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0" r:id="rId2"/>
    <p:sldId id="258" r:id="rId3"/>
    <p:sldId id="259" r:id="rId4"/>
    <p:sldId id="268" r:id="rId5"/>
    <p:sldId id="264" r:id="rId6"/>
    <p:sldId id="263" r:id="rId7"/>
    <p:sldId id="267" r:id="rId8"/>
    <p:sldId id="265" r:id="rId9"/>
    <p:sldId id="288" r:id="rId10"/>
    <p:sldId id="269" r:id="rId11"/>
    <p:sldId id="274" r:id="rId12"/>
    <p:sldId id="271" r:id="rId13"/>
    <p:sldId id="273" r:id="rId14"/>
    <p:sldId id="287" r:id="rId15"/>
    <p:sldId id="275" r:id="rId16"/>
    <p:sldId id="276" r:id="rId17"/>
    <p:sldId id="277" r:id="rId18"/>
    <p:sldId id="278" r:id="rId19"/>
    <p:sldId id="279" r:id="rId20"/>
    <p:sldId id="286" r:id="rId21"/>
    <p:sldId id="281" r:id="rId22"/>
    <p:sldId id="280" r:id="rId23"/>
    <p:sldId id="282" r:id="rId24"/>
    <p:sldId id="283" r:id="rId25"/>
    <p:sldId id="291" r:id="rId26"/>
  </p:sldIdLst>
  <p:sldSz cx="12190413" cy="68595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06425" indent="-173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16025" indent="-3492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825625" indent="-5251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435225" indent="-7016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167255" algn="l" defTabSz="86677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600960" algn="l" defTabSz="86677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034030" algn="l" defTabSz="86677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467735" algn="l" defTabSz="86677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975">
          <p15:clr>
            <a:srgbClr val="A4A3A4"/>
          </p15:clr>
        </p15:guide>
        <p15:guide id="4" pos="5396">
          <p15:clr>
            <a:srgbClr val="A4A3A4"/>
          </p15:clr>
        </p15:guide>
        <p15:guide id="5" pos="267">
          <p15:clr>
            <a:srgbClr val="A4A3A4"/>
          </p15:clr>
        </p15:guide>
        <p15:guide id="6" pos="960">
          <p15:clr>
            <a:srgbClr val="A4A3A4"/>
          </p15:clr>
        </p15:guide>
        <p15:guide id="7" orient="horz" pos="311">
          <p15:clr>
            <a:srgbClr val="A4A3A4"/>
          </p15:clr>
        </p15:guide>
        <p15:guide id="8" orient="horz" pos="3968">
          <p15:clr>
            <a:srgbClr val="A4A3A4"/>
          </p15:clr>
        </p15:guide>
        <p15:guide id="9" pos="3840">
          <p15:clr>
            <a:srgbClr val="A4A3A4"/>
          </p15:clr>
        </p15:guide>
        <p15:guide id="10" pos="7194">
          <p15:clr>
            <a:srgbClr val="A4A3A4"/>
          </p15:clr>
        </p15:guide>
        <p15:guide id="11" pos="356">
          <p15:clr>
            <a:srgbClr val="A4A3A4"/>
          </p15:clr>
        </p15:guide>
        <p15:guide id="12" pos="1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38"/>
    <a:srgbClr val="018C6A"/>
    <a:srgbClr val="169274"/>
    <a:srgbClr val="14A1C6"/>
    <a:srgbClr val="0FC7D3"/>
    <a:srgbClr val="EC206C"/>
    <a:srgbClr val="BC148E"/>
    <a:srgbClr val="0A1A3B"/>
    <a:srgbClr val="CE000D"/>
    <a:srgbClr val="FE6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2" autoAdjust="0"/>
    <p:restoredTop sz="92972" autoAdjust="0"/>
  </p:normalViewPr>
  <p:slideViewPr>
    <p:cSldViewPr>
      <p:cViewPr varScale="1">
        <p:scale>
          <a:sx n="106" d="100"/>
          <a:sy n="106" d="100"/>
        </p:scale>
        <p:origin x="930" y="108"/>
      </p:cViewPr>
      <p:guideLst>
        <p:guide orient="horz" pos="233"/>
        <p:guide pos="2880"/>
        <p:guide orient="horz" pos="2975"/>
        <p:guide pos="5396"/>
        <p:guide pos="267"/>
        <p:guide pos="960"/>
        <p:guide orient="horz" pos="311"/>
        <p:guide orient="horz" pos="3968"/>
        <p:guide pos="3840"/>
        <p:guide pos="7194"/>
        <p:guide pos="356"/>
        <p:guide pos="128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1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655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992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322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66620" algn="l" defTabSz="8661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00325" algn="l" defTabSz="8661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33395" algn="l" defTabSz="8661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467100" algn="l" defTabSz="8661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2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1"/>
            <a:ext cx="9142810" cy="165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80" y="365865"/>
            <a:ext cx="10513855" cy="132494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80" y="1826313"/>
            <a:ext cx="10513855" cy="4352737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0" y="6358219"/>
            <a:ext cx="2742091" cy="364359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888" y="6358219"/>
            <a:ext cx="4114640" cy="364359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044" y="6358219"/>
            <a:ext cx="2742091" cy="364359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 advTm="3000">
    <p:push dir="u"/>
  </p:transition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18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23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13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6023198" y="2526774"/>
            <a:ext cx="5653256" cy="90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5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感恩节活动策划</a:t>
            </a:r>
          </a:p>
        </p:txBody>
      </p:sp>
      <p:sp>
        <p:nvSpPr>
          <p:cNvPr id="6" name="PA_标题 4"/>
          <p:cNvSpPr txBox="1"/>
          <p:nvPr>
            <p:custDataLst>
              <p:tags r:id="rId1"/>
            </p:custDataLst>
          </p:nvPr>
        </p:nvSpPr>
        <p:spPr>
          <a:xfrm>
            <a:off x="6671757" y="3337913"/>
            <a:ext cx="4356139" cy="498503"/>
          </a:xfrm>
          <a:prstGeom prst="rect">
            <a:avLst/>
          </a:prstGeom>
        </p:spPr>
        <p:txBody>
          <a:bodyPr vert="horz" lIns="91414" tIns="45707" rIns="91414" bIns="457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请添加小标请添加小标请添加小标请添加小标</a:t>
            </a:r>
          </a:p>
        </p:txBody>
      </p:sp>
      <p:grpSp>
        <p:nvGrpSpPr>
          <p:cNvPr id="7" name="PA_组合 10"/>
          <p:cNvGrpSpPr/>
          <p:nvPr>
            <p:custDataLst>
              <p:tags r:id="rId2"/>
            </p:custDataLst>
          </p:nvPr>
        </p:nvGrpSpPr>
        <p:grpSpPr>
          <a:xfrm>
            <a:off x="7942012" y="3947273"/>
            <a:ext cx="2113634" cy="360698"/>
            <a:chOff x="4945420" y="4908034"/>
            <a:chExt cx="2336800" cy="464066"/>
          </a:xfrm>
          <a:solidFill>
            <a:srgbClr val="0070C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32"/>
            <p:cNvSpPr/>
            <p:nvPr/>
          </p:nvSpPr>
          <p:spPr>
            <a:xfrm>
              <a:off x="4945420" y="4908034"/>
              <a:ext cx="2336800" cy="464066"/>
            </a:xfrm>
            <a:prstGeom prst="roundRect">
              <a:avLst/>
            </a:prstGeom>
            <a:solidFill>
              <a:schemeClr val="accent2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29"/>
            <p:cNvSpPr txBox="1"/>
            <p:nvPr/>
          </p:nvSpPr>
          <p:spPr>
            <a:xfrm>
              <a:off x="4945421" y="4972192"/>
              <a:ext cx="2320572" cy="316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zh-CN" altLang="en-US" sz="1600" kern="0" spc="3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汇报人：</a:t>
              </a:r>
              <a:r>
                <a:rPr lang="en-US" altLang="zh-CN" sz="1600" kern="0" spc="3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xiazaii</a:t>
              </a:r>
              <a:endParaRPr lang="zh-CN" altLang="en-US" sz="1600" kern="0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9677" r="6092" b="23882"/>
          <a:stretch>
            <a:fillRect/>
          </a:stretch>
        </p:blipFill>
        <p:spPr>
          <a:xfrm>
            <a:off x="15360" y="0"/>
            <a:ext cx="5431774" cy="685958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763067" y="-474360"/>
            <a:ext cx="7723572" cy="1116762"/>
            <a:chOff x="4811667" y="6202406"/>
            <a:chExt cx="7723572" cy="1116762"/>
          </a:xfrm>
        </p:grpSpPr>
        <p:pic>
          <p:nvPicPr>
            <p:cNvPr id="17" name="图片 16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8" name="图片 17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9" name="图片 18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20" name="图片 19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4811667" y="6202406"/>
            <a:ext cx="7723572" cy="1116762"/>
            <a:chOff x="4811667" y="6202406"/>
            <a:chExt cx="7723572" cy="1116762"/>
          </a:xfrm>
        </p:grpSpPr>
        <p:pic>
          <p:nvPicPr>
            <p:cNvPr id="11" name="图片 10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2" name="图片 11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3" name="图片 12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14" name="图片 13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2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accel="20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1098" y="112634"/>
            <a:ext cx="1887821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6880" y="638114"/>
            <a:ext cx="7496257" cy="340862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1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1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176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5271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48"/>
          <p:cNvSpPr/>
          <p:nvPr/>
        </p:nvSpPr>
        <p:spPr>
          <a:xfrm>
            <a:off x="1776696" y="1835231"/>
            <a:ext cx="923466" cy="9240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id-ID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54"/>
          <p:cNvSpPr/>
          <p:nvPr/>
        </p:nvSpPr>
        <p:spPr>
          <a:xfrm>
            <a:off x="1776696" y="3873411"/>
            <a:ext cx="923466" cy="9240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id-ID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57"/>
          <p:cNvSpPr/>
          <p:nvPr/>
        </p:nvSpPr>
        <p:spPr>
          <a:xfrm>
            <a:off x="4387622" y="1835231"/>
            <a:ext cx="923466" cy="9240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id-ID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60"/>
          <p:cNvSpPr/>
          <p:nvPr/>
        </p:nvSpPr>
        <p:spPr>
          <a:xfrm>
            <a:off x="4387622" y="3873411"/>
            <a:ext cx="923466" cy="9240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id-ID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63"/>
          <p:cNvSpPr/>
          <p:nvPr/>
        </p:nvSpPr>
        <p:spPr>
          <a:xfrm>
            <a:off x="9385410" y="1835231"/>
            <a:ext cx="923466" cy="92404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id-ID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66"/>
          <p:cNvSpPr/>
          <p:nvPr/>
        </p:nvSpPr>
        <p:spPr>
          <a:xfrm>
            <a:off x="9385410" y="3873411"/>
            <a:ext cx="923466" cy="9240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id-ID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72"/>
          <p:cNvSpPr/>
          <p:nvPr/>
        </p:nvSpPr>
        <p:spPr>
          <a:xfrm>
            <a:off x="6889254" y="1835231"/>
            <a:ext cx="923466" cy="9240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id-ID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75"/>
          <p:cNvSpPr/>
          <p:nvPr/>
        </p:nvSpPr>
        <p:spPr>
          <a:xfrm>
            <a:off x="6889254" y="3873411"/>
            <a:ext cx="923466" cy="9240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id-ID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03"/>
          <p:cNvSpPr txBox="1"/>
          <p:nvPr/>
        </p:nvSpPr>
        <p:spPr>
          <a:xfrm>
            <a:off x="1220200" y="2796028"/>
            <a:ext cx="2031024" cy="369399"/>
          </a:xfrm>
          <a:prstGeom prst="rect">
            <a:avLst/>
          </a:prstGeom>
          <a:noFill/>
        </p:spPr>
        <p:txBody>
          <a:bodyPr wrap="none" lIns="91419" tIns="45710" rIns="91419" bIns="45710" rtlCol="0">
            <a:spAutoFit/>
          </a:bodyPr>
          <a:lstStyle/>
          <a:p>
            <a:pPr algn="ctr"/>
            <a:r>
              <a:rPr lang="id-ID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</p:txBody>
      </p:sp>
      <p:sp>
        <p:nvSpPr>
          <p:cNvPr id="16" name="TextBox 104"/>
          <p:cNvSpPr txBox="1"/>
          <p:nvPr/>
        </p:nvSpPr>
        <p:spPr>
          <a:xfrm>
            <a:off x="1139574" y="3072342"/>
            <a:ext cx="2184252" cy="53563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 defTabSz="646430">
              <a:lnSpc>
                <a:spcPct val="120000"/>
              </a:lnSpc>
              <a:spcBef>
                <a:spcPts val="1700"/>
              </a:spcBef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Box 105"/>
          <p:cNvSpPr txBox="1"/>
          <p:nvPr/>
        </p:nvSpPr>
        <p:spPr>
          <a:xfrm>
            <a:off x="3830179" y="2787858"/>
            <a:ext cx="2031024" cy="369399"/>
          </a:xfrm>
          <a:prstGeom prst="rect">
            <a:avLst/>
          </a:prstGeom>
          <a:noFill/>
        </p:spPr>
        <p:txBody>
          <a:bodyPr wrap="none" lIns="91419" tIns="45710" rIns="91419" bIns="45710" rtlCol="0">
            <a:spAutoFit/>
          </a:bodyPr>
          <a:lstStyle/>
          <a:p>
            <a:pPr algn="ctr"/>
            <a:r>
              <a:rPr lang="id-ID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</p:txBody>
      </p:sp>
      <p:sp>
        <p:nvSpPr>
          <p:cNvPr id="18" name="TextBox 106"/>
          <p:cNvSpPr txBox="1"/>
          <p:nvPr/>
        </p:nvSpPr>
        <p:spPr>
          <a:xfrm>
            <a:off x="3749550" y="3064173"/>
            <a:ext cx="2184252" cy="53563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 defTabSz="646430">
              <a:lnSpc>
                <a:spcPct val="120000"/>
              </a:lnSpc>
              <a:spcBef>
                <a:spcPts val="1700"/>
              </a:spcBef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TextBox 107"/>
          <p:cNvSpPr txBox="1"/>
          <p:nvPr/>
        </p:nvSpPr>
        <p:spPr>
          <a:xfrm>
            <a:off x="6329905" y="2787858"/>
            <a:ext cx="2031024" cy="369399"/>
          </a:xfrm>
          <a:prstGeom prst="rect">
            <a:avLst/>
          </a:prstGeom>
          <a:noFill/>
        </p:spPr>
        <p:txBody>
          <a:bodyPr wrap="none" lIns="91419" tIns="45710" rIns="91419" bIns="45710" rtlCol="0">
            <a:spAutoFit/>
          </a:bodyPr>
          <a:lstStyle/>
          <a:p>
            <a:pPr algn="ctr"/>
            <a:r>
              <a:rPr lang="id-ID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</p:txBody>
      </p:sp>
      <p:sp>
        <p:nvSpPr>
          <p:cNvPr id="20" name="TextBox 108"/>
          <p:cNvSpPr txBox="1"/>
          <p:nvPr/>
        </p:nvSpPr>
        <p:spPr>
          <a:xfrm>
            <a:off x="6249277" y="3064173"/>
            <a:ext cx="2184252" cy="53563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 defTabSz="646430">
              <a:lnSpc>
                <a:spcPct val="120000"/>
              </a:lnSpc>
              <a:spcBef>
                <a:spcPts val="1700"/>
              </a:spcBef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TextBox 109"/>
          <p:cNvSpPr txBox="1"/>
          <p:nvPr/>
        </p:nvSpPr>
        <p:spPr>
          <a:xfrm>
            <a:off x="8836335" y="2798096"/>
            <a:ext cx="2031024" cy="369399"/>
          </a:xfrm>
          <a:prstGeom prst="rect">
            <a:avLst/>
          </a:prstGeom>
          <a:noFill/>
        </p:spPr>
        <p:txBody>
          <a:bodyPr wrap="none" lIns="91419" tIns="45710" rIns="91419" bIns="45710" rtlCol="0">
            <a:spAutoFit/>
          </a:bodyPr>
          <a:lstStyle/>
          <a:p>
            <a:pPr algn="ctr"/>
            <a:r>
              <a:rPr lang="id-ID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</p:txBody>
      </p:sp>
      <p:sp>
        <p:nvSpPr>
          <p:cNvPr id="22" name="TextBox 110"/>
          <p:cNvSpPr txBox="1"/>
          <p:nvPr/>
        </p:nvSpPr>
        <p:spPr>
          <a:xfrm>
            <a:off x="8755708" y="3074410"/>
            <a:ext cx="2184252" cy="53563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 defTabSz="646430">
              <a:lnSpc>
                <a:spcPct val="120000"/>
              </a:lnSpc>
              <a:spcBef>
                <a:spcPts val="1700"/>
              </a:spcBef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113"/>
          <p:cNvSpPr txBox="1"/>
          <p:nvPr/>
        </p:nvSpPr>
        <p:spPr>
          <a:xfrm>
            <a:off x="1219104" y="4769038"/>
            <a:ext cx="2031024" cy="369399"/>
          </a:xfrm>
          <a:prstGeom prst="rect">
            <a:avLst/>
          </a:prstGeom>
          <a:noFill/>
        </p:spPr>
        <p:txBody>
          <a:bodyPr wrap="none" lIns="91419" tIns="45710" rIns="91419" bIns="45710" rtlCol="0">
            <a:spAutoFit/>
          </a:bodyPr>
          <a:lstStyle/>
          <a:p>
            <a:pPr algn="ctr"/>
            <a:r>
              <a:rPr lang="id-ID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</p:txBody>
      </p:sp>
      <p:sp>
        <p:nvSpPr>
          <p:cNvPr id="24" name="TextBox 114"/>
          <p:cNvSpPr txBox="1"/>
          <p:nvPr/>
        </p:nvSpPr>
        <p:spPr>
          <a:xfrm>
            <a:off x="1138478" y="5045352"/>
            <a:ext cx="2184252" cy="53563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 defTabSz="646430">
              <a:lnSpc>
                <a:spcPct val="120000"/>
              </a:lnSpc>
              <a:spcBef>
                <a:spcPts val="1700"/>
              </a:spcBef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TextBox 115"/>
          <p:cNvSpPr txBox="1"/>
          <p:nvPr/>
        </p:nvSpPr>
        <p:spPr>
          <a:xfrm>
            <a:off x="3829080" y="4760868"/>
            <a:ext cx="2031024" cy="369399"/>
          </a:xfrm>
          <a:prstGeom prst="rect">
            <a:avLst/>
          </a:prstGeom>
          <a:noFill/>
        </p:spPr>
        <p:txBody>
          <a:bodyPr wrap="none" lIns="91419" tIns="45710" rIns="91419" bIns="45710" rtlCol="0">
            <a:spAutoFit/>
          </a:bodyPr>
          <a:lstStyle/>
          <a:p>
            <a:pPr algn="ctr"/>
            <a:r>
              <a:rPr lang="id-ID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</p:txBody>
      </p:sp>
      <p:sp>
        <p:nvSpPr>
          <p:cNvPr id="26" name="TextBox 116"/>
          <p:cNvSpPr txBox="1"/>
          <p:nvPr/>
        </p:nvSpPr>
        <p:spPr>
          <a:xfrm>
            <a:off x="3748454" y="5037182"/>
            <a:ext cx="2184252" cy="53563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 defTabSz="646430">
              <a:lnSpc>
                <a:spcPct val="120000"/>
              </a:lnSpc>
              <a:spcBef>
                <a:spcPts val="1700"/>
              </a:spcBef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TextBox 117"/>
          <p:cNvSpPr txBox="1"/>
          <p:nvPr/>
        </p:nvSpPr>
        <p:spPr>
          <a:xfrm>
            <a:off x="6328808" y="4760868"/>
            <a:ext cx="2031024" cy="369399"/>
          </a:xfrm>
          <a:prstGeom prst="rect">
            <a:avLst/>
          </a:prstGeom>
          <a:noFill/>
        </p:spPr>
        <p:txBody>
          <a:bodyPr wrap="none" lIns="91419" tIns="45710" rIns="91419" bIns="45710" rtlCol="0">
            <a:spAutoFit/>
          </a:bodyPr>
          <a:lstStyle/>
          <a:p>
            <a:pPr algn="ctr"/>
            <a:r>
              <a:rPr lang="id-ID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</p:txBody>
      </p:sp>
      <p:sp>
        <p:nvSpPr>
          <p:cNvPr id="28" name="TextBox 118"/>
          <p:cNvSpPr txBox="1"/>
          <p:nvPr/>
        </p:nvSpPr>
        <p:spPr>
          <a:xfrm>
            <a:off x="6248181" y="5037182"/>
            <a:ext cx="2184252" cy="53563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 defTabSz="646430">
              <a:lnSpc>
                <a:spcPct val="120000"/>
              </a:lnSpc>
              <a:spcBef>
                <a:spcPts val="1700"/>
              </a:spcBef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TextBox 119"/>
          <p:cNvSpPr txBox="1"/>
          <p:nvPr/>
        </p:nvSpPr>
        <p:spPr>
          <a:xfrm>
            <a:off x="8835239" y="4771105"/>
            <a:ext cx="2031024" cy="369399"/>
          </a:xfrm>
          <a:prstGeom prst="rect">
            <a:avLst/>
          </a:prstGeom>
          <a:noFill/>
        </p:spPr>
        <p:txBody>
          <a:bodyPr wrap="none" lIns="91419" tIns="45710" rIns="91419" bIns="45710" rtlCol="0">
            <a:spAutoFit/>
          </a:bodyPr>
          <a:lstStyle/>
          <a:p>
            <a:pPr algn="ctr"/>
            <a:r>
              <a:rPr lang="id-ID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</p:txBody>
      </p:sp>
      <p:sp>
        <p:nvSpPr>
          <p:cNvPr id="30" name="TextBox 120"/>
          <p:cNvSpPr txBox="1"/>
          <p:nvPr/>
        </p:nvSpPr>
        <p:spPr>
          <a:xfrm>
            <a:off x="8754611" y="5047419"/>
            <a:ext cx="2184252" cy="53563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 defTabSz="646430">
              <a:lnSpc>
                <a:spcPct val="120000"/>
              </a:lnSpc>
              <a:spcBef>
                <a:spcPts val="1700"/>
              </a:spcBef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Freeform 3"/>
          <p:cNvSpPr>
            <a:spLocks noChangeArrowheads="1"/>
          </p:cNvSpPr>
          <p:nvPr/>
        </p:nvSpPr>
        <p:spPr bwMode="auto">
          <a:xfrm>
            <a:off x="4653280" y="4162008"/>
            <a:ext cx="402282" cy="324080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7" tIns="60958" rIns="121917" bIns="60958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22"/>
          <p:cNvSpPr>
            <a:spLocks noChangeArrowheads="1"/>
          </p:cNvSpPr>
          <p:nvPr/>
        </p:nvSpPr>
        <p:spPr bwMode="auto">
          <a:xfrm>
            <a:off x="7174079" y="2116871"/>
            <a:ext cx="373802" cy="37394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7" tIns="60958" rIns="121917" bIns="60958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97"/>
          <p:cNvSpPr>
            <a:spLocks noChangeArrowheads="1"/>
          </p:cNvSpPr>
          <p:nvPr/>
        </p:nvSpPr>
        <p:spPr bwMode="auto">
          <a:xfrm>
            <a:off x="4653276" y="2083874"/>
            <a:ext cx="402286" cy="345451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7" tIns="60958" rIns="121917" bIns="60958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101"/>
          <p:cNvSpPr>
            <a:spLocks noChangeArrowheads="1"/>
          </p:cNvSpPr>
          <p:nvPr/>
        </p:nvSpPr>
        <p:spPr bwMode="auto">
          <a:xfrm>
            <a:off x="7156738" y="4184282"/>
            <a:ext cx="402282" cy="309834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7" tIns="60958" rIns="121917" bIns="60958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102"/>
          <p:cNvSpPr>
            <a:spLocks noChangeArrowheads="1"/>
          </p:cNvSpPr>
          <p:nvPr/>
        </p:nvSpPr>
        <p:spPr bwMode="auto">
          <a:xfrm>
            <a:off x="9654597" y="2109162"/>
            <a:ext cx="402286" cy="359694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7" tIns="60958" rIns="121917" bIns="60958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104"/>
          <p:cNvSpPr>
            <a:spLocks noChangeArrowheads="1"/>
          </p:cNvSpPr>
          <p:nvPr/>
        </p:nvSpPr>
        <p:spPr bwMode="auto">
          <a:xfrm>
            <a:off x="2038971" y="2120305"/>
            <a:ext cx="402286" cy="270661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7" tIns="60958" rIns="121917" bIns="60958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110"/>
          <p:cNvSpPr>
            <a:spLocks noChangeArrowheads="1"/>
          </p:cNvSpPr>
          <p:nvPr/>
        </p:nvSpPr>
        <p:spPr bwMode="auto">
          <a:xfrm>
            <a:off x="2018969" y="4173140"/>
            <a:ext cx="373802" cy="302714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7" tIns="60958" rIns="121917" bIns="60958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97"/>
          <p:cNvSpPr>
            <a:spLocks noChangeArrowheads="1"/>
          </p:cNvSpPr>
          <p:nvPr/>
        </p:nvSpPr>
        <p:spPr bwMode="auto">
          <a:xfrm>
            <a:off x="9654597" y="4139711"/>
            <a:ext cx="402286" cy="345451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7" tIns="60958" rIns="121917" bIns="60958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25757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1098" y="112634"/>
            <a:ext cx="1887821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6880" y="638114"/>
            <a:ext cx="7496257" cy="340862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1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1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176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5271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Group 6"/>
          <p:cNvGrpSpPr/>
          <p:nvPr/>
        </p:nvGrpSpPr>
        <p:grpSpPr bwMode="auto">
          <a:xfrm>
            <a:off x="1701569" y="2317750"/>
            <a:ext cx="1773163" cy="2900364"/>
            <a:chOff x="6678612" y="1308100"/>
            <a:chExt cx="549275" cy="779463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678612" y="1308100"/>
              <a:ext cx="549275" cy="779463"/>
            </a:xfrm>
            <a:custGeom>
              <a:avLst/>
              <a:gdLst>
                <a:gd name="T0" fmla="*/ 243 w 284"/>
                <a:gd name="T1" fmla="*/ 155 h 403"/>
                <a:gd name="T2" fmla="*/ 268 w 284"/>
                <a:gd name="T3" fmla="*/ 108 h 403"/>
                <a:gd name="T4" fmla="*/ 268 w 284"/>
                <a:gd name="T5" fmla="*/ 47 h 403"/>
                <a:gd name="T6" fmla="*/ 277 w 284"/>
                <a:gd name="T7" fmla="*/ 47 h 403"/>
                <a:gd name="T8" fmla="*/ 284 w 284"/>
                <a:gd name="T9" fmla="*/ 40 h 403"/>
                <a:gd name="T10" fmla="*/ 284 w 284"/>
                <a:gd name="T11" fmla="*/ 7 h 403"/>
                <a:gd name="T12" fmla="*/ 277 w 284"/>
                <a:gd name="T13" fmla="*/ 0 h 403"/>
                <a:gd name="T14" fmla="*/ 7 w 284"/>
                <a:gd name="T15" fmla="*/ 0 h 403"/>
                <a:gd name="T16" fmla="*/ 0 w 284"/>
                <a:gd name="T17" fmla="*/ 7 h 403"/>
                <a:gd name="T18" fmla="*/ 0 w 284"/>
                <a:gd name="T19" fmla="*/ 40 h 403"/>
                <a:gd name="T20" fmla="*/ 7 w 284"/>
                <a:gd name="T21" fmla="*/ 47 h 403"/>
                <a:gd name="T22" fmla="*/ 15 w 284"/>
                <a:gd name="T23" fmla="*/ 47 h 403"/>
                <a:gd name="T24" fmla="*/ 15 w 284"/>
                <a:gd name="T25" fmla="*/ 109 h 403"/>
                <a:gd name="T26" fmla="*/ 40 w 284"/>
                <a:gd name="T27" fmla="*/ 155 h 403"/>
                <a:gd name="T28" fmla="*/ 109 w 284"/>
                <a:gd name="T29" fmla="*/ 197 h 403"/>
                <a:gd name="T30" fmla="*/ 109 w 284"/>
                <a:gd name="T31" fmla="*/ 215 h 403"/>
                <a:gd name="T32" fmla="*/ 40 w 284"/>
                <a:gd name="T33" fmla="*/ 257 h 403"/>
                <a:gd name="T34" fmla="*/ 15 w 284"/>
                <a:gd name="T35" fmla="*/ 304 h 403"/>
                <a:gd name="T36" fmla="*/ 15 w 284"/>
                <a:gd name="T37" fmla="*/ 357 h 403"/>
                <a:gd name="T38" fmla="*/ 7 w 284"/>
                <a:gd name="T39" fmla="*/ 357 h 403"/>
                <a:gd name="T40" fmla="*/ 0 w 284"/>
                <a:gd name="T41" fmla="*/ 364 h 403"/>
                <a:gd name="T42" fmla="*/ 0 w 284"/>
                <a:gd name="T43" fmla="*/ 397 h 403"/>
                <a:gd name="T44" fmla="*/ 7 w 284"/>
                <a:gd name="T45" fmla="*/ 403 h 403"/>
                <a:gd name="T46" fmla="*/ 277 w 284"/>
                <a:gd name="T47" fmla="*/ 403 h 403"/>
                <a:gd name="T48" fmla="*/ 284 w 284"/>
                <a:gd name="T49" fmla="*/ 397 h 403"/>
                <a:gd name="T50" fmla="*/ 284 w 284"/>
                <a:gd name="T51" fmla="*/ 364 h 403"/>
                <a:gd name="T52" fmla="*/ 277 w 284"/>
                <a:gd name="T53" fmla="*/ 357 h 403"/>
                <a:gd name="T54" fmla="*/ 268 w 284"/>
                <a:gd name="T55" fmla="*/ 357 h 403"/>
                <a:gd name="T56" fmla="*/ 268 w 284"/>
                <a:gd name="T57" fmla="*/ 303 h 403"/>
                <a:gd name="T58" fmla="*/ 244 w 284"/>
                <a:gd name="T59" fmla="*/ 257 h 403"/>
                <a:gd name="T60" fmla="*/ 175 w 284"/>
                <a:gd name="T61" fmla="*/ 215 h 403"/>
                <a:gd name="T62" fmla="*/ 175 w 284"/>
                <a:gd name="T63" fmla="*/ 197 h 403"/>
                <a:gd name="T64" fmla="*/ 243 w 284"/>
                <a:gd name="T65" fmla="*/ 155 h 403"/>
                <a:gd name="T66" fmla="*/ 156 w 284"/>
                <a:gd name="T67" fmla="*/ 233 h 403"/>
                <a:gd name="T68" fmla="*/ 230 w 284"/>
                <a:gd name="T69" fmla="*/ 278 h 403"/>
                <a:gd name="T70" fmla="*/ 241 w 284"/>
                <a:gd name="T71" fmla="*/ 286 h 403"/>
                <a:gd name="T72" fmla="*/ 243 w 284"/>
                <a:gd name="T73" fmla="*/ 303 h 403"/>
                <a:gd name="T74" fmla="*/ 243 w 284"/>
                <a:gd name="T75" fmla="*/ 357 h 403"/>
                <a:gd name="T76" fmla="*/ 40 w 284"/>
                <a:gd name="T77" fmla="*/ 357 h 403"/>
                <a:gd name="T78" fmla="*/ 40 w 284"/>
                <a:gd name="T79" fmla="*/ 304 h 403"/>
                <a:gd name="T80" fmla="*/ 55 w 284"/>
                <a:gd name="T81" fmla="*/ 277 h 403"/>
                <a:gd name="T82" fmla="*/ 128 w 284"/>
                <a:gd name="T83" fmla="*/ 233 h 403"/>
                <a:gd name="T84" fmla="*/ 134 w 284"/>
                <a:gd name="T85" fmla="*/ 222 h 403"/>
                <a:gd name="T86" fmla="*/ 134 w 284"/>
                <a:gd name="T87" fmla="*/ 190 h 403"/>
                <a:gd name="T88" fmla="*/ 128 w 284"/>
                <a:gd name="T89" fmla="*/ 179 h 403"/>
                <a:gd name="T90" fmla="*/ 53 w 284"/>
                <a:gd name="T91" fmla="*/ 134 h 403"/>
                <a:gd name="T92" fmla="*/ 53 w 284"/>
                <a:gd name="T93" fmla="*/ 134 h 403"/>
                <a:gd name="T94" fmla="*/ 43 w 284"/>
                <a:gd name="T95" fmla="*/ 126 h 403"/>
                <a:gd name="T96" fmla="*/ 40 w 284"/>
                <a:gd name="T97" fmla="*/ 109 h 403"/>
                <a:gd name="T98" fmla="*/ 40 w 284"/>
                <a:gd name="T99" fmla="*/ 47 h 403"/>
                <a:gd name="T100" fmla="*/ 243 w 284"/>
                <a:gd name="T101" fmla="*/ 47 h 403"/>
                <a:gd name="T102" fmla="*/ 243 w 284"/>
                <a:gd name="T103" fmla="*/ 108 h 403"/>
                <a:gd name="T104" fmla="*/ 229 w 284"/>
                <a:gd name="T105" fmla="*/ 135 h 403"/>
                <a:gd name="T106" fmla="*/ 156 w 284"/>
                <a:gd name="T107" fmla="*/ 179 h 403"/>
                <a:gd name="T108" fmla="*/ 150 w 284"/>
                <a:gd name="T109" fmla="*/ 190 h 403"/>
                <a:gd name="T110" fmla="*/ 150 w 284"/>
                <a:gd name="T111" fmla="*/ 222 h 403"/>
                <a:gd name="T112" fmla="*/ 156 w 284"/>
                <a:gd name="T113" fmla="*/ 23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403">
                  <a:moveTo>
                    <a:pt x="243" y="155"/>
                  </a:moveTo>
                  <a:cubicBezTo>
                    <a:pt x="251" y="150"/>
                    <a:pt x="268" y="138"/>
                    <a:pt x="268" y="108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81" y="47"/>
                    <a:pt x="284" y="44"/>
                    <a:pt x="284" y="40"/>
                  </a:cubicBezTo>
                  <a:cubicBezTo>
                    <a:pt x="284" y="7"/>
                    <a:pt x="284" y="7"/>
                    <a:pt x="284" y="7"/>
                  </a:cubicBezTo>
                  <a:cubicBezTo>
                    <a:pt x="284" y="3"/>
                    <a:pt x="281" y="0"/>
                    <a:pt x="27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3" y="47"/>
                    <a:pt x="7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5" y="139"/>
                    <a:pt x="24" y="146"/>
                    <a:pt x="40" y="155"/>
                  </a:cubicBezTo>
                  <a:cubicBezTo>
                    <a:pt x="109" y="197"/>
                    <a:pt x="109" y="197"/>
                    <a:pt x="109" y="197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92" y="225"/>
                    <a:pt x="46" y="253"/>
                    <a:pt x="40" y="257"/>
                  </a:cubicBezTo>
                  <a:cubicBezTo>
                    <a:pt x="33" y="262"/>
                    <a:pt x="15" y="274"/>
                    <a:pt x="15" y="304"/>
                  </a:cubicBezTo>
                  <a:cubicBezTo>
                    <a:pt x="15" y="357"/>
                    <a:pt x="15" y="357"/>
                    <a:pt x="15" y="357"/>
                  </a:cubicBezTo>
                  <a:cubicBezTo>
                    <a:pt x="7" y="357"/>
                    <a:pt x="7" y="357"/>
                    <a:pt x="7" y="357"/>
                  </a:cubicBezTo>
                  <a:cubicBezTo>
                    <a:pt x="3" y="357"/>
                    <a:pt x="0" y="360"/>
                    <a:pt x="0" y="36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00"/>
                    <a:pt x="3" y="403"/>
                    <a:pt x="7" y="403"/>
                  </a:cubicBezTo>
                  <a:cubicBezTo>
                    <a:pt x="277" y="403"/>
                    <a:pt x="277" y="403"/>
                    <a:pt x="277" y="403"/>
                  </a:cubicBezTo>
                  <a:cubicBezTo>
                    <a:pt x="281" y="403"/>
                    <a:pt x="284" y="400"/>
                    <a:pt x="284" y="397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4" y="360"/>
                    <a:pt x="281" y="357"/>
                    <a:pt x="277" y="357"/>
                  </a:cubicBezTo>
                  <a:cubicBezTo>
                    <a:pt x="268" y="357"/>
                    <a:pt x="268" y="357"/>
                    <a:pt x="268" y="357"/>
                  </a:cubicBezTo>
                  <a:cubicBezTo>
                    <a:pt x="268" y="303"/>
                    <a:pt x="268" y="303"/>
                    <a:pt x="268" y="303"/>
                  </a:cubicBezTo>
                  <a:cubicBezTo>
                    <a:pt x="268" y="274"/>
                    <a:pt x="259" y="267"/>
                    <a:pt x="244" y="257"/>
                  </a:cubicBezTo>
                  <a:cubicBezTo>
                    <a:pt x="175" y="215"/>
                    <a:pt x="175" y="215"/>
                    <a:pt x="175" y="215"/>
                  </a:cubicBezTo>
                  <a:cubicBezTo>
                    <a:pt x="175" y="197"/>
                    <a:pt x="175" y="197"/>
                    <a:pt x="175" y="197"/>
                  </a:cubicBezTo>
                  <a:cubicBezTo>
                    <a:pt x="192" y="187"/>
                    <a:pt x="237" y="159"/>
                    <a:pt x="243" y="155"/>
                  </a:cubicBezTo>
                  <a:close/>
                  <a:moveTo>
                    <a:pt x="156" y="233"/>
                  </a:moveTo>
                  <a:cubicBezTo>
                    <a:pt x="230" y="278"/>
                    <a:pt x="230" y="278"/>
                    <a:pt x="230" y="278"/>
                  </a:cubicBezTo>
                  <a:cubicBezTo>
                    <a:pt x="236" y="282"/>
                    <a:pt x="239" y="284"/>
                    <a:pt x="241" y="286"/>
                  </a:cubicBezTo>
                  <a:cubicBezTo>
                    <a:pt x="242" y="289"/>
                    <a:pt x="243" y="294"/>
                    <a:pt x="243" y="303"/>
                  </a:cubicBezTo>
                  <a:cubicBezTo>
                    <a:pt x="243" y="357"/>
                    <a:pt x="243" y="357"/>
                    <a:pt x="243" y="357"/>
                  </a:cubicBezTo>
                  <a:cubicBezTo>
                    <a:pt x="40" y="357"/>
                    <a:pt x="40" y="357"/>
                    <a:pt x="40" y="357"/>
                  </a:cubicBezTo>
                  <a:cubicBezTo>
                    <a:pt x="40" y="304"/>
                    <a:pt x="40" y="304"/>
                    <a:pt x="40" y="304"/>
                  </a:cubicBezTo>
                  <a:cubicBezTo>
                    <a:pt x="40" y="287"/>
                    <a:pt x="49" y="282"/>
                    <a:pt x="55" y="277"/>
                  </a:cubicBezTo>
                  <a:cubicBezTo>
                    <a:pt x="59" y="274"/>
                    <a:pt x="101" y="249"/>
                    <a:pt x="128" y="233"/>
                  </a:cubicBezTo>
                  <a:cubicBezTo>
                    <a:pt x="132" y="231"/>
                    <a:pt x="134" y="226"/>
                    <a:pt x="134" y="222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34" y="186"/>
                    <a:pt x="132" y="182"/>
                    <a:pt x="128" y="179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47" y="130"/>
                    <a:pt x="44" y="128"/>
                    <a:pt x="43" y="126"/>
                  </a:cubicBezTo>
                  <a:cubicBezTo>
                    <a:pt x="41" y="123"/>
                    <a:pt x="40" y="118"/>
                    <a:pt x="40" y="109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3" y="125"/>
                    <a:pt x="235" y="131"/>
                    <a:pt x="229" y="135"/>
                  </a:cubicBezTo>
                  <a:cubicBezTo>
                    <a:pt x="224" y="138"/>
                    <a:pt x="183" y="163"/>
                    <a:pt x="156" y="179"/>
                  </a:cubicBezTo>
                  <a:cubicBezTo>
                    <a:pt x="152" y="182"/>
                    <a:pt x="150" y="186"/>
                    <a:pt x="150" y="190"/>
                  </a:cubicBezTo>
                  <a:cubicBezTo>
                    <a:pt x="150" y="222"/>
                    <a:pt x="150" y="222"/>
                    <a:pt x="150" y="222"/>
                  </a:cubicBezTo>
                  <a:cubicBezTo>
                    <a:pt x="150" y="226"/>
                    <a:pt x="152" y="231"/>
                    <a:pt x="156" y="2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50" name="Freeform 8"/>
            <p:cNvSpPr/>
            <p:nvPr/>
          </p:nvSpPr>
          <p:spPr bwMode="auto">
            <a:xfrm>
              <a:off x="6807244" y="1554269"/>
              <a:ext cx="309383" cy="93433"/>
            </a:xfrm>
            <a:custGeom>
              <a:avLst/>
              <a:gdLst>
                <a:gd name="T0" fmla="*/ 155 w 160"/>
                <a:gd name="T1" fmla="*/ 5 h 49"/>
                <a:gd name="T2" fmla="*/ 153 w 160"/>
                <a:gd name="T3" fmla="*/ 2 h 49"/>
                <a:gd name="T4" fmla="*/ 76 w 160"/>
                <a:gd name="T5" fmla="*/ 23 h 49"/>
                <a:gd name="T6" fmla="*/ 4 w 160"/>
                <a:gd name="T7" fmla="*/ 5 h 49"/>
                <a:gd name="T8" fmla="*/ 5 w 160"/>
                <a:gd name="T9" fmla="*/ 11 h 49"/>
                <a:gd name="T10" fmla="*/ 66 w 160"/>
                <a:gd name="T11" fmla="*/ 46 h 49"/>
                <a:gd name="T12" fmla="*/ 84 w 160"/>
                <a:gd name="T13" fmla="*/ 46 h 49"/>
                <a:gd name="T14" fmla="*/ 155 w 160"/>
                <a:gd name="T15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49">
                  <a:moveTo>
                    <a:pt x="155" y="5"/>
                  </a:moveTo>
                  <a:cubicBezTo>
                    <a:pt x="155" y="5"/>
                    <a:pt x="160" y="1"/>
                    <a:pt x="153" y="2"/>
                  </a:cubicBezTo>
                  <a:cubicBezTo>
                    <a:pt x="137" y="5"/>
                    <a:pt x="110" y="21"/>
                    <a:pt x="76" y="23"/>
                  </a:cubicBezTo>
                  <a:cubicBezTo>
                    <a:pt x="41" y="26"/>
                    <a:pt x="25" y="0"/>
                    <a:pt x="4" y="5"/>
                  </a:cubicBezTo>
                  <a:cubicBezTo>
                    <a:pt x="0" y="6"/>
                    <a:pt x="0" y="8"/>
                    <a:pt x="5" y="11"/>
                  </a:cubicBezTo>
                  <a:cubicBezTo>
                    <a:pt x="10" y="15"/>
                    <a:pt x="59" y="42"/>
                    <a:pt x="66" y="46"/>
                  </a:cubicBezTo>
                  <a:cubicBezTo>
                    <a:pt x="73" y="49"/>
                    <a:pt x="77" y="49"/>
                    <a:pt x="84" y="46"/>
                  </a:cubicBezTo>
                  <a:cubicBezTo>
                    <a:pt x="94" y="41"/>
                    <a:pt x="155" y="5"/>
                    <a:pt x="155" y="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51" name="Freeform 9"/>
            <p:cNvSpPr/>
            <p:nvPr/>
          </p:nvSpPr>
          <p:spPr bwMode="auto">
            <a:xfrm>
              <a:off x="6800960" y="1903257"/>
              <a:ext cx="307905" cy="78074"/>
            </a:xfrm>
            <a:custGeom>
              <a:avLst/>
              <a:gdLst>
                <a:gd name="T0" fmla="*/ 9 w 160"/>
                <a:gd name="T1" fmla="*/ 31 h 40"/>
                <a:gd name="T2" fmla="*/ 13 w 160"/>
                <a:gd name="T3" fmla="*/ 40 h 40"/>
                <a:gd name="T4" fmla="*/ 146 w 160"/>
                <a:gd name="T5" fmla="*/ 40 h 40"/>
                <a:gd name="T6" fmla="*/ 148 w 160"/>
                <a:gd name="T7" fmla="*/ 29 h 40"/>
                <a:gd name="T8" fmla="*/ 80 w 160"/>
                <a:gd name="T9" fmla="*/ 0 h 40"/>
                <a:gd name="T10" fmla="*/ 9 w 160"/>
                <a:gd name="T11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40">
                  <a:moveTo>
                    <a:pt x="9" y="31"/>
                  </a:moveTo>
                  <a:cubicBezTo>
                    <a:pt x="3" y="36"/>
                    <a:pt x="0" y="40"/>
                    <a:pt x="13" y="40"/>
                  </a:cubicBezTo>
                  <a:cubicBezTo>
                    <a:pt x="24" y="40"/>
                    <a:pt x="132" y="40"/>
                    <a:pt x="146" y="40"/>
                  </a:cubicBezTo>
                  <a:cubicBezTo>
                    <a:pt x="160" y="40"/>
                    <a:pt x="154" y="36"/>
                    <a:pt x="148" y="29"/>
                  </a:cubicBezTo>
                  <a:cubicBezTo>
                    <a:pt x="136" y="18"/>
                    <a:pt x="112" y="0"/>
                    <a:pt x="80" y="0"/>
                  </a:cubicBezTo>
                  <a:cubicBezTo>
                    <a:pt x="47" y="0"/>
                    <a:pt x="22" y="19"/>
                    <a:pt x="9" y="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6945487" y="1669887"/>
              <a:ext cx="12568" cy="174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sz="24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53" name="Oval 11"/>
            <p:cNvSpPr>
              <a:spLocks noChangeArrowheads="1"/>
            </p:cNvSpPr>
            <p:nvPr/>
          </p:nvSpPr>
          <p:spPr bwMode="auto">
            <a:xfrm>
              <a:off x="6945487" y="1701885"/>
              <a:ext cx="12568" cy="174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sz="24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54" name="Oval 12"/>
            <p:cNvSpPr>
              <a:spLocks noChangeArrowheads="1"/>
            </p:cNvSpPr>
            <p:nvPr/>
          </p:nvSpPr>
          <p:spPr bwMode="auto">
            <a:xfrm>
              <a:off x="6945487" y="1736869"/>
              <a:ext cx="12568" cy="157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sz="24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55" name="Oval 13"/>
            <p:cNvSpPr>
              <a:spLocks noChangeArrowheads="1"/>
            </p:cNvSpPr>
            <p:nvPr/>
          </p:nvSpPr>
          <p:spPr bwMode="auto">
            <a:xfrm>
              <a:off x="6945487" y="1770146"/>
              <a:ext cx="12568" cy="174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sz="24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56" name="Oval 14"/>
            <p:cNvSpPr>
              <a:spLocks noChangeArrowheads="1"/>
            </p:cNvSpPr>
            <p:nvPr/>
          </p:nvSpPr>
          <p:spPr bwMode="auto">
            <a:xfrm>
              <a:off x="6945487" y="1803424"/>
              <a:ext cx="12568" cy="174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sz="24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57" name="Oval 15"/>
            <p:cNvSpPr>
              <a:spLocks noChangeArrowheads="1"/>
            </p:cNvSpPr>
            <p:nvPr/>
          </p:nvSpPr>
          <p:spPr bwMode="auto">
            <a:xfrm>
              <a:off x="6945487" y="1838408"/>
              <a:ext cx="12568" cy="140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sz="24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58" name="Oval 16"/>
            <p:cNvSpPr>
              <a:spLocks noChangeArrowheads="1"/>
            </p:cNvSpPr>
            <p:nvPr/>
          </p:nvSpPr>
          <p:spPr bwMode="auto">
            <a:xfrm>
              <a:off x="6945487" y="1869979"/>
              <a:ext cx="12568" cy="157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sz="2400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59" name="Content Placeholder 2"/>
          <p:cNvSpPr txBox="1"/>
          <p:nvPr/>
        </p:nvSpPr>
        <p:spPr>
          <a:xfrm>
            <a:off x="1621111" y="1921879"/>
            <a:ext cx="1931392" cy="430359"/>
          </a:xfrm>
          <a:prstGeom prst="rect">
            <a:avLst/>
          </a:prstGeom>
        </p:spPr>
        <p:txBody>
          <a:bodyPr lIns="91424" tIns="45712" rIns="91424" bIns="45712"/>
          <a:lstStyle/>
          <a:p>
            <a:pPr algn="ctr"/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单击编辑标题</a:t>
            </a:r>
          </a:p>
        </p:txBody>
      </p:sp>
      <p:sp>
        <p:nvSpPr>
          <p:cNvPr id="60" name="Content Placeholder 2"/>
          <p:cNvSpPr txBox="1"/>
          <p:nvPr/>
        </p:nvSpPr>
        <p:spPr>
          <a:xfrm>
            <a:off x="8608239" y="1893305"/>
            <a:ext cx="1931392" cy="430359"/>
          </a:xfrm>
          <a:prstGeom prst="rect">
            <a:avLst/>
          </a:prstGeom>
        </p:spPr>
        <p:txBody>
          <a:bodyPr lIns="91424" tIns="45712" rIns="91424" bIns="45712"/>
          <a:lstStyle/>
          <a:p>
            <a:pPr algn="ctr"/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单击编辑标题</a:t>
            </a:r>
          </a:p>
        </p:txBody>
      </p:sp>
      <p:sp>
        <p:nvSpPr>
          <p:cNvPr id="61" name="Content Placeholder 2"/>
          <p:cNvSpPr txBox="1"/>
          <p:nvPr/>
        </p:nvSpPr>
        <p:spPr>
          <a:xfrm>
            <a:off x="5048574" y="1921879"/>
            <a:ext cx="1931391" cy="430359"/>
          </a:xfrm>
          <a:prstGeom prst="rect">
            <a:avLst/>
          </a:prstGeom>
        </p:spPr>
        <p:txBody>
          <a:bodyPr lIns="91424" tIns="45712" rIns="91424" bIns="45712"/>
          <a:lstStyle/>
          <a:p>
            <a:pPr algn="ctr"/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单击编辑标题</a:t>
            </a:r>
          </a:p>
        </p:txBody>
      </p:sp>
      <p:grpSp>
        <p:nvGrpSpPr>
          <p:cNvPr id="62" name="组合 41"/>
          <p:cNvGrpSpPr/>
          <p:nvPr/>
        </p:nvGrpSpPr>
        <p:grpSpPr>
          <a:xfrm>
            <a:off x="5152853" y="2317182"/>
            <a:ext cx="1773932" cy="2900829"/>
            <a:chOff x="3864420" y="1738422"/>
            <a:chExt cx="1770039" cy="2176293"/>
          </a:xfrm>
        </p:grpSpPr>
        <p:grpSp>
          <p:nvGrpSpPr>
            <p:cNvPr id="63" name="Group 18"/>
            <p:cNvGrpSpPr/>
            <p:nvPr/>
          </p:nvGrpSpPr>
          <p:grpSpPr>
            <a:xfrm>
              <a:off x="3864420" y="1738422"/>
              <a:ext cx="1770039" cy="2176293"/>
              <a:chOff x="7424737" y="1308100"/>
              <a:chExt cx="549275" cy="779463"/>
            </a:xfrm>
            <a:solidFill>
              <a:schemeClr val="accent2"/>
            </a:solidFill>
          </p:grpSpPr>
          <p:sp>
            <p:nvSpPr>
              <p:cNvPr id="65" name="Freeform 19"/>
              <p:cNvSpPr>
                <a:spLocks noEditPoints="1"/>
              </p:cNvSpPr>
              <p:nvPr/>
            </p:nvSpPr>
            <p:spPr bwMode="auto">
              <a:xfrm>
                <a:off x="7424737" y="1308100"/>
                <a:ext cx="549275" cy="779463"/>
              </a:xfrm>
              <a:custGeom>
                <a:avLst/>
                <a:gdLst>
                  <a:gd name="T0" fmla="*/ 243 w 284"/>
                  <a:gd name="T1" fmla="*/ 155 h 403"/>
                  <a:gd name="T2" fmla="*/ 268 w 284"/>
                  <a:gd name="T3" fmla="*/ 108 h 403"/>
                  <a:gd name="T4" fmla="*/ 268 w 284"/>
                  <a:gd name="T5" fmla="*/ 47 h 403"/>
                  <a:gd name="T6" fmla="*/ 277 w 284"/>
                  <a:gd name="T7" fmla="*/ 47 h 403"/>
                  <a:gd name="T8" fmla="*/ 284 w 284"/>
                  <a:gd name="T9" fmla="*/ 40 h 403"/>
                  <a:gd name="T10" fmla="*/ 284 w 284"/>
                  <a:gd name="T11" fmla="*/ 7 h 403"/>
                  <a:gd name="T12" fmla="*/ 277 w 284"/>
                  <a:gd name="T13" fmla="*/ 0 h 403"/>
                  <a:gd name="T14" fmla="*/ 7 w 284"/>
                  <a:gd name="T15" fmla="*/ 0 h 403"/>
                  <a:gd name="T16" fmla="*/ 0 w 284"/>
                  <a:gd name="T17" fmla="*/ 7 h 403"/>
                  <a:gd name="T18" fmla="*/ 0 w 284"/>
                  <a:gd name="T19" fmla="*/ 40 h 403"/>
                  <a:gd name="T20" fmla="*/ 7 w 284"/>
                  <a:gd name="T21" fmla="*/ 47 h 403"/>
                  <a:gd name="T22" fmla="*/ 16 w 284"/>
                  <a:gd name="T23" fmla="*/ 47 h 403"/>
                  <a:gd name="T24" fmla="*/ 16 w 284"/>
                  <a:gd name="T25" fmla="*/ 109 h 403"/>
                  <a:gd name="T26" fmla="*/ 40 w 284"/>
                  <a:gd name="T27" fmla="*/ 155 h 403"/>
                  <a:gd name="T28" fmla="*/ 109 w 284"/>
                  <a:gd name="T29" fmla="*/ 197 h 403"/>
                  <a:gd name="T30" fmla="*/ 109 w 284"/>
                  <a:gd name="T31" fmla="*/ 215 h 403"/>
                  <a:gd name="T32" fmla="*/ 41 w 284"/>
                  <a:gd name="T33" fmla="*/ 257 h 403"/>
                  <a:gd name="T34" fmla="*/ 16 w 284"/>
                  <a:gd name="T35" fmla="*/ 304 h 403"/>
                  <a:gd name="T36" fmla="*/ 16 w 284"/>
                  <a:gd name="T37" fmla="*/ 357 h 403"/>
                  <a:gd name="T38" fmla="*/ 7 w 284"/>
                  <a:gd name="T39" fmla="*/ 357 h 403"/>
                  <a:gd name="T40" fmla="*/ 0 w 284"/>
                  <a:gd name="T41" fmla="*/ 364 h 403"/>
                  <a:gd name="T42" fmla="*/ 0 w 284"/>
                  <a:gd name="T43" fmla="*/ 397 h 403"/>
                  <a:gd name="T44" fmla="*/ 7 w 284"/>
                  <a:gd name="T45" fmla="*/ 403 h 403"/>
                  <a:gd name="T46" fmla="*/ 277 w 284"/>
                  <a:gd name="T47" fmla="*/ 403 h 403"/>
                  <a:gd name="T48" fmla="*/ 284 w 284"/>
                  <a:gd name="T49" fmla="*/ 397 h 403"/>
                  <a:gd name="T50" fmla="*/ 284 w 284"/>
                  <a:gd name="T51" fmla="*/ 364 h 403"/>
                  <a:gd name="T52" fmla="*/ 277 w 284"/>
                  <a:gd name="T53" fmla="*/ 357 h 403"/>
                  <a:gd name="T54" fmla="*/ 268 w 284"/>
                  <a:gd name="T55" fmla="*/ 357 h 403"/>
                  <a:gd name="T56" fmla="*/ 268 w 284"/>
                  <a:gd name="T57" fmla="*/ 303 h 403"/>
                  <a:gd name="T58" fmla="*/ 244 w 284"/>
                  <a:gd name="T59" fmla="*/ 257 h 403"/>
                  <a:gd name="T60" fmla="*/ 175 w 284"/>
                  <a:gd name="T61" fmla="*/ 215 h 403"/>
                  <a:gd name="T62" fmla="*/ 175 w 284"/>
                  <a:gd name="T63" fmla="*/ 197 h 403"/>
                  <a:gd name="T64" fmla="*/ 243 w 284"/>
                  <a:gd name="T65" fmla="*/ 155 h 403"/>
                  <a:gd name="T66" fmla="*/ 156 w 284"/>
                  <a:gd name="T67" fmla="*/ 233 h 403"/>
                  <a:gd name="T68" fmla="*/ 231 w 284"/>
                  <a:gd name="T69" fmla="*/ 278 h 403"/>
                  <a:gd name="T70" fmla="*/ 241 w 284"/>
                  <a:gd name="T71" fmla="*/ 286 h 403"/>
                  <a:gd name="T72" fmla="*/ 243 w 284"/>
                  <a:gd name="T73" fmla="*/ 303 h 403"/>
                  <a:gd name="T74" fmla="*/ 243 w 284"/>
                  <a:gd name="T75" fmla="*/ 357 h 403"/>
                  <a:gd name="T76" fmla="*/ 41 w 284"/>
                  <a:gd name="T77" fmla="*/ 357 h 403"/>
                  <a:gd name="T78" fmla="*/ 41 w 284"/>
                  <a:gd name="T79" fmla="*/ 304 h 403"/>
                  <a:gd name="T80" fmla="*/ 55 w 284"/>
                  <a:gd name="T81" fmla="*/ 277 h 403"/>
                  <a:gd name="T82" fmla="*/ 128 w 284"/>
                  <a:gd name="T83" fmla="*/ 233 h 403"/>
                  <a:gd name="T84" fmla="*/ 134 w 284"/>
                  <a:gd name="T85" fmla="*/ 222 h 403"/>
                  <a:gd name="T86" fmla="*/ 134 w 284"/>
                  <a:gd name="T87" fmla="*/ 190 h 403"/>
                  <a:gd name="T88" fmla="*/ 128 w 284"/>
                  <a:gd name="T89" fmla="*/ 179 h 403"/>
                  <a:gd name="T90" fmla="*/ 53 w 284"/>
                  <a:gd name="T91" fmla="*/ 134 h 403"/>
                  <a:gd name="T92" fmla="*/ 43 w 284"/>
                  <a:gd name="T93" fmla="*/ 126 h 403"/>
                  <a:gd name="T94" fmla="*/ 41 w 284"/>
                  <a:gd name="T95" fmla="*/ 109 h 403"/>
                  <a:gd name="T96" fmla="*/ 41 w 284"/>
                  <a:gd name="T97" fmla="*/ 47 h 403"/>
                  <a:gd name="T98" fmla="*/ 243 w 284"/>
                  <a:gd name="T99" fmla="*/ 47 h 403"/>
                  <a:gd name="T100" fmla="*/ 243 w 284"/>
                  <a:gd name="T101" fmla="*/ 108 h 403"/>
                  <a:gd name="T102" fmla="*/ 229 w 284"/>
                  <a:gd name="T103" fmla="*/ 135 h 403"/>
                  <a:gd name="T104" fmla="*/ 156 w 284"/>
                  <a:gd name="T105" fmla="*/ 179 h 403"/>
                  <a:gd name="T106" fmla="*/ 150 w 284"/>
                  <a:gd name="T107" fmla="*/ 190 h 403"/>
                  <a:gd name="T108" fmla="*/ 150 w 284"/>
                  <a:gd name="T109" fmla="*/ 222 h 403"/>
                  <a:gd name="T110" fmla="*/ 156 w 284"/>
                  <a:gd name="T111" fmla="*/ 23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4" h="403">
                    <a:moveTo>
                      <a:pt x="243" y="155"/>
                    </a:moveTo>
                    <a:cubicBezTo>
                      <a:pt x="251" y="150"/>
                      <a:pt x="268" y="138"/>
                      <a:pt x="268" y="108"/>
                    </a:cubicBezTo>
                    <a:cubicBezTo>
                      <a:pt x="268" y="47"/>
                      <a:pt x="268" y="47"/>
                      <a:pt x="268" y="47"/>
                    </a:cubicBezTo>
                    <a:cubicBezTo>
                      <a:pt x="277" y="47"/>
                      <a:pt x="277" y="47"/>
                      <a:pt x="277" y="47"/>
                    </a:cubicBezTo>
                    <a:cubicBezTo>
                      <a:pt x="281" y="47"/>
                      <a:pt x="284" y="44"/>
                      <a:pt x="284" y="40"/>
                    </a:cubicBezTo>
                    <a:cubicBezTo>
                      <a:pt x="284" y="7"/>
                      <a:pt x="284" y="7"/>
                      <a:pt x="284" y="7"/>
                    </a:cubicBezTo>
                    <a:cubicBezTo>
                      <a:pt x="284" y="3"/>
                      <a:pt x="281" y="0"/>
                      <a:pt x="27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4"/>
                      <a:pt x="3" y="47"/>
                      <a:pt x="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109"/>
                      <a:pt x="16" y="109"/>
                      <a:pt x="16" y="109"/>
                    </a:cubicBezTo>
                    <a:cubicBezTo>
                      <a:pt x="16" y="139"/>
                      <a:pt x="24" y="146"/>
                      <a:pt x="40" y="155"/>
                    </a:cubicBezTo>
                    <a:cubicBezTo>
                      <a:pt x="109" y="197"/>
                      <a:pt x="109" y="197"/>
                      <a:pt x="109" y="197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92" y="225"/>
                      <a:pt x="47" y="253"/>
                      <a:pt x="41" y="257"/>
                    </a:cubicBezTo>
                    <a:cubicBezTo>
                      <a:pt x="33" y="262"/>
                      <a:pt x="16" y="274"/>
                      <a:pt x="16" y="304"/>
                    </a:cubicBezTo>
                    <a:cubicBezTo>
                      <a:pt x="16" y="357"/>
                      <a:pt x="16" y="357"/>
                      <a:pt x="16" y="357"/>
                    </a:cubicBezTo>
                    <a:cubicBezTo>
                      <a:pt x="7" y="357"/>
                      <a:pt x="7" y="357"/>
                      <a:pt x="7" y="357"/>
                    </a:cubicBezTo>
                    <a:cubicBezTo>
                      <a:pt x="3" y="357"/>
                      <a:pt x="0" y="360"/>
                      <a:pt x="0" y="364"/>
                    </a:cubicBezTo>
                    <a:cubicBezTo>
                      <a:pt x="0" y="397"/>
                      <a:pt x="0" y="397"/>
                      <a:pt x="0" y="397"/>
                    </a:cubicBezTo>
                    <a:cubicBezTo>
                      <a:pt x="0" y="400"/>
                      <a:pt x="3" y="403"/>
                      <a:pt x="7" y="403"/>
                    </a:cubicBezTo>
                    <a:cubicBezTo>
                      <a:pt x="277" y="403"/>
                      <a:pt x="277" y="403"/>
                      <a:pt x="277" y="403"/>
                    </a:cubicBezTo>
                    <a:cubicBezTo>
                      <a:pt x="281" y="403"/>
                      <a:pt x="284" y="400"/>
                      <a:pt x="284" y="397"/>
                    </a:cubicBezTo>
                    <a:cubicBezTo>
                      <a:pt x="284" y="364"/>
                      <a:pt x="284" y="364"/>
                      <a:pt x="284" y="364"/>
                    </a:cubicBezTo>
                    <a:cubicBezTo>
                      <a:pt x="284" y="360"/>
                      <a:pt x="281" y="357"/>
                      <a:pt x="277" y="357"/>
                    </a:cubicBezTo>
                    <a:cubicBezTo>
                      <a:pt x="268" y="357"/>
                      <a:pt x="268" y="357"/>
                      <a:pt x="268" y="357"/>
                    </a:cubicBezTo>
                    <a:cubicBezTo>
                      <a:pt x="268" y="303"/>
                      <a:pt x="268" y="303"/>
                      <a:pt x="268" y="303"/>
                    </a:cubicBezTo>
                    <a:cubicBezTo>
                      <a:pt x="268" y="274"/>
                      <a:pt x="260" y="267"/>
                      <a:pt x="244" y="257"/>
                    </a:cubicBezTo>
                    <a:cubicBezTo>
                      <a:pt x="175" y="215"/>
                      <a:pt x="175" y="215"/>
                      <a:pt x="175" y="215"/>
                    </a:cubicBezTo>
                    <a:cubicBezTo>
                      <a:pt x="175" y="197"/>
                      <a:pt x="175" y="197"/>
                      <a:pt x="175" y="197"/>
                    </a:cubicBezTo>
                    <a:cubicBezTo>
                      <a:pt x="192" y="187"/>
                      <a:pt x="237" y="159"/>
                      <a:pt x="243" y="155"/>
                    </a:cubicBezTo>
                    <a:close/>
                    <a:moveTo>
                      <a:pt x="156" y="233"/>
                    </a:moveTo>
                    <a:cubicBezTo>
                      <a:pt x="231" y="278"/>
                      <a:pt x="231" y="278"/>
                      <a:pt x="231" y="278"/>
                    </a:cubicBezTo>
                    <a:cubicBezTo>
                      <a:pt x="236" y="282"/>
                      <a:pt x="239" y="284"/>
                      <a:pt x="241" y="286"/>
                    </a:cubicBezTo>
                    <a:cubicBezTo>
                      <a:pt x="243" y="289"/>
                      <a:pt x="243" y="294"/>
                      <a:pt x="243" y="303"/>
                    </a:cubicBezTo>
                    <a:cubicBezTo>
                      <a:pt x="243" y="357"/>
                      <a:pt x="243" y="357"/>
                      <a:pt x="243" y="357"/>
                    </a:cubicBezTo>
                    <a:cubicBezTo>
                      <a:pt x="41" y="357"/>
                      <a:pt x="41" y="357"/>
                      <a:pt x="41" y="357"/>
                    </a:cubicBezTo>
                    <a:cubicBezTo>
                      <a:pt x="41" y="304"/>
                      <a:pt x="41" y="304"/>
                      <a:pt x="41" y="304"/>
                    </a:cubicBezTo>
                    <a:cubicBezTo>
                      <a:pt x="41" y="287"/>
                      <a:pt x="49" y="282"/>
                      <a:pt x="55" y="277"/>
                    </a:cubicBezTo>
                    <a:cubicBezTo>
                      <a:pt x="60" y="274"/>
                      <a:pt x="101" y="249"/>
                      <a:pt x="128" y="233"/>
                    </a:cubicBezTo>
                    <a:cubicBezTo>
                      <a:pt x="132" y="231"/>
                      <a:pt x="134" y="226"/>
                      <a:pt x="134" y="222"/>
                    </a:cubicBezTo>
                    <a:cubicBezTo>
                      <a:pt x="134" y="190"/>
                      <a:pt x="134" y="190"/>
                      <a:pt x="134" y="190"/>
                    </a:cubicBezTo>
                    <a:cubicBezTo>
                      <a:pt x="134" y="186"/>
                      <a:pt x="132" y="182"/>
                      <a:pt x="128" y="179"/>
                    </a:cubicBezTo>
                    <a:cubicBezTo>
                      <a:pt x="53" y="134"/>
                      <a:pt x="53" y="134"/>
                      <a:pt x="53" y="134"/>
                    </a:cubicBezTo>
                    <a:cubicBezTo>
                      <a:pt x="48" y="130"/>
                      <a:pt x="45" y="128"/>
                      <a:pt x="43" y="126"/>
                    </a:cubicBezTo>
                    <a:cubicBezTo>
                      <a:pt x="41" y="123"/>
                      <a:pt x="41" y="118"/>
                      <a:pt x="41" y="109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108"/>
                      <a:pt x="243" y="108"/>
                      <a:pt x="243" y="108"/>
                    </a:cubicBezTo>
                    <a:cubicBezTo>
                      <a:pt x="243" y="125"/>
                      <a:pt x="235" y="131"/>
                      <a:pt x="229" y="135"/>
                    </a:cubicBezTo>
                    <a:cubicBezTo>
                      <a:pt x="224" y="138"/>
                      <a:pt x="183" y="163"/>
                      <a:pt x="156" y="179"/>
                    </a:cubicBezTo>
                    <a:cubicBezTo>
                      <a:pt x="152" y="182"/>
                      <a:pt x="150" y="186"/>
                      <a:pt x="150" y="190"/>
                    </a:cubicBezTo>
                    <a:cubicBezTo>
                      <a:pt x="150" y="222"/>
                      <a:pt x="150" y="222"/>
                      <a:pt x="150" y="222"/>
                    </a:cubicBezTo>
                    <a:cubicBezTo>
                      <a:pt x="150" y="226"/>
                      <a:pt x="152" y="231"/>
                      <a:pt x="156" y="233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66" name="Freeform 20"/>
              <p:cNvSpPr/>
              <p:nvPr/>
            </p:nvSpPr>
            <p:spPr bwMode="auto">
              <a:xfrm>
                <a:off x="7521575" y="1826068"/>
                <a:ext cx="355600" cy="155131"/>
              </a:xfrm>
              <a:custGeom>
                <a:avLst/>
                <a:gdLst>
                  <a:gd name="T0" fmla="*/ 3 w 184"/>
                  <a:gd name="T1" fmla="*/ 52 h 93"/>
                  <a:gd name="T2" fmla="*/ 0 w 184"/>
                  <a:gd name="T3" fmla="*/ 57 h 93"/>
                  <a:gd name="T4" fmla="*/ 0 w 184"/>
                  <a:gd name="T5" fmla="*/ 89 h 93"/>
                  <a:gd name="T6" fmla="*/ 3 w 184"/>
                  <a:gd name="T7" fmla="*/ 92 h 93"/>
                  <a:gd name="T8" fmla="*/ 92 w 184"/>
                  <a:gd name="T9" fmla="*/ 93 h 93"/>
                  <a:gd name="T10" fmla="*/ 180 w 184"/>
                  <a:gd name="T11" fmla="*/ 92 h 93"/>
                  <a:gd name="T12" fmla="*/ 183 w 184"/>
                  <a:gd name="T13" fmla="*/ 89 h 93"/>
                  <a:gd name="T14" fmla="*/ 183 w 184"/>
                  <a:gd name="T15" fmla="*/ 57 h 93"/>
                  <a:gd name="T16" fmla="*/ 181 w 184"/>
                  <a:gd name="T17" fmla="*/ 52 h 93"/>
                  <a:gd name="T18" fmla="*/ 92 w 184"/>
                  <a:gd name="T19" fmla="*/ 0 h 93"/>
                  <a:gd name="T20" fmla="*/ 3 w 184"/>
                  <a:gd name="T21" fmla="*/ 5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93">
                    <a:moveTo>
                      <a:pt x="3" y="52"/>
                    </a:moveTo>
                    <a:cubicBezTo>
                      <a:pt x="1" y="53"/>
                      <a:pt x="0" y="54"/>
                      <a:pt x="0" y="57"/>
                    </a:cubicBezTo>
                    <a:cubicBezTo>
                      <a:pt x="0" y="60"/>
                      <a:pt x="0" y="89"/>
                      <a:pt x="0" y="89"/>
                    </a:cubicBezTo>
                    <a:cubicBezTo>
                      <a:pt x="0" y="89"/>
                      <a:pt x="0" y="92"/>
                      <a:pt x="3" y="92"/>
                    </a:cubicBezTo>
                    <a:cubicBezTo>
                      <a:pt x="5" y="92"/>
                      <a:pt x="48" y="93"/>
                      <a:pt x="92" y="93"/>
                    </a:cubicBezTo>
                    <a:cubicBezTo>
                      <a:pt x="136" y="93"/>
                      <a:pt x="179" y="92"/>
                      <a:pt x="180" y="92"/>
                    </a:cubicBezTo>
                    <a:cubicBezTo>
                      <a:pt x="184" y="92"/>
                      <a:pt x="183" y="89"/>
                      <a:pt x="183" y="89"/>
                    </a:cubicBezTo>
                    <a:cubicBezTo>
                      <a:pt x="183" y="89"/>
                      <a:pt x="183" y="60"/>
                      <a:pt x="183" y="57"/>
                    </a:cubicBezTo>
                    <a:cubicBezTo>
                      <a:pt x="183" y="54"/>
                      <a:pt x="183" y="53"/>
                      <a:pt x="181" y="52"/>
                    </a:cubicBezTo>
                    <a:cubicBezTo>
                      <a:pt x="169" y="43"/>
                      <a:pt x="115" y="0"/>
                      <a:pt x="92" y="0"/>
                    </a:cubicBezTo>
                    <a:cubicBezTo>
                      <a:pt x="68" y="0"/>
                      <a:pt x="15" y="43"/>
                      <a:pt x="3" y="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64" name="Freeform 30"/>
            <p:cNvSpPr/>
            <p:nvPr/>
          </p:nvSpPr>
          <p:spPr bwMode="auto">
            <a:xfrm>
              <a:off x="4250532" y="2351020"/>
              <a:ext cx="997744" cy="260828"/>
            </a:xfrm>
            <a:custGeom>
              <a:avLst/>
              <a:gdLst>
                <a:gd name="T0" fmla="*/ 155 w 160"/>
                <a:gd name="T1" fmla="*/ 5 h 49"/>
                <a:gd name="T2" fmla="*/ 153 w 160"/>
                <a:gd name="T3" fmla="*/ 2 h 49"/>
                <a:gd name="T4" fmla="*/ 76 w 160"/>
                <a:gd name="T5" fmla="*/ 23 h 49"/>
                <a:gd name="T6" fmla="*/ 4 w 160"/>
                <a:gd name="T7" fmla="*/ 5 h 49"/>
                <a:gd name="T8" fmla="*/ 5 w 160"/>
                <a:gd name="T9" fmla="*/ 11 h 49"/>
                <a:gd name="T10" fmla="*/ 66 w 160"/>
                <a:gd name="T11" fmla="*/ 46 h 49"/>
                <a:gd name="T12" fmla="*/ 84 w 160"/>
                <a:gd name="T13" fmla="*/ 46 h 49"/>
                <a:gd name="T14" fmla="*/ 155 w 160"/>
                <a:gd name="T15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49">
                  <a:moveTo>
                    <a:pt x="155" y="5"/>
                  </a:moveTo>
                  <a:cubicBezTo>
                    <a:pt x="155" y="5"/>
                    <a:pt x="160" y="1"/>
                    <a:pt x="153" y="2"/>
                  </a:cubicBezTo>
                  <a:cubicBezTo>
                    <a:pt x="137" y="5"/>
                    <a:pt x="110" y="21"/>
                    <a:pt x="76" y="23"/>
                  </a:cubicBezTo>
                  <a:cubicBezTo>
                    <a:pt x="41" y="26"/>
                    <a:pt x="25" y="0"/>
                    <a:pt x="4" y="5"/>
                  </a:cubicBezTo>
                  <a:cubicBezTo>
                    <a:pt x="0" y="6"/>
                    <a:pt x="0" y="8"/>
                    <a:pt x="5" y="11"/>
                  </a:cubicBezTo>
                  <a:cubicBezTo>
                    <a:pt x="10" y="15"/>
                    <a:pt x="59" y="42"/>
                    <a:pt x="66" y="46"/>
                  </a:cubicBezTo>
                  <a:cubicBezTo>
                    <a:pt x="73" y="49"/>
                    <a:pt x="77" y="49"/>
                    <a:pt x="84" y="46"/>
                  </a:cubicBezTo>
                  <a:cubicBezTo>
                    <a:pt x="94" y="41"/>
                    <a:pt x="155" y="5"/>
                    <a:pt x="155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4" tIns="45712" rIns="91424" bIns="45712"/>
            <a:lstStyle/>
            <a:p>
              <a:pPr>
                <a:defRPr/>
              </a:pPr>
              <a:endParaRPr lang="en-US" sz="2400" dirty="0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67" name="组合 42"/>
          <p:cNvGrpSpPr/>
          <p:nvPr/>
        </p:nvGrpSpPr>
        <p:grpSpPr>
          <a:xfrm>
            <a:off x="8741549" y="2317750"/>
            <a:ext cx="1769580" cy="2900364"/>
            <a:chOff x="6556773" y="1738849"/>
            <a:chExt cx="1765696" cy="2175944"/>
          </a:xfrm>
        </p:grpSpPr>
        <p:sp>
          <p:nvSpPr>
            <p:cNvPr id="68" name="Freeform 17"/>
            <p:cNvSpPr>
              <a:spLocks noEditPoints="1"/>
            </p:cNvSpPr>
            <p:nvPr/>
          </p:nvSpPr>
          <p:spPr bwMode="auto">
            <a:xfrm>
              <a:off x="6556773" y="1738849"/>
              <a:ext cx="1765696" cy="2175944"/>
            </a:xfrm>
            <a:custGeom>
              <a:avLst/>
              <a:gdLst>
                <a:gd name="T0" fmla="*/ 243 w 283"/>
                <a:gd name="T1" fmla="*/ 155 h 403"/>
                <a:gd name="T2" fmla="*/ 268 w 283"/>
                <a:gd name="T3" fmla="*/ 108 h 403"/>
                <a:gd name="T4" fmla="*/ 268 w 283"/>
                <a:gd name="T5" fmla="*/ 47 h 403"/>
                <a:gd name="T6" fmla="*/ 276 w 283"/>
                <a:gd name="T7" fmla="*/ 47 h 403"/>
                <a:gd name="T8" fmla="*/ 283 w 283"/>
                <a:gd name="T9" fmla="*/ 40 h 403"/>
                <a:gd name="T10" fmla="*/ 283 w 283"/>
                <a:gd name="T11" fmla="*/ 7 h 403"/>
                <a:gd name="T12" fmla="*/ 276 w 283"/>
                <a:gd name="T13" fmla="*/ 0 h 403"/>
                <a:gd name="T14" fmla="*/ 7 w 283"/>
                <a:gd name="T15" fmla="*/ 0 h 403"/>
                <a:gd name="T16" fmla="*/ 0 w 283"/>
                <a:gd name="T17" fmla="*/ 7 h 403"/>
                <a:gd name="T18" fmla="*/ 0 w 283"/>
                <a:gd name="T19" fmla="*/ 40 h 403"/>
                <a:gd name="T20" fmla="*/ 7 w 283"/>
                <a:gd name="T21" fmla="*/ 47 h 403"/>
                <a:gd name="T22" fmla="*/ 15 w 283"/>
                <a:gd name="T23" fmla="*/ 47 h 403"/>
                <a:gd name="T24" fmla="*/ 15 w 283"/>
                <a:gd name="T25" fmla="*/ 109 h 403"/>
                <a:gd name="T26" fmla="*/ 40 w 283"/>
                <a:gd name="T27" fmla="*/ 155 h 403"/>
                <a:gd name="T28" fmla="*/ 109 w 283"/>
                <a:gd name="T29" fmla="*/ 197 h 403"/>
                <a:gd name="T30" fmla="*/ 109 w 283"/>
                <a:gd name="T31" fmla="*/ 215 h 403"/>
                <a:gd name="T32" fmla="*/ 40 w 283"/>
                <a:gd name="T33" fmla="*/ 257 h 403"/>
                <a:gd name="T34" fmla="*/ 15 w 283"/>
                <a:gd name="T35" fmla="*/ 304 h 403"/>
                <a:gd name="T36" fmla="*/ 15 w 283"/>
                <a:gd name="T37" fmla="*/ 357 h 403"/>
                <a:gd name="T38" fmla="*/ 7 w 283"/>
                <a:gd name="T39" fmla="*/ 357 h 403"/>
                <a:gd name="T40" fmla="*/ 0 w 283"/>
                <a:gd name="T41" fmla="*/ 364 h 403"/>
                <a:gd name="T42" fmla="*/ 0 w 283"/>
                <a:gd name="T43" fmla="*/ 397 h 403"/>
                <a:gd name="T44" fmla="*/ 7 w 283"/>
                <a:gd name="T45" fmla="*/ 403 h 403"/>
                <a:gd name="T46" fmla="*/ 276 w 283"/>
                <a:gd name="T47" fmla="*/ 403 h 403"/>
                <a:gd name="T48" fmla="*/ 283 w 283"/>
                <a:gd name="T49" fmla="*/ 397 h 403"/>
                <a:gd name="T50" fmla="*/ 283 w 283"/>
                <a:gd name="T51" fmla="*/ 364 h 403"/>
                <a:gd name="T52" fmla="*/ 276 w 283"/>
                <a:gd name="T53" fmla="*/ 357 h 403"/>
                <a:gd name="T54" fmla="*/ 268 w 283"/>
                <a:gd name="T55" fmla="*/ 357 h 403"/>
                <a:gd name="T56" fmla="*/ 268 w 283"/>
                <a:gd name="T57" fmla="*/ 303 h 403"/>
                <a:gd name="T58" fmla="*/ 243 w 283"/>
                <a:gd name="T59" fmla="*/ 257 h 403"/>
                <a:gd name="T60" fmla="*/ 174 w 283"/>
                <a:gd name="T61" fmla="*/ 215 h 403"/>
                <a:gd name="T62" fmla="*/ 174 w 283"/>
                <a:gd name="T63" fmla="*/ 197 h 403"/>
                <a:gd name="T64" fmla="*/ 243 w 283"/>
                <a:gd name="T65" fmla="*/ 155 h 403"/>
                <a:gd name="T66" fmla="*/ 155 w 283"/>
                <a:gd name="T67" fmla="*/ 233 h 403"/>
                <a:gd name="T68" fmla="*/ 230 w 283"/>
                <a:gd name="T69" fmla="*/ 278 h 403"/>
                <a:gd name="T70" fmla="*/ 240 w 283"/>
                <a:gd name="T71" fmla="*/ 286 h 403"/>
                <a:gd name="T72" fmla="*/ 243 w 283"/>
                <a:gd name="T73" fmla="*/ 303 h 403"/>
                <a:gd name="T74" fmla="*/ 243 w 283"/>
                <a:gd name="T75" fmla="*/ 357 h 403"/>
                <a:gd name="T76" fmla="*/ 40 w 283"/>
                <a:gd name="T77" fmla="*/ 357 h 403"/>
                <a:gd name="T78" fmla="*/ 40 w 283"/>
                <a:gd name="T79" fmla="*/ 304 h 403"/>
                <a:gd name="T80" fmla="*/ 54 w 283"/>
                <a:gd name="T81" fmla="*/ 277 h 403"/>
                <a:gd name="T82" fmla="*/ 128 w 283"/>
                <a:gd name="T83" fmla="*/ 233 h 403"/>
                <a:gd name="T84" fmla="*/ 134 w 283"/>
                <a:gd name="T85" fmla="*/ 222 h 403"/>
                <a:gd name="T86" fmla="*/ 134 w 283"/>
                <a:gd name="T87" fmla="*/ 190 h 403"/>
                <a:gd name="T88" fmla="*/ 128 w 283"/>
                <a:gd name="T89" fmla="*/ 179 h 403"/>
                <a:gd name="T90" fmla="*/ 53 w 283"/>
                <a:gd name="T91" fmla="*/ 134 h 403"/>
                <a:gd name="T92" fmla="*/ 43 w 283"/>
                <a:gd name="T93" fmla="*/ 126 h 403"/>
                <a:gd name="T94" fmla="*/ 40 w 283"/>
                <a:gd name="T95" fmla="*/ 109 h 403"/>
                <a:gd name="T96" fmla="*/ 40 w 283"/>
                <a:gd name="T97" fmla="*/ 47 h 403"/>
                <a:gd name="T98" fmla="*/ 243 w 283"/>
                <a:gd name="T99" fmla="*/ 47 h 403"/>
                <a:gd name="T100" fmla="*/ 243 w 283"/>
                <a:gd name="T101" fmla="*/ 108 h 403"/>
                <a:gd name="T102" fmla="*/ 229 w 283"/>
                <a:gd name="T103" fmla="*/ 135 h 403"/>
                <a:gd name="T104" fmla="*/ 155 w 283"/>
                <a:gd name="T105" fmla="*/ 179 h 403"/>
                <a:gd name="T106" fmla="*/ 149 w 283"/>
                <a:gd name="T107" fmla="*/ 190 h 403"/>
                <a:gd name="T108" fmla="*/ 149 w 283"/>
                <a:gd name="T109" fmla="*/ 222 h 403"/>
                <a:gd name="T110" fmla="*/ 155 w 283"/>
                <a:gd name="T111" fmla="*/ 23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3" h="403">
                  <a:moveTo>
                    <a:pt x="243" y="155"/>
                  </a:moveTo>
                  <a:cubicBezTo>
                    <a:pt x="250" y="150"/>
                    <a:pt x="268" y="138"/>
                    <a:pt x="268" y="108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276" y="47"/>
                    <a:pt x="276" y="47"/>
                    <a:pt x="276" y="47"/>
                  </a:cubicBezTo>
                  <a:cubicBezTo>
                    <a:pt x="280" y="47"/>
                    <a:pt x="283" y="44"/>
                    <a:pt x="283" y="40"/>
                  </a:cubicBezTo>
                  <a:cubicBezTo>
                    <a:pt x="283" y="7"/>
                    <a:pt x="283" y="7"/>
                    <a:pt x="283" y="7"/>
                  </a:cubicBezTo>
                  <a:cubicBezTo>
                    <a:pt x="283" y="3"/>
                    <a:pt x="280" y="0"/>
                    <a:pt x="27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3" y="47"/>
                    <a:pt x="7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5" y="139"/>
                    <a:pt x="24" y="146"/>
                    <a:pt x="40" y="155"/>
                  </a:cubicBezTo>
                  <a:cubicBezTo>
                    <a:pt x="109" y="197"/>
                    <a:pt x="109" y="197"/>
                    <a:pt x="109" y="197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91" y="225"/>
                    <a:pt x="46" y="253"/>
                    <a:pt x="40" y="257"/>
                  </a:cubicBezTo>
                  <a:cubicBezTo>
                    <a:pt x="33" y="262"/>
                    <a:pt x="15" y="274"/>
                    <a:pt x="15" y="304"/>
                  </a:cubicBezTo>
                  <a:cubicBezTo>
                    <a:pt x="15" y="357"/>
                    <a:pt x="15" y="357"/>
                    <a:pt x="15" y="357"/>
                  </a:cubicBezTo>
                  <a:cubicBezTo>
                    <a:pt x="7" y="357"/>
                    <a:pt x="7" y="357"/>
                    <a:pt x="7" y="357"/>
                  </a:cubicBezTo>
                  <a:cubicBezTo>
                    <a:pt x="3" y="357"/>
                    <a:pt x="0" y="360"/>
                    <a:pt x="0" y="36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00"/>
                    <a:pt x="3" y="403"/>
                    <a:pt x="7" y="403"/>
                  </a:cubicBezTo>
                  <a:cubicBezTo>
                    <a:pt x="276" y="403"/>
                    <a:pt x="276" y="403"/>
                    <a:pt x="276" y="403"/>
                  </a:cubicBezTo>
                  <a:cubicBezTo>
                    <a:pt x="280" y="403"/>
                    <a:pt x="283" y="400"/>
                    <a:pt x="283" y="397"/>
                  </a:cubicBezTo>
                  <a:cubicBezTo>
                    <a:pt x="283" y="364"/>
                    <a:pt x="283" y="364"/>
                    <a:pt x="283" y="364"/>
                  </a:cubicBezTo>
                  <a:cubicBezTo>
                    <a:pt x="283" y="360"/>
                    <a:pt x="280" y="357"/>
                    <a:pt x="276" y="357"/>
                  </a:cubicBezTo>
                  <a:cubicBezTo>
                    <a:pt x="268" y="357"/>
                    <a:pt x="268" y="357"/>
                    <a:pt x="268" y="357"/>
                  </a:cubicBezTo>
                  <a:cubicBezTo>
                    <a:pt x="268" y="303"/>
                    <a:pt x="268" y="303"/>
                    <a:pt x="268" y="303"/>
                  </a:cubicBezTo>
                  <a:cubicBezTo>
                    <a:pt x="268" y="274"/>
                    <a:pt x="259" y="267"/>
                    <a:pt x="243" y="257"/>
                  </a:cubicBezTo>
                  <a:cubicBezTo>
                    <a:pt x="174" y="215"/>
                    <a:pt x="174" y="215"/>
                    <a:pt x="174" y="215"/>
                  </a:cubicBezTo>
                  <a:cubicBezTo>
                    <a:pt x="174" y="197"/>
                    <a:pt x="174" y="197"/>
                    <a:pt x="174" y="197"/>
                  </a:cubicBezTo>
                  <a:cubicBezTo>
                    <a:pt x="192" y="187"/>
                    <a:pt x="237" y="159"/>
                    <a:pt x="243" y="155"/>
                  </a:cubicBezTo>
                  <a:close/>
                  <a:moveTo>
                    <a:pt x="155" y="233"/>
                  </a:moveTo>
                  <a:cubicBezTo>
                    <a:pt x="230" y="278"/>
                    <a:pt x="230" y="278"/>
                    <a:pt x="230" y="278"/>
                  </a:cubicBezTo>
                  <a:cubicBezTo>
                    <a:pt x="236" y="282"/>
                    <a:pt x="239" y="284"/>
                    <a:pt x="240" y="286"/>
                  </a:cubicBezTo>
                  <a:cubicBezTo>
                    <a:pt x="242" y="289"/>
                    <a:pt x="243" y="294"/>
                    <a:pt x="243" y="303"/>
                  </a:cubicBezTo>
                  <a:cubicBezTo>
                    <a:pt x="243" y="357"/>
                    <a:pt x="243" y="357"/>
                    <a:pt x="243" y="357"/>
                  </a:cubicBezTo>
                  <a:cubicBezTo>
                    <a:pt x="40" y="357"/>
                    <a:pt x="40" y="357"/>
                    <a:pt x="40" y="357"/>
                  </a:cubicBezTo>
                  <a:cubicBezTo>
                    <a:pt x="40" y="304"/>
                    <a:pt x="40" y="304"/>
                    <a:pt x="40" y="304"/>
                  </a:cubicBezTo>
                  <a:cubicBezTo>
                    <a:pt x="40" y="287"/>
                    <a:pt x="48" y="282"/>
                    <a:pt x="54" y="277"/>
                  </a:cubicBezTo>
                  <a:cubicBezTo>
                    <a:pt x="59" y="274"/>
                    <a:pt x="101" y="249"/>
                    <a:pt x="128" y="233"/>
                  </a:cubicBezTo>
                  <a:cubicBezTo>
                    <a:pt x="131" y="231"/>
                    <a:pt x="134" y="226"/>
                    <a:pt x="134" y="222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34" y="186"/>
                    <a:pt x="131" y="182"/>
                    <a:pt x="128" y="179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47" y="130"/>
                    <a:pt x="44" y="128"/>
                    <a:pt x="43" y="126"/>
                  </a:cubicBezTo>
                  <a:cubicBezTo>
                    <a:pt x="41" y="123"/>
                    <a:pt x="40" y="118"/>
                    <a:pt x="40" y="109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3" y="125"/>
                    <a:pt x="235" y="131"/>
                    <a:pt x="229" y="135"/>
                  </a:cubicBezTo>
                  <a:cubicBezTo>
                    <a:pt x="224" y="138"/>
                    <a:pt x="182" y="163"/>
                    <a:pt x="155" y="179"/>
                  </a:cubicBezTo>
                  <a:cubicBezTo>
                    <a:pt x="152" y="182"/>
                    <a:pt x="149" y="186"/>
                    <a:pt x="149" y="190"/>
                  </a:cubicBezTo>
                  <a:cubicBezTo>
                    <a:pt x="149" y="222"/>
                    <a:pt x="149" y="222"/>
                    <a:pt x="149" y="222"/>
                  </a:cubicBezTo>
                  <a:cubicBezTo>
                    <a:pt x="149" y="226"/>
                    <a:pt x="152" y="231"/>
                    <a:pt x="155" y="2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91424" tIns="45712" rIns="91424" bIns="45712"/>
            <a:lstStyle/>
            <a:p>
              <a:pPr>
                <a:defRPr/>
              </a:pPr>
              <a:endParaRPr lang="en-US" sz="2400" dirty="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69" name="Freeform 31"/>
            <p:cNvSpPr/>
            <p:nvPr/>
          </p:nvSpPr>
          <p:spPr bwMode="auto">
            <a:xfrm>
              <a:off x="6866335" y="3106110"/>
              <a:ext cx="1146572" cy="504981"/>
            </a:xfrm>
            <a:custGeom>
              <a:avLst/>
              <a:gdLst>
                <a:gd name="T0" fmla="*/ 3 w 184"/>
                <a:gd name="T1" fmla="*/ 52 h 93"/>
                <a:gd name="T2" fmla="*/ 0 w 184"/>
                <a:gd name="T3" fmla="*/ 57 h 93"/>
                <a:gd name="T4" fmla="*/ 0 w 184"/>
                <a:gd name="T5" fmla="*/ 89 h 93"/>
                <a:gd name="T6" fmla="*/ 3 w 184"/>
                <a:gd name="T7" fmla="*/ 92 h 93"/>
                <a:gd name="T8" fmla="*/ 92 w 184"/>
                <a:gd name="T9" fmla="*/ 93 h 93"/>
                <a:gd name="T10" fmla="*/ 180 w 184"/>
                <a:gd name="T11" fmla="*/ 92 h 93"/>
                <a:gd name="T12" fmla="*/ 183 w 184"/>
                <a:gd name="T13" fmla="*/ 89 h 93"/>
                <a:gd name="T14" fmla="*/ 183 w 184"/>
                <a:gd name="T15" fmla="*/ 57 h 93"/>
                <a:gd name="T16" fmla="*/ 181 w 184"/>
                <a:gd name="T17" fmla="*/ 52 h 93"/>
                <a:gd name="T18" fmla="*/ 92 w 184"/>
                <a:gd name="T19" fmla="*/ 0 h 93"/>
                <a:gd name="T20" fmla="*/ 3 w 184"/>
                <a:gd name="T21" fmla="*/ 5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93">
                  <a:moveTo>
                    <a:pt x="3" y="52"/>
                  </a:moveTo>
                  <a:cubicBezTo>
                    <a:pt x="1" y="53"/>
                    <a:pt x="0" y="54"/>
                    <a:pt x="0" y="57"/>
                  </a:cubicBezTo>
                  <a:cubicBezTo>
                    <a:pt x="0" y="60"/>
                    <a:pt x="0" y="89"/>
                    <a:pt x="0" y="89"/>
                  </a:cubicBezTo>
                  <a:cubicBezTo>
                    <a:pt x="0" y="89"/>
                    <a:pt x="0" y="92"/>
                    <a:pt x="3" y="92"/>
                  </a:cubicBezTo>
                  <a:cubicBezTo>
                    <a:pt x="5" y="92"/>
                    <a:pt x="48" y="93"/>
                    <a:pt x="92" y="93"/>
                  </a:cubicBezTo>
                  <a:cubicBezTo>
                    <a:pt x="136" y="93"/>
                    <a:pt x="179" y="92"/>
                    <a:pt x="180" y="92"/>
                  </a:cubicBezTo>
                  <a:cubicBezTo>
                    <a:pt x="184" y="92"/>
                    <a:pt x="183" y="89"/>
                    <a:pt x="183" y="89"/>
                  </a:cubicBezTo>
                  <a:cubicBezTo>
                    <a:pt x="183" y="89"/>
                    <a:pt x="183" y="60"/>
                    <a:pt x="183" y="57"/>
                  </a:cubicBezTo>
                  <a:cubicBezTo>
                    <a:pt x="183" y="54"/>
                    <a:pt x="183" y="53"/>
                    <a:pt x="181" y="52"/>
                  </a:cubicBezTo>
                  <a:cubicBezTo>
                    <a:pt x="169" y="43"/>
                    <a:pt x="115" y="0"/>
                    <a:pt x="92" y="0"/>
                  </a:cubicBezTo>
                  <a:cubicBezTo>
                    <a:pt x="68" y="0"/>
                    <a:pt x="15" y="43"/>
                    <a:pt x="3" y="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4" tIns="45712" rIns="91424" bIns="45712"/>
            <a:lstStyle/>
            <a:p>
              <a:pPr>
                <a:defRPr/>
              </a:pPr>
              <a:endParaRPr lang="en-US" sz="2400" dirty="0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70" name="Group 32"/>
          <p:cNvGrpSpPr/>
          <p:nvPr/>
        </p:nvGrpSpPr>
        <p:grpSpPr bwMode="auto">
          <a:xfrm>
            <a:off x="625082" y="5418140"/>
            <a:ext cx="2801073" cy="584968"/>
            <a:chOff x="904932" y="5632364"/>
            <a:chExt cx="2802428" cy="584971"/>
          </a:xfrm>
        </p:grpSpPr>
        <p:sp>
          <p:nvSpPr>
            <p:cNvPr id="71" name="TextBox 70"/>
            <p:cNvSpPr txBox="1"/>
            <p:nvPr/>
          </p:nvSpPr>
          <p:spPr>
            <a:xfrm>
              <a:off x="1943339" y="5632364"/>
              <a:ext cx="1764021" cy="5849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06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065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04932" y="5691106"/>
              <a:ext cx="924098" cy="5024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sz="26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68%</a:t>
              </a:r>
            </a:p>
          </p:txBody>
        </p:sp>
      </p:grpSp>
      <p:grpSp>
        <p:nvGrpSpPr>
          <p:cNvPr id="73" name="Group 35"/>
          <p:cNvGrpSpPr/>
          <p:nvPr/>
        </p:nvGrpSpPr>
        <p:grpSpPr bwMode="auto">
          <a:xfrm>
            <a:off x="4191094" y="5418140"/>
            <a:ext cx="2802660" cy="584968"/>
            <a:chOff x="4472885" y="5632364"/>
            <a:chExt cx="2802428" cy="584971"/>
          </a:xfrm>
        </p:grpSpPr>
        <p:sp>
          <p:nvSpPr>
            <p:cNvPr id="74" name="TextBox 73"/>
            <p:cNvSpPr txBox="1"/>
            <p:nvPr/>
          </p:nvSpPr>
          <p:spPr>
            <a:xfrm>
              <a:off x="5510704" y="5632364"/>
              <a:ext cx="1764609" cy="5849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06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065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472885" y="5691106"/>
              <a:ext cx="923575" cy="5024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sz="2665" b="1" dirty="0">
                  <a:solidFill>
                    <a:schemeClr val="accent3"/>
                  </a:solidFill>
                  <a:latin typeface="+mj-ea"/>
                  <a:ea typeface="+mj-ea"/>
                  <a:cs typeface="+mn-ea"/>
                  <a:sym typeface="+mn-lt"/>
                </a:rPr>
                <a:t>75%</a:t>
              </a:r>
            </a:p>
          </p:txBody>
        </p:sp>
      </p:grpSp>
      <p:grpSp>
        <p:nvGrpSpPr>
          <p:cNvPr id="76" name="Group 38"/>
          <p:cNvGrpSpPr/>
          <p:nvPr/>
        </p:nvGrpSpPr>
        <p:grpSpPr bwMode="auto">
          <a:xfrm>
            <a:off x="7758690" y="5418140"/>
            <a:ext cx="2801073" cy="584968"/>
            <a:chOff x="8040838" y="5632364"/>
            <a:chExt cx="2802428" cy="584971"/>
          </a:xfrm>
        </p:grpSpPr>
        <p:sp>
          <p:nvSpPr>
            <p:cNvPr id="77" name="TextBox 76"/>
            <p:cNvSpPr txBox="1"/>
            <p:nvPr/>
          </p:nvSpPr>
          <p:spPr>
            <a:xfrm>
              <a:off x="9079245" y="5632364"/>
              <a:ext cx="1764021" cy="5849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06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065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040838" y="5691106"/>
              <a:ext cx="924098" cy="5024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sz="2665" b="1" dirty="0">
                  <a:solidFill>
                    <a:schemeClr val="accent3"/>
                  </a:solidFill>
                  <a:latin typeface="+mj-ea"/>
                  <a:ea typeface="+mj-ea"/>
                  <a:cs typeface="+mn-ea"/>
                  <a:sym typeface="+mn-lt"/>
                </a:rPr>
                <a:t>88%</a:t>
              </a: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1098" y="112634"/>
            <a:ext cx="1887821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6880" y="638114"/>
            <a:ext cx="7496257" cy="340862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1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1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176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5271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90"/>
          <p:cNvSpPr/>
          <p:nvPr/>
        </p:nvSpPr>
        <p:spPr>
          <a:xfrm>
            <a:off x="1710825" y="1859583"/>
            <a:ext cx="774294" cy="774775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2510777" y="1843590"/>
            <a:ext cx="3976557" cy="806511"/>
          </a:xfrm>
          <a:prstGeom prst="rect">
            <a:avLst/>
          </a:prstGeom>
        </p:spPr>
        <p:txBody>
          <a:bodyPr vert="horz" wrap="square" lIns="121869" tIns="60933" rIns="121869" bIns="60933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  <a:p>
            <a:pPr marL="0" indent="0"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8" name="Subtitle 2"/>
          <p:cNvSpPr txBox="1"/>
          <p:nvPr/>
        </p:nvSpPr>
        <p:spPr>
          <a:xfrm>
            <a:off x="1758506" y="2030613"/>
            <a:ext cx="760028" cy="415444"/>
          </a:xfrm>
          <a:prstGeom prst="rect">
            <a:avLst/>
          </a:prstGeom>
        </p:spPr>
        <p:txBody>
          <a:bodyPr vert="horz" wrap="square" lIns="121869" tIns="60933" rIns="121869" bIns="60933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25%</a:t>
            </a:r>
          </a:p>
        </p:txBody>
      </p:sp>
      <p:grpSp>
        <p:nvGrpSpPr>
          <p:cNvPr id="9" name="Group 93"/>
          <p:cNvGrpSpPr/>
          <p:nvPr/>
        </p:nvGrpSpPr>
        <p:grpSpPr>
          <a:xfrm>
            <a:off x="7174449" y="1690981"/>
            <a:ext cx="2766545" cy="4397201"/>
            <a:chOff x="15037068" y="3018278"/>
            <a:chExt cx="5533810" cy="8792366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>
              <a:off x="17995158" y="6449560"/>
              <a:ext cx="1578743" cy="2309246"/>
            </a:xfrm>
            <a:custGeom>
              <a:avLst/>
              <a:gdLst>
                <a:gd name="T0" fmla="*/ 2000 w 2969"/>
                <a:gd name="T1" fmla="*/ 656 h 4375"/>
                <a:gd name="T2" fmla="*/ 2000 w 2969"/>
                <a:gd name="T3" fmla="*/ 656 h 4375"/>
                <a:gd name="T4" fmla="*/ 2281 w 2969"/>
                <a:gd name="T5" fmla="*/ 562 h 4375"/>
                <a:gd name="T6" fmla="*/ 2750 w 2969"/>
                <a:gd name="T7" fmla="*/ 812 h 4375"/>
                <a:gd name="T8" fmla="*/ 2968 w 2969"/>
                <a:gd name="T9" fmla="*/ 812 h 4375"/>
                <a:gd name="T10" fmla="*/ 2968 w 2969"/>
                <a:gd name="T11" fmla="*/ 0 h 4375"/>
                <a:gd name="T12" fmla="*/ 0 w 2969"/>
                <a:gd name="T13" fmla="*/ 0 h 4375"/>
                <a:gd name="T14" fmla="*/ 0 w 2969"/>
                <a:gd name="T15" fmla="*/ 3186 h 4375"/>
                <a:gd name="T16" fmla="*/ 1062 w 2969"/>
                <a:gd name="T17" fmla="*/ 3186 h 4375"/>
                <a:gd name="T18" fmla="*/ 1156 w 2969"/>
                <a:gd name="T19" fmla="*/ 3249 h 4375"/>
                <a:gd name="T20" fmla="*/ 1156 w 2969"/>
                <a:gd name="T21" fmla="*/ 3624 h 4375"/>
                <a:gd name="T22" fmla="*/ 1125 w 2969"/>
                <a:gd name="T23" fmla="*/ 3686 h 4375"/>
                <a:gd name="T24" fmla="*/ 875 w 2969"/>
                <a:gd name="T25" fmla="*/ 4030 h 4375"/>
                <a:gd name="T26" fmla="*/ 968 w 2969"/>
                <a:gd name="T27" fmla="*/ 4249 h 4375"/>
                <a:gd name="T28" fmla="*/ 1250 w 2969"/>
                <a:gd name="T29" fmla="*/ 4374 h 4375"/>
                <a:gd name="T30" fmla="*/ 1718 w 2969"/>
                <a:gd name="T31" fmla="*/ 4093 h 4375"/>
                <a:gd name="T32" fmla="*/ 1437 w 2969"/>
                <a:gd name="T33" fmla="*/ 3655 h 4375"/>
                <a:gd name="T34" fmla="*/ 1406 w 2969"/>
                <a:gd name="T35" fmla="*/ 3593 h 4375"/>
                <a:gd name="T36" fmla="*/ 1406 w 2969"/>
                <a:gd name="T37" fmla="*/ 3249 h 4375"/>
                <a:gd name="T38" fmla="*/ 1468 w 2969"/>
                <a:gd name="T39" fmla="*/ 3155 h 4375"/>
                <a:gd name="T40" fmla="*/ 2968 w 2969"/>
                <a:gd name="T41" fmla="*/ 3155 h 4375"/>
                <a:gd name="T42" fmla="*/ 2968 w 2969"/>
                <a:gd name="T43" fmla="*/ 1375 h 4375"/>
                <a:gd name="T44" fmla="*/ 2812 w 2969"/>
                <a:gd name="T45" fmla="*/ 1375 h 4375"/>
                <a:gd name="T46" fmla="*/ 2312 w 2969"/>
                <a:gd name="T47" fmla="*/ 1687 h 4375"/>
                <a:gd name="T48" fmla="*/ 1843 w 2969"/>
                <a:gd name="T49" fmla="*/ 1125 h 4375"/>
                <a:gd name="T50" fmla="*/ 2000 w 2969"/>
                <a:gd name="T51" fmla="*/ 656 h 4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69" h="4375">
                  <a:moveTo>
                    <a:pt x="2000" y="656"/>
                  </a:moveTo>
                  <a:lnTo>
                    <a:pt x="2000" y="656"/>
                  </a:lnTo>
                  <a:cubicBezTo>
                    <a:pt x="2062" y="594"/>
                    <a:pt x="2156" y="562"/>
                    <a:pt x="2281" y="562"/>
                  </a:cubicBezTo>
                  <a:cubicBezTo>
                    <a:pt x="2468" y="562"/>
                    <a:pt x="2656" y="750"/>
                    <a:pt x="2750" y="812"/>
                  </a:cubicBezTo>
                  <a:cubicBezTo>
                    <a:pt x="2968" y="812"/>
                    <a:pt x="2968" y="812"/>
                    <a:pt x="2968" y="812"/>
                  </a:cubicBezTo>
                  <a:cubicBezTo>
                    <a:pt x="2968" y="0"/>
                    <a:pt x="2968" y="0"/>
                    <a:pt x="29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6"/>
                    <a:pt x="0" y="3186"/>
                    <a:pt x="0" y="3186"/>
                  </a:cubicBezTo>
                  <a:cubicBezTo>
                    <a:pt x="1062" y="3186"/>
                    <a:pt x="1062" y="3186"/>
                    <a:pt x="1062" y="3186"/>
                  </a:cubicBezTo>
                  <a:cubicBezTo>
                    <a:pt x="1125" y="3186"/>
                    <a:pt x="1156" y="3218"/>
                    <a:pt x="1156" y="3249"/>
                  </a:cubicBezTo>
                  <a:cubicBezTo>
                    <a:pt x="1156" y="3624"/>
                    <a:pt x="1156" y="3624"/>
                    <a:pt x="1156" y="3624"/>
                  </a:cubicBezTo>
                  <a:cubicBezTo>
                    <a:pt x="1156" y="3655"/>
                    <a:pt x="1125" y="3686"/>
                    <a:pt x="1125" y="3686"/>
                  </a:cubicBezTo>
                  <a:cubicBezTo>
                    <a:pt x="1062" y="3749"/>
                    <a:pt x="875" y="3905"/>
                    <a:pt x="875" y="4030"/>
                  </a:cubicBezTo>
                  <a:cubicBezTo>
                    <a:pt x="875" y="4093"/>
                    <a:pt x="906" y="4186"/>
                    <a:pt x="968" y="4249"/>
                  </a:cubicBezTo>
                  <a:cubicBezTo>
                    <a:pt x="1031" y="4311"/>
                    <a:pt x="1125" y="4374"/>
                    <a:pt x="1250" y="4374"/>
                  </a:cubicBezTo>
                  <a:cubicBezTo>
                    <a:pt x="1406" y="4374"/>
                    <a:pt x="1687" y="4311"/>
                    <a:pt x="1718" y="4093"/>
                  </a:cubicBezTo>
                  <a:cubicBezTo>
                    <a:pt x="1718" y="3843"/>
                    <a:pt x="1437" y="3655"/>
                    <a:pt x="1437" y="3655"/>
                  </a:cubicBezTo>
                  <a:cubicBezTo>
                    <a:pt x="1406" y="3655"/>
                    <a:pt x="1406" y="3624"/>
                    <a:pt x="1406" y="3593"/>
                  </a:cubicBezTo>
                  <a:cubicBezTo>
                    <a:pt x="1406" y="3249"/>
                    <a:pt x="1406" y="3249"/>
                    <a:pt x="1406" y="3249"/>
                  </a:cubicBezTo>
                  <a:cubicBezTo>
                    <a:pt x="1406" y="3186"/>
                    <a:pt x="1437" y="3155"/>
                    <a:pt x="1468" y="3155"/>
                  </a:cubicBezTo>
                  <a:cubicBezTo>
                    <a:pt x="2968" y="3155"/>
                    <a:pt x="2968" y="3155"/>
                    <a:pt x="2968" y="3155"/>
                  </a:cubicBezTo>
                  <a:cubicBezTo>
                    <a:pt x="2968" y="1375"/>
                    <a:pt x="2968" y="1375"/>
                    <a:pt x="2968" y="1375"/>
                  </a:cubicBezTo>
                  <a:cubicBezTo>
                    <a:pt x="2812" y="1375"/>
                    <a:pt x="2812" y="1375"/>
                    <a:pt x="2812" y="1375"/>
                  </a:cubicBezTo>
                  <a:cubicBezTo>
                    <a:pt x="2718" y="1469"/>
                    <a:pt x="2500" y="1687"/>
                    <a:pt x="2312" y="1687"/>
                  </a:cubicBezTo>
                  <a:cubicBezTo>
                    <a:pt x="2093" y="1687"/>
                    <a:pt x="1843" y="1531"/>
                    <a:pt x="1843" y="1125"/>
                  </a:cubicBezTo>
                  <a:cubicBezTo>
                    <a:pt x="1843" y="875"/>
                    <a:pt x="1937" y="719"/>
                    <a:pt x="2000" y="65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2"/>
            <p:cNvSpPr>
              <a:spLocks noChangeArrowheads="1"/>
            </p:cNvSpPr>
            <p:nvPr/>
          </p:nvSpPr>
          <p:spPr bwMode="auto">
            <a:xfrm>
              <a:off x="16331965" y="6449560"/>
              <a:ext cx="1581089" cy="1683051"/>
            </a:xfrm>
            <a:custGeom>
              <a:avLst/>
              <a:gdLst>
                <a:gd name="T0" fmla="*/ 2969 w 2970"/>
                <a:gd name="T1" fmla="*/ 0 h 3187"/>
                <a:gd name="T2" fmla="*/ 2969 w 2970"/>
                <a:gd name="T3" fmla="*/ 0 h 3187"/>
                <a:gd name="T4" fmla="*/ 0 w 2970"/>
                <a:gd name="T5" fmla="*/ 0 h 3187"/>
                <a:gd name="T6" fmla="*/ 0 w 2970"/>
                <a:gd name="T7" fmla="*/ 781 h 3187"/>
                <a:gd name="T8" fmla="*/ 219 w 2970"/>
                <a:gd name="T9" fmla="*/ 781 h 3187"/>
                <a:gd name="T10" fmla="*/ 719 w 2970"/>
                <a:gd name="T11" fmla="*/ 500 h 3187"/>
                <a:gd name="T12" fmla="*/ 1126 w 2970"/>
                <a:gd name="T13" fmla="*/ 1062 h 3187"/>
                <a:gd name="T14" fmla="*/ 1001 w 2970"/>
                <a:gd name="T15" fmla="*/ 1500 h 3187"/>
                <a:gd name="T16" fmla="*/ 688 w 2970"/>
                <a:gd name="T17" fmla="*/ 1625 h 3187"/>
                <a:gd name="T18" fmla="*/ 219 w 2970"/>
                <a:gd name="T19" fmla="*/ 1344 h 3187"/>
                <a:gd name="T20" fmla="*/ 0 w 2970"/>
                <a:gd name="T21" fmla="*/ 1344 h 3187"/>
                <a:gd name="T22" fmla="*/ 0 w 2970"/>
                <a:gd name="T23" fmla="*/ 3030 h 3187"/>
                <a:gd name="T24" fmla="*/ 63 w 2970"/>
                <a:gd name="T25" fmla="*/ 3186 h 3187"/>
                <a:gd name="T26" fmla="*/ 2969 w 2970"/>
                <a:gd name="T27" fmla="*/ 3186 h 3187"/>
                <a:gd name="T28" fmla="*/ 2969 w 2970"/>
                <a:gd name="T29" fmla="*/ 0 h 3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70" h="3187">
                  <a:moveTo>
                    <a:pt x="2969" y="0"/>
                  </a:moveTo>
                  <a:lnTo>
                    <a:pt x="296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219" y="781"/>
                    <a:pt x="219" y="781"/>
                    <a:pt x="219" y="781"/>
                  </a:cubicBezTo>
                  <a:cubicBezTo>
                    <a:pt x="251" y="687"/>
                    <a:pt x="407" y="500"/>
                    <a:pt x="719" y="500"/>
                  </a:cubicBezTo>
                  <a:cubicBezTo>
                    <a:pt x="1126" y="500"/>
                    <a:pt x="1126" y="937"/>
                    <a:pt x="1126" y="1062"/>
                  </a:cubicBezTo>
                  <a:cubicBezTo>
                    <a:pt x="1126" y="1281"/>
                    <a:pt x="1094" y="1406"/>
                    <a:pt x="1001" y="1500"/>
                  </a:cubicBezTo>
                  <a:cubicBezTo>
                    <a:pt x="907" y="1594"/>
                    <a:pt x="813" y="1625"/>
                    <a:pt x="688" y="1625"/>
                  </a:cubicBezTo>
                  <a:cubicBezTo>
                    <a:pt x="438" y="1594"/>
                    <a:pt x="282" y="1437"/>
                    <a:pt x="219" y="1344"/>
                  </a:cubicBezTo>
                  <a:cubicBezTo>
                    <a:pt x="0" y="1344"/>
                    <a:pt x="0" y="1344"/>
                    <a:pt x="0" y="1344"/>
                  </a:cubicBezTo>
                  <a:cubicBezTo>
                    <a:pt x="0" y="3030"/>
                    <a:pt x="0" y="3030"/>
                    <a:pt x="0" y="3030"/>
                  </a:cubicBezTo>
                  <a:cubicBezTo>
                    <a:pt x="32" y="3093"/>
                    <a:pt x="32" y="3124"/>
                    <a:pt x="63" y="3186"/>
                  </a:cubicBezTo>
                  <a:cubicBezTo>
                    <a:pt x="2969" y="3186"/>
                    <a:pt x="2969" y="3186"/>
                    <a:pt x="2969" y="3186"/>
                  </a:cubicBezTo>
                  <a:lnTo>
                    <a:pt x="2969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3"/>
            <p:cNvSpPr>
              <a:spLocks noChangeArrowheads="1"/>
            </p:cNvSpPr>
            <p:nvPr/>
          </p:nvSpPr>
          <p:spPr bwMode="auto">
            <a:xfrm>
              <a:off x="16331965" y="3018278"/>
              <a:ext cx="4055937" cy="2227771"/>
            </a:xfrm>
            <a:custGeom>
              <a:avLst/>
              <a:gdLst>
                <a:gd name="T0" fmla="*/ 0 w 7626"/>
                <a:gd name="T1" fmla="*/ 3031 h 4220"/>
                <a:gd name="T2" fmla="*/ 0 w 7626"/>
                <a:gd name="T3" fmla="*/ 3031 h 4220"/>
                <a:gd name="T4" fmla="*/ 1282 w 7626"/>
                <a:gd name="T5" fmla="*/ 3031 h 4220"/>
                <a:gd name="T6" fmla="*/ 1344 w 7626"/>
                <a:gd name="T7" fmla="*/ 3094 h 4220"/>
                <a:gd name="T8" fmla="*/ 1344 w 7626"/>
                <a:gd name="T9" fmla="*/ 3500 h 4220"/>
                <a:gd name="T10" fmla="*/ 1313 w 7626"/>
                <a:gd name="T11" fmla="*/ 3562 h 4220"/>
                <a:gd name="T12" fmla="*/ 1094 w 7626"/>
                <a:gd name="T13" fmla="*/ 3875 h 4220"/>
                <a:gd name="T14" fmla="*/ 1469 w 7626"/>
                <a:gd name="T15" fmla="*/ 4219 h 4220"/>
                <a:gd name="T16" fmla="*/ 1907 w 7626"/>
                <a:gd name="T17" fmla="*/ 3906 h 4220"/>
                <a:gd name="T18" fmla="*/ 1657 w 7626"/>
                <a:gd name="T19" fmla="*/ 3531 h 4220"/>
                <a:gd name="T20" fmla="*/ 1594 w 7626"/>
                <a:gd name="T21" fmla="*/ 3469 h 4220"/>
                <a:gd name="T22" fmla="*/ 1626 w 7626"/>
                <a:gd name="T23" fmla="*/ 3125 h 4220"/>
                <a:gd name="T24" fmla="*/ 1688 w 7626"/>
                <a:gd name="T25" fmla="*/ 3062 h 4220"/>
                <a:gd name="T26" fmla="*/ 4437 w 7626"/>
                <a:gd name="T27" fmla="*/ 3062 h 4220"/>
                <a:gd name="T28" fmla="*/ 4437 w 7626"/>
                <a:gd name="T29" fmla="*/ 2812 h 4220"/>
                <a:gd name="T30" fmla="*/ 4156 w 7626"/>
                <a:gd name="T31" fmla="*/ 2312 h 4220"/>
                <a:gd name="T32" fmla="*/ 4687 w 7626"/>
                <a:gd name="T33" fmla="*/ 1906 h 4220"/>
                <a:gd name="T34" fmla="*/ 5250 w 7626"/>
                <a:gd name="T35" fmla="*/ 2312 h 4220"/>
                <a:gd name="T36" fmla="*/ 4968 w 7626"/>
                <a:gd name="T37" fmla="*/ 2812 h 4220"/>
                <a:gd name="T38" fmla="*/ 4968 w 7626"/>
                <a:gd name="T39" fmla="*/ 3031 h 4220"/>
                <a:gd name="T40" fmla="*/ 7625 w 7626"/>
                <a:gd name="T41" fmla="*/ 3031 h 4220"/>
                <a:gd name="T42" fmla="*/ 6531 w 7626"/>
                <a:gd name="T43" fmla="*/ 1375 h 4220"/>
                <a:gd name="T44" fmla="*/ 3156 w 7626"/>
                <a:gd name="T45" fmla="*/ 0 h 4220"/>
                <a:gd name="T46" fmla="*/ 0 w 7626"/>
                <a:gd name="T47" fmla="*/ 1000 h 4220"/>
                <a:gd name="T48" fmla="*/ 0 w 7626"/>
                <a:gd name="T49" fmla="*/ 3031 h 4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26" h="4220">
                  <a:moveTo>
                    <a:pt x="0" y="3031"/>
                  </a:moveTo>
                  <a:lnTo>
                    <a:pt x="0" y="3031"/>
                  </a:lnTo>
                  <a:cubicBezTo>
                    <a:pt x="1282" y="3031"/>
                    <a:pt x="1282" y="3031"/>
                    <a:pt x="1282" y="3031"/>
                  </a:cubicBezTo>
                  <a:cubicBezTo>
                    <a:pt x="1313" y="3031"/>
                    <a:pt x="1344" y="3062"/>
                    <a:pt x="1344" y="3094"/>
                  </a:cubicBezTo>
                  <a:cubicBezTo>
                    <a:pt x="1344" y="3500"/>
                    <a:pt x="1344" y="3500"/>
                    <a:pt x="1344" y="3500"/>
                  </a:cubicBezTo>
                  <a:cubicBezTo>
                    <a:pt x="1344" y="3500"/>
                    <a:pt x="1344" y="3531"/>
                    <a:pt x="1313" y="3562"/>
                  </a:cubicBezTo>
                  <a:cubicBezTo>
                    <a:pt x="1251" y="3594"/>
                    <a:pt x="1094" y="3719"/>
                    <a:pt x="1094" y="3875"/>
                  </a:cubicBezTo>
                  <a:cubicBezTo>
                    <a:pt x="1094" y="4031"/>
                    <a:pt x="1219" y="4219"/>
                    <a:pt x="1469" y="4219"/>
                  </a:cubicBezTo>
                  <a:cubicBezTo>
                    <a:pt x="1719" y="4219"/>
                    <a:pt x="1907" y="4062"/>
                    <a:pt x="1907" y="3906"/>
                  </a:cubicBezTo>
                  <a:cubicBezTo>
                    <a:pt x="1938" y="3656"/>
                    <a:pt x="1657" y="3531"/>
                    <a:pt x="1657" y="3531"/>
                  </a:cubicBezTo>
                  <a:cubicBezTo>
                    <a:pt x="1626" y="3531"/>
                    <a:pt x="1594" y="3500"/>
                    <a:pt x="1594" y="3469"/>
                  </a:cubicBezTo>
                  <a:cubicBezTo>
                    <a:pt x="1626" y="3125"/>
                    <a:pt x="1626" y="3125"/>
                    <a:pt x="1626" y="3125"/>
                  </a:cubicBezTo>
                  <a:cubicBezTo>
                    <a:pt x="1626" y="3094"/>
                    <a:pt x="1657" y="3062"/>
                    <a:pt x="1688" y="3062"/>
                  </a:cubicBezTo>
                  <a:cubicBezTo>
                    <a:pt x="4437" y="3062"/>
                    <a:pt x="4437" y="3062"/>
                    <a:pt x="4437" y="3062"/>
                  </a:cubicBezTo>
                  <a:cubicBezTo>
                    <a:pt x="4437" y="2812"/>
                    <a:pt x="4437" y="2812"/>
                    <a:pt x="4437" y="2812"/>
                  </a:cubicBezTo>
                  <a:cubicBezTo>
                    <a:pt x="4343" y="2750"/>
                    <a:pt x="4156" y="2594"/>
                    <a:pt x="4156" y="2312"/>
                  </a:cubicBezTo>
                  <a:cubicBezTo>
                    <a:pt x="4156" y="2031"/>
                    <a:pt x="4437" y="1906"/>
                    <a:pt x="4687" y="1906"/>
                  </a:cubicBezTo>
                  <a:cubicBezTo>
                    <a:pt x="4937" y="1906"/>
                    <a:pt x="5250" y="2000"/>
                    <a:pt x="5250" y="2312"/>
                  </a:cubicBezTo>
                  <a:cubicBezTo>
                    <a:pt x="5250" y="2594"/>
                    <a:pt x="5062" y="2750"/>
                    <a:pt x="4968" y="2812"/>
                  </a:cubicBezTo>
                  <a:cubicBezTo>
                    <a:pt x="4968" y="3031"/>
                    <a:pt x="4968" y="3031"/>
                    <a:pt x="4968" y="3031"/>
                  </a:cubicBezTo>
                  <a:cubicBezTo>
                    <a:pt x="7625" y="3031"/>
                    <a:pt x="7625" y="3031"/>
                    <a:pt x="7625" y="3031"/>
                  </a:cubicBezTo>
                  <a:cubicBezTo>
                    <a:pt x="7374" y="2437"/>
                    <a:pt x="6999" y="1812"/>
                    <a:pt x="6531" y="1375"/>
                  </a:cubicBezTo>
                  <a:cubicBezTo>
                    <a:pt x="5531" y="562"/>
                    <a:pt x="4625" y="31"/>
                    <a:pt x="3156" y="0"/>
                  </a:cubicBezTo>
                  <a:cubicBezTo>
                    <a:pt x="2251" y="0"/>
                    <a:pt x="1032" y="250"/>
                    <a:pt x="0" y="1000"/>
                  </a:cubicBezTo>
                  <a:lnTo>
                    <a:pt x="0" y="303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4"/>
            <p:cNvSpPr>
              <a:spLocks noChangeArrowheads="1"/>
            </p:cNvSpPr>
            <p:nvPr/>
          </p:nvSpPr>
          <p:spPr bwMode="auto">
            <a:xfrm>
              <a:off x="17995157" y="4107722"/>
              <a:ext cx="2176929" cy="2276656"/>
            </a:xfrm>
            <a:custGeom>
              <a:avLst/>
              <a:gdLst>
                <a:gd name="T0" fmla="*/ 2968 w 4094"/>
                <a:gd name="T1" fmla="*/ 2875 h 4314"/>
                <a:gd name="T2" fmla="*/ 2968 w 4094"/>
                <a:gd name="T3" fmla="*/ 2875 h 4314"/>
                <a:gd name="T4" fmla="*/ 3031 w 4094"/>
                <a:gd name="T5" fmla="*/ 2813 h 4314"/>
                <a:gd name="T6" fmla="*/ 3375 w 4094"/>
                <a:gd name="T7" fmla="*/ 2813 h 4314"/>
                <a:gd name="T8" fmla="*/ 3406 w 4094"/>
                <a:gd name="T9" fmla="*/ 2844 h 4314"/>
                <a:gd name="T10" fmla="*/ 3812 w 4094"/>
                <a:gd name="T11" fmla="*/ 3063 h 4314"/>
                <a:gd name="T12" fmla="*/ 4093 w 4094"/>
                <a:gd name="T13" fmla="*/ 2657 h 4314"/>
                <a:gd name="T14" fmla="*/ 3812 w 4094"/>
                <a:gd name="T15" fmla="*/ 2282 h 4314"/>
                <a:gd name="T16" fmla="*/ 3406 w 4094"/>
                <a:gd name="T17" fmla="*/ 2532 h 4314"/>
                <a:gd name="T18" fmla="*/ 3343 w 4094"/>
                <a:gd name="T19" fmla="*/ 2563 h 4314"/>
                <a:gd name="T20" fmla="*/ 3000 w 4094"/>
                <a:gd name="T21" fmla="*/ 2563 h 4314"/>
                <a:gd name="T22" fmla="*/ 2937 w 4094"/>
                <a:gd name="T23" fmla="*/ 2500 h 4314"/>
                <a:gd name="T24" fmla="*/ 2937 w 4094"/>
                <a:gd name="T25" fmla="*/ 1125 h 4314"/>
                <a:gd name="T26" fmla="*/ 1781 w 4094"/>
                <a:gd name="T27" fmla="*/ 1125 h 4314"/>
                <a:gd name="T28" fmla="*/ 1718 w 4094"/>
                <a:gd name="T29" fmla="*/ 1063 h 4314"/>
                <a:gd name="T30" fmla="*/ 1718 w 4094"/>
                <a:gd name="T31" fmla="*/ 719 h 4314"/>
                <a:gd name="T32" fmla="*/ 1750 w 4094"/>
                <a:gd name="T33" fmla="*/ 657 h 4314"/>
                <a:gd name="T34" fmla="*/ 1968 w 4094"/>
                <a:gd name="T35" fmla="*/ 250 h 4314"/>
                <a:gd name="T36" fmla="*/ 1562 w 4094"/>
                <a:gd name="T37" fmla="*/ 0 h 4314"/>
                <a:gd name="T38" fmla="*/ 1187 w 4094"/>
                <a:gd name="T39" fmla="*/ 250 h 4314"/>
                <a:gd name="T40" fmla="*/ 1406 w 4094"/>
                <a:gd name="T41" fmla="*/ 657 h 4314"/>
                <a:gd name="T42" fmla="*/ 1468 w 4094"/>
                <a:gd name="T43" fmla="*/ 719 h 4314"/>
                <a:gd name="T44" fmla="*/ 1468 w 4094"/>
                <a:gd name="T45" fmla="*/ 1063 h 4314"/>
                <a:gd name="T46" fmla="*/ 1375 w 4094"/>
                <a:gd name="T47" fmla="*/ 1157 h 4314"/>
                <a:gd name="T48" fmla="*/ 0 w 4094"/>
                <a:gd name="T49" fmla="*/ 1157 h 4314"/>
                <a:gd name="T50" fmla="*/ 0 w 4094"/>
                <a:gd name="T51" fmla="*/ 4313 h 4314"/>
                <a:gd name="T52" fmla="*/ 2968 w 4094"/>
                <a:gd name="T53" fmla="*/ 4313 h 4314"/>
                <a:gd name="T54" fmla="*/ 2968 w 4094"/>
                <a:gd name="T55" fmla="*/ 2875 h 4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94" h="4314">
                  <a:moveTo>
                    <a:pt x="2968" y="2875"/>
                  </a:moveTo>
                  <a:lnTo>
                    <a:pt x="2968" y="2875"/>
                  </a:lnTo>
                  <a:cubicBezTo>
                    <a:pt x="2968" y="2844"/>
                    <a:pt x="3000" y="2813"/>
                    <a:pt x="3031" y="2813"/>
                  </a:cubicBezTo>
                  <a:cubicBezTo>
                    <a:pt x="3375" y="2813"/>
                    <a:pt x="3375" y="2813"/>
                    <a:pt x="3375" y="2813"/>
                  </a:cubicBezTo>
                  <a:cubicBezTo>
                    <a:pt x="3375" y="2813"/>
                    <a:pt x="3406" y="2813"/>
                    <a:pt x="3406" y="2844"/>
                  </a:cubicBezTo>
                  <a:cubicBezTo>
                    <a:pt x="3468" y="2907"/>
                    <a:pt x="3656" y="3063"/>
                    <a:pt x="3812" y="3063"/>
                  </a:cubicBezTo>
                  <a:cubicBezTo>
                    <a:pt x="3999" y="3063"/>
                    <a:pt x="4093" y="2844"/>
                    <a:pt x="4093" y="2657"/>
                  </a:cubicBezTo>
                  <a:cubicBezTo>
                    <a:pt x="4093" y="2407"/>
                    <a:pt x="3968" y="2282"/>
                    <a:pt x="3812" y="2282"/>
                  </a:cubicBezTo>
                  <a:cubicBezTo>
                    <a:pt x="3687" y="2282"/>
                    <a:pt x="3499" y="2438"/>
                    <a:pt x="3406" y="2532"/>
                  </a:cubicBezTo>
                  <a:cubicBezTo>
                    <a:pt x="3406" y="2563"/>
                    <a:pt x="3375" y="2563"/>
                    <a:pt x="3343" y="2563"/>
                  </a:cubicBezTo>
                  <a:cubicBezTo>
                    <a:pt x="3000" y="2563"/>
                    <a:pt x="3000" y="2563"/>
                    <a:pt x="3000" y="2563"/>
                  </a:cubicBezTo>
                  <a:cubicBezTo>
                    <a:pt x="2968" y="2563"/>
                    <a:pt x="2937" y="2532"/>
                    <a:pt x="2937" y="2500"/>
                  </a:cubicBezTo>
                  <a:cubicBezTo>
                    <a:pt x="2937" y="1125"/>
                    <a:pt x="2937" y="1125"/>
                    <a:pt x="2937" y="1125"/>
                  </a:cubicBezTo>
                  <a:cubicBezTo>
                    <a:pt x="1781" y="1125"/>
                    <a:pt x="1781" y="1125"/>
                    <a:pt x="1781" y="1125"/>
                  </a:cubicBezTo>
                  <a:cubicBezTo>
                    <a:pt x="1750" y="1125"/>
                    <a:pt x="1718" y="1094"/>
                    <a:pt x="1718" y="1063"/>
                  </a:cubicBezTo>
                  <a:cubicBezTo>
                    <a:pt x="1718" y="719"/>
                    <a:pt x="1718" y="719"/>
                    <a:pt x="1718" y="719"/>
                  </a:cubicBezTo>
                  <a:cubicBezTo>
                    <a:pt x="1718" y="688"/>
                    <a:pt x="1718" y="657"/>
                    <a:pt x="1750" y="657"/>
                  </a:cubicBezTo>
                  <a:cubicBezTo>
                    <a:pt x="1750" y="657"/>
                    <a:pt x="1968" y="500"/>
                    <a:pt x="1968" y="250"/>
                  </a:cubicBezTo>
                  <a:cubicBezTo>
                    <a:pt x="1968" y="0"/>
                    <a:pt x="1625" y="0"/>
                    <a:pt x="1562" y="0"/>
                  </a:cubicBezTo>
                  <a:cubicBezTo>
                    <a:pt x="1406" y="0"/>
                    <a:pt x="1187" y="32"/>
                    <a:pt x="1187" y="250"/>
                  </a:cubicBezTo>
                  <a:cubicBezTo>
                    <a:pt x="1187" y="500"/>
                    <a:pt x="1406" y="625"/>
                    <a:pt x="1406" y="657"/>
                  </a:cubicBezTo>
                  <a:cubicBezTo>
                    <a:pt x="1437" y="657"/>
                    <a:pt x="1468" y="688"/>
                    <a:pt x="1468" y="719"/>
                  </a:cubicBezTo>
                  <a:cubicBezTo>
                    <a:pt x="1468" y="1063"/>
                    <a:pt x="1468" y="1063"/>
                    <a:pt x="1468" y="1063"/>
                  </a:cubicBezTo>
                  <a:cubicBezTo>
                    <a:pt x="1468" y="1094"/>
                    <a:pt x="1406" y="1157"/>
                    <a:pt x="1375" y="1157"/>
                  </a:cubicBezTo>
                  <a:cubicBezTo>
                    <a:pt x="0" y="1157"/>
                    <a:pt x="0" y="1157"/>
                    <a:pt x="0" y="1157"/>
                  </a:cubicBezTo>
                  <a:cubicBezTo>
                    <a:pt x="0" y="4313"/>
                    <a:pt x="0" y="4313"/>
                    <a:pt x="0" y="4313"/>
                  </a:cubicBezTo>
                  <a:cubicBezTo>
                    <a:pt x="2968" y="4313"/>
                    <a:pt x="2968" y="4313"/>
                    <a:pt x="2968" y="4313"/>
                  </a:cubicBezTo>
                  <a:lnTo>
                    <a:pt x="2968" y="287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ChangeArrowheads="1"/>
            </p:cNvSpPr>
            <p:nvPr/>
          </p:nvSpPr>
          <p:spPr bwMode="auto">
            <a:xfrm>
              <a:off x="19057819" y="4717624"/>
              <a:ext cx="1513059" cy="3266002"/>
            </a:xfrm>
            <a:custGeom>
              <a:avLst/>
              <a:gdLst>
                <a:gd name="T0" fmla="*/ 1093 w 2844"/>
                <a:gd name="T1" fmla="*/ 0 h 6187"/>
                <a:gd name="T2" fmla="*/ 1093 w 2844"/>
                <a:gd name="T3" fmla="*/ 0 h 6187"/>
                <a:gd name="T4" fmla="*/ 1093 w 2844"/>
                <a:gd name="T5" fmla="*/ 1250 h 6187"/>
                <a:gd name="T6" fmla="*/ 1312 w 2844"/>
                <a:gd name="T7" fmla="*/ 1250 h 6187"/>
                <a:gd name="T8" fmla="*/ 1812 w 2844"/>
                <a:gd name="T9" fmla="*/ 968 h 6187"/>
                <a:gd name="T10" fmla="*/ 2218 w 2844"/>
                <a:gd name="T11" fmla="*/ 1500 h 6187"/>
                <a:gd name="T12" fmla="*/ 1812 w 2844"/>
                <a:gd name="T13" fmla="*/ 2062 h 6187"/>
                <a:gd name="T14" fmla="*/ 1312 w 2844"/>
                <a:gd name="T15" fmla="*/ 1781 h 6187"/>
                <a:gd name="T16" fmla="*/ 1125 w 2844"/>
                <a:gd name="T17" fmla="*/ 1781 h 6187"/>
                <a:gd name="T18" fmla="*/ 1125 w 2844"/>
                <a:gd name="T19" fmla="*/ 4187 h 6187"/>
                <a:gd name="T20" fmla="*/ 1031 w 2844"/>
                <a:gd name="T21" fmla="*/ 4250 h 6187"/>
                <a:gd name="T22" fmla="*/ 718 w 2844"/>
                <a:gd name="T23" fmla="*/ 4250 h 6187"/>
                <a:gd name="T24" fmla="*/ 656 w 2844"/>
                <a:gd name="T25" fmla="*/ 4218 h 6187"/>
                <a:gd name="T26" fmla="*/ 281 w 2844"/>
                <a:gd name="T27" fmla="*/ 4000 h 6187"/>
                <a:gd name="T28" fmla="*/ 93 w 2844"/>
                <a:gd name="T29" fmla="*/ 4062 h 6187"/>
                <a:gd name="T30" fmla="*/ 0 w 2844"/>
                <a:gd name="T31" fmla="*/ 4406 h 6187"/>
                <a:gd name="T32" fmla="*/ 312 w 2844"/>
                <a:gd name="T33" fmla="*/ 4812 h 6187"/>
                <a:gd name="T34" fmla="*/ 718 w 2844"/>
                <a:gd name="T35" fmla="*/ 4531 h 6187"/>
                <a:gd name="T36" fmla="*/ 750 w 2844"/>
                <a:gd name="T37" fmla="*/ 4500 h 6187"/>
                <a:gd name="T38" fmla="*/ 1031 w 2844"/>
                <a:gd name="T39" fmla="*/ 4500 h 6187"/>
                <a:gd name="T40" fmla="*/ 1125 w 2844"/>
                <a:gd name="T41" fmla="*/ 4593 h 6187"/>
                <a:gd name="T42" fmla="*/ 1125 w 2844"/>
                <a:gd name="T43" fmla="*/ 6186 h 6187"/>
                <a:gd name="T44" fmla="*/ 2156 w 2844"/>
                <a:gd name="T45" fmla="*/ 3906 h 6187"/>
                <a:gd name="T46" fmla="*/ 2843 w 2844"/>
                <a:gd name="T47" fmla="*/ 1437 h 6187"/>
                <a:gd name="T48" fmla="*/ 2562 w 2844"/>
                <a:gd name="T49" fmla="*/ 0 h 6187"/>
                <a:gd name="T50" fmla="*/ 1093 w 2844"/>
                <a:gd name="T51" fmla="*/ 0 h 6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44" h="6187">
                  <a:moveTo>
                    <a:pt x="1093" y="0"/>
                  </a:moveTo>
                  <a:lnTo>
                    <a:pt x="1093" y="0"/>
                  </a:lnTo>
                  <a:cubicBezTo>
                    <a:pt x="1093" y="1250"/>
                    <a:pt x="1093" y="1250"/>
                    <a:pt x="1093" y="1250"/>
                  </a:cubicBezTo>
                  <a:cubicBezTo>
                    <a:pt x="1312" y="1250"/>
                    <a:pt x="1312" y="1250"/>
                    <a:pt x="1312" y="1250"/>
                  </a:cubicBezTo>
                  <a:cubicBezTo>
                    <a:pt x="1406" y="1187"/>
                    <a:pt x="1624" y="968"/>
                    <a:pt x="1812" y="968"/>
                  </a:cubicBezTo>
                  <a:cubicBezTo>
                    <a:pt x="1999" y="968"/>
                    <a:pt x="2218" y="1125"/>
                    <a:pt x="2218" y="1500"/>
                  </a:cubicBezTo>
                  <a:cubicBezTo>
                    <a:pt x="2218" y="1843"/>
                    <a:pt x="2062" y="2062"/>
                    <a:pt x="1812" y="2062"/>
                  </a:cubicBezTo>
                  <a:cubicBezTo>
                    <a:pt x="1593" y="2062"/>
                    <a:pt x="1406" y="1875"/>
                    <a:pt x="1312" y="1781"/>
                  </a:cubicBezTo>
                  <a:cubicBezTo>
                    <a:pt x="1125" y="1781"/>
                    <a:pt x="1125" y="1781"/>
                    <a:pt x="1125" y="1781"/>
                  </a:cubicBezTo>
                  <a:cubicBezTo>
                    <a:pt x="1125" y="4187"/>
                    <a:pt x="1125" y="4187"/>
                    <a:pt x="1125" y="4187"/>
                  </a:cubicBezTo>
                  <a:cubicBezTo>
                    <a:pt x="1125" y="4218"/>
                    <a:pt x="1062" y="4250"/>
                    <a:pt x="1031" y="4250"/>
                  </a:cubicBezTo>
                  <a:cubicBezTo>
                    <a:pt x="718" y="4250"/>
                    <a:pt x="718" y="4250"/>
                    <a:pt x="718" y="4250"/>
                  </a:cubicBezTo>
                  <a:cubicBezTo>
                    <a:pt x="687" y="4250"/>
                    <a:pt x="656" y="4250"/>
                    <a:pt x="656" y="4218"/>
                  </a:cubicBezTo>
                  <a:cubicBezTo>
                    <a:pt x="593" y="4156"/>
                    <a:pt x="406" y="4000"/>
                    <a:pt x="281" y="4000"/>
                  </a:cubicBezTo>
                  <a:cubicBezTo>
                    <a:pt x="187" y="4000"/>
                    <a:pt x="156" y="4000"/>
                    <a:pt x="93" y="4062"/>
                  </a:cubicBezTo>
                  <a:cubicBezTo>
                    <a:pt x="31" y="4125"/>
                    <a:pt x="0" y="4250"/>
                    <a:pt x="0" y="4406"/>
                  </a:cubicBezTo>
                  <a:cubicBezTo>
                    <a:pt x="0" y="4656"/>
                    <a:pt x="93" y="4812"/>
                    <a:pt x="312" y="4812"/>
                  </a:cubicBezTo>
                  <a:cubicBezTo>
                    <a:pt x="437" y="4812"/>
                    <a:pt x="656" y="4593"/>
                    <a:pt x="718" y="4531"/>
                  </a:cubicBezTo>
                  <a:lnTo>
                    <a:pt x="750" y="4500"/>
                  </a:lnTo>
                  <a:cubicBezTo>
                    <a:pt x="1031" y="4500"/>
                    <a:pt x="1031" y="4500"/>
                    <a:pt x="1031" y="4500"/>
                  </a:cubicBezTo>
                  <a:cubicBezTo>
                    <a:pt x="1062" y="4500"/>
                    <a:pt x="1125" y="4531"/>
                    <a:pt x="1125" y="4593"/>
                  </a:cubicBezTo>
                  <a:cubicBezTo>
                    <a:pt x="1125" y="6186"/>
                    <a:pt x="1125" y="6186"/>
                    <a:pt x="1125" y="6186"/>
                  </a:cubicBezTo>
                  <a:cubicBezTo>
                    <a:pt x="1406" y="5530"/>
                    <a:pt x="1843" y="4562"/>
                    <a:pt x="2156" y="3906"/>
                  </a:cubicBezTo>
                  <a:cubicBezTo>
                    <a:pt x="2687" y="2875"/>
                    <a:pt x="2843" y="2250"/>
                    <a:pt x="2843" y="1437"/>
                  </a:cubicBezTo>
                  <a:cubicBezTo>
                    <a:pt x="2843" y="1062"/>
                    <a:pt x="2750" y="531"/>
                    <a:pt x="2562" y="0"/>
                  </a:cubicBezTo>
                  <a:lnTo>
                    <a:pt x="1093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6"/>
            <p:cNvSpPr>
              <a:spLocks noChangeArrowheads="1"/>
            </p:cNvSpPr>
            <p:nvPr/>
          </p:nvSpPr>
          <p:spPr bwMode="auto">
            <a:xfrm>
              <a:off x="16399994" y="8197791"/>
              <a:ext cx="3157487" cy="1287312"/>
            </a:xfrm>
            <a:custGeom>
              <a:avLst/>
              <a:gdLst>
                <a:gd name="T0" fmla="*/ 4530 w 5937"/>
                <a:gd name="T1" fmla="*/ 0 h 2439"/>
                <a:gd name="T2" fmla="*/ 4530 w 5937"/>
                <a:gd name="T3" fmla="*/ 0 h 2439"/>
                <a:gd name="T4" fmla="*/ 4530 w 5937"/>
                <a:gd name="T5" fmla="*/ 250 h 2439"/>
                <a:gd name="T6" fmla="*/ 4842 w 5937"/>
                <a:gd name="T7" fmla="*/ 782 h 2439"/>
                <a:gd name="T8" fmla="*/ 4249 w 5937"/>
                <a:gd name="T9" fmla="*/ 1188 h 2439"/>
                <a:gd name="T10" fmla="*/ 3842 w 5937"/>
                <a:gd name="T11" fmla="*/ 1032 h 2439"/>
                <a:gd name="T12" fmla="*/ 3717 w 5937"/>
                <a:gd name="T13" fmla="*/ 719 h 2439"/>
                <a:gd name="T14" fmla="*/ 3999 w 5937"/>
                <a:gd name="T15" fmla="*/ 282 h 2439"/>
                <a:gd name="T16" fmla="*/ 3999 w 5937"/>
                <a:gd name="T17" fmla="*/ 32 h 2439"/>
                <a:gd name="T18" fmla="*/ 0 w 5937"/>
                <a:gd name="T19" fmla="*/ 32 h 2439"/>
                <a:gd name="T20" fmla="*/ 156 w 5937"/>
                <a:gd name="T21" fmla="*/ 719 h 2439"/>
                <a:gd name="T22" fmla="*/ 1125 w 5937"/>
                <a:gd name="T23" fmla="*/ 2438 h 2439"/>
                <a:gd name="T24" fmla="*/ 4780 w 5937"/>
                <a:gd name="T25" fmla="*/ 2438 h 2439"/>
                <a:gd name="T26" fmla="*/ 5624 w 5937"/>
                <a:gd name="T27" fmla="*/ 1657 h 2439"/>
                <a:gd name="T28" fmla="*/ 5780 w 5937"/>
                <a:gd name="T29" fmla="*/ 344 h 2439"/>
                <a:gd name="T30" fmla="*/ 5936 w 5937"/>
                <a:gd name="T31" fmla="*/ 0 h 2439"/>
                <a:gd name="T32" fmla="*/ 4530 w 5937"/>
                <a:gd name="T33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37" h="2439">
                  <a:moveTo>
                    <a:pt x="4530" y="0"/>
                  </a:moveTo>
                  <a:lnTo>
                    <a:pt x="4530" y="0"/>
                  </a:lnTo>
                  <a:cubicBezTo>
                    <a:pt x="4530" y="250"/>
                    <a:pt x="4530" y="250"/>
                    <a:pt x="4530" y="250"/>
                  </a:cubicBezTo>
                  <a:cubicBezTo>
                    <a:pt x="4624" y="313"/>
                    <a:pt x="4874" y="500"/>
                    <a:pt x="4842" y="782"/>
                  </a:cubicBezTo>
                  <a:cubicBezTo>
                    <a:pt x="4842" y="1032"/>
                    <a:pt x="4624" y="1188"/>
                    <a:pt x="4249" y="1188"/>
                  </a:cubicBezTo>
                  <a:cubicBezTo>
                    <a:pt x="4030" y="1188"/>
                    <a:pt x="3905" y="1125"/>
                    <a:pt x="3842" y="1032"/>
                  </a:cubicBezTo>
                  <a:cubicBezTo>
                    <a:pt x="3749" y="969"/>
                    <a:pt x="3717" y="844"/>
                    <a:pt x="3717" y="719"/>
                  </a:cubicBezTo>
                  <a:cubicBezTo>
                    <a:pt x="3749" y="532"/>
                    <a:pt x="3936" y="344"/>
                    <a:pt x="3999" y="282"/>
                  </a:cubicBezTo>
                  <a:cubicBezTo>
                    <a:pt x="3999" y="32"/>
                    <a:pt x="3999" y="32"/>
                    <a:pt x="399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3" y="313"/>
                    <a:pt x="187" y="563"/>
                    <a:pt x="156" y="719"/>
                  </a:cubicBezTo>
                  <a:cubicBezTo>
                    <a:pt x="125" y="2063"/>
                    <a:pt x="843" y="2438"/>
                    <a:pt x="1125" y="2438"/>
                  </a:cubicBezTo>
                  <a:cubicBezTo>
                    <a:pt x="2156" y="2438"/>
                    <a:pt x="4436" y="2438"/>
                    <a:pt x="4780" y="2438"/>
                  </a:cubicBezTo>
                  <a:cubicBezTo>
                    <a:pt x="5124" y="2438"/>
                    <a:pt x="5467" y="2000"/>
                    <a:pt x="5624" y="1657"/>
                  </a:cubicBezTo>
                  <a:cubicBezTo>
                    <a:pt x="5749" y="1313"/>
                    <a:pt x="5655" y="594"/>
                    <a:pt x="5780" y="344"/>
                  </a:cubicBezTo>
                  <a:cubicBezTo>
                    <a:pt x="5811" y="313"/>
                    <a:pt x="5842" y="188"/>
                    <a:pt x="5936" y="0"/>
                  </a:cubicBezTo>
                  <a:lnTo>
                    <a:pt x="453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7"/>
            <p:cNvSpPr>
              <a:spLocks noChangeArrowheads="1"/>
            </p:cNvSpPr>
            <p:nvPr/>
          </p:nvSpPr>
          <p:spPr bwMode="auto">
            <a:xfrm>
              <a:off x="15037068" y="3611888"/>
              <a:ext cx="1813326" cy="4271641"/>
            </a:xfrm>
            <a:custGeom>
              <a:avLst/>
              <a:gdLst>
                <a:gd name="T0" fmla="*/ 2281 w 3407"/>
                <a:gd name="T1" fmla="*/ 6625 h 8094"/>
                <a:gd name="T2" fmla="*/ 2281 w 3407"/>
                <a:gd name="T3" fmla="*/ 6625 h 8094"/>
                <a:gd name="T4" fmla="*/ 2344 w 3407"/>
                <a:gd name="T5" fmla="*/ 6562 h 8094"/>
                <a:gd name="T6" fmla="*/ 2719 w 3407"/>
                <a:gd name="T7" fmla="*/ 6562 h 8094"/>
                <a:gd name="T8" fmla="*/ 2781 w 3407"/>
                <a:gd name="T9" fmla="*/ 6625 h 8094"/>
                <a:gd name="T10" fmla="*/ 3125 w 3407"/>
                <a:gd name="T11" fmla="*/ 6844 h 8094"/>
                <a:gd name="T12" fmla="*/ 3313 w 3407"/>
                <a:gd name="T13" fmla="*/ 6781 h 8094"/>
                <a:gd name="T14" fmla="*/ 3406 w 3407"/>
                <a:gd name="T15" fmla="*/ 6437 h 8094"/>
                <a:gd name="T16" fmla="*/ 3125 w 3407"/>
                <a:gd name="T17" fmla="*/ 6031 h 8094"/>
                <a:gd name="T18" fmla="*/ 2781 w 3407"/>
                <a:gd name="T19" fmla="*/ 6281 h 8094"/>
                <a:gd name="T20" fmla="*/ 2688 w 3407"/>
                <a:gd name="T21" fmla="*/ 6312 h 8094"/>
                <a:gd name="T22" fmla="*/ 2375 w 3407"/>
                <a:gd name="T23" fmla="*/ 6312 h 8094"/>
                <a:gd name="T24" fmla="*/ 2281 w 3407"/>
                <a:gd name="T25" fmla="*/ 6250 h 8094"/>
                <a:gd name="T26" fmla="*/ 2281 w 3407"/>
                <a:gd name="T27" fmla="*/ 5344 h 8094"/>
                <a:gd name="T28" fmla="*/ 2281 w 3407"/>
                <a:gd name="T29" fmla="*/ 5312 h 8094"/>
                <a:gd name="T30" fmla="*/ 2281 w 3407"/>
                <a:gd name="T31" fmla="*/ 5281 h 8094"/>
                <a:gd name="T32" fmla="*/ 2281 w 3407"/>
                <a:gd name="T33" fmla="*/ 0 h 8094"/>
                <a:gd name="T34" fmla="*/ 906 w 3407"/>
                <a:gd name="T35" fmla="*/ 1906 h 8094"/>
                <a:gd name="T36" fmla="*/ 1500 w 3407"/>
                <a:gd name="T37" fmla="*/ 6562 h 8094"/>
                <a:gd name="T38" fmla="*/ 2281 w 3407"/>
                <a:gd name="T39" fmla="*/ 8093 h 8094"/>
                <a:gd name="T40" fmla="*/ 2281 w 3407"/>
                <a:gd name="T41" fmla="*/ 6625 h 8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7" h="8094">
                  <a:moveTo>
                    <a:pt x="2281" y="6625"/>
                  </a:moveTo>
                  <a:lnTo>
                    <a:pt x="2281" y="6625"/>
                  </a:lnTo>
                  <a:cubicBezTo>
                    <a:pt x="2281" y="6594"/>
                    <a:pt x="2312" y="6562"/>
                    <a:pt x="2344" y="6562"/>
                  </a:cubicBezTo>
                  <a:cubicBezTo>
                    <a:pt x="2719" y="6562"/>
                    <a:pt x="2719" y="6562"/>
                    <a:pt x="2719" y="6562"/>
                  </a:cubicBezTo>
                  <a:cubicBezTo>
                    <a:pt x="2750" y="6562"/>
                    <a:pt x="2781" y="6594"/>
                    <a:pt x="2781" y="6625"/>
                  </a:cubicBezTo>
                  <a:cubicBezTo>
                    <a:pt x="2781" y="6625"/>
                    <a:pt x="2844" y="6844"/>
                    <a:pt x="3125" y="6844"/>
                  </a:cubicBezTo>
                  <a:cubicBezTo>
                    <a:pt x="3219" y="6844"/>
                    <a:pt x="3281" y="6812"/>
                    <a:pt x="3313" y="6781"/>
                  </a:cubicBezTo>
                  <a:cubicBezTo>
                    <a:pt x="3375" y="6719"/>
                    <a:pt x="3406" y="6594"/>
                    <a:pt x="3406" y="6437"/>
                  </a:cubicBezTo>
                  <a:cubicBezTo>
                    <a:pt x="3406" y="6187"/>
                    <a:pt x="3375" y="6031"/>
                    <a:pt x="3125" y="6031"/>
                  </a:cubicBezTo>
                  <a:cubicBezTo>
                    <a:pt x="2875" y="6000"/>
                    <a:pt x="2781" y="6250"/>
                    <a:pt x="2781" y="6281"/>
                  </a:cubicBezTo>
                  <a:cubicBezTo>
                    <a:pt x="2750" y="6281"/>
                    <a:pt x="2719" y="6312"/>
                    <a:pt x="2688" y="6312"/>
                  </a:cubicBezTo>
                  <a:cubicBezTo>
                    <a:pt x="2375" y="6312"/>
                    <a:pt x="2375" y="6312"/>
                    <a:pt x="2375" y="6312"/>
                  </a:cubicBezTo>
                  <a:cubicBezTo>
                    <a:pt x="2312" y="6312"/>
                    <a:pt x="2281" y="6281"/>
                    <a:pt x="2281" y="6250"/>
                  </a:cubicBezTo>
                  <a:cubicBezTo>
                    <a:pt x="2281" y="5344"/>
                    <a:pt x="2281" y="5344"/>
                    <a:pt x="2281" y="5344"/>
                  </a:cubicBezTo>
                  <a:cubicBezTo>
                    <a:pt x="2281" y="5344"/>
                    <a:pt x="2281" y="5344"/>
                    <a:pt x="2281" y="5312"/>
                  </a:cubicBezTo>
                  <a:lnTo>
                    <a:pt x="2281" y="5281"/>
                  </a:lnTo>
                  <a:cubicBezTo>
                    <a:pt x="2281" y="0"/>
                    <a:pt x="2281" y="0"/>
                    <a:pt x="2281" y="0"/>
                  </a:cubicBezTo>
                  <a:cubicBezTo>
                    <a:pt x="1719" y="469"/>
                    <a:pt x="1250" y="1094"/>
                    <a:pt x="906" y="1906"/>
                  </a:cubicBezTo>
                  <a:cubicBezTo>
                    <a:pt x="0" y="4219"/>
                    <a:pt x="1313" y="6156"/>
                    <a:pt x="1500" y="6562"/>
                  </a:cubicBezTo>
                  <a:cubicBezTo>
                    <a:pt x="1625" y="6781"/>
                    <a:pt x="1969" y="7436"/>
                    <a:pt x="2281" y="8093"/>
                  </a:cubicBezTo>
                  <a:lnTo>
                    <a:pt x="2281" y="662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8"/>
            <p:cNvSpPr>
              <a:spLocks noChangeArrowheads="1"/>
            </p:cNvSpPr>
            <p:nvPr/>
          </p:nvSpPr>
          <p:spPr bwMode="auto">
            <a:xfrm>
              <a:off x="16331965" y="4701329"/>
              <a:ext cx="1581089" cy="1683051"/>
            </a:xfrm>
            <a:custGeom>
              <a:avLst/>
              <a:gdLst>
                <a:gd name="T0" fmla="*/ 2969 w 2970"/>
                <a:gd name="T1" fmla="*/ 32 h 3189"/>
                <a:gd name="T2" fmla="*/ 2969 w 2970"/>
                <a:gd name="T3" fmla="*/ 32 h 3189"/>
                <a:gd name="T4" fmla="*/ 1751 w 2970"/>
                <a:gd name="T5" fmla="*/ 32 h 3189"/>
                <a:gd name="T6" fmla="*/ 1751 w 2970"/>
                <a:gd name="T7" fmla="*/ 219 h 3189"/>
                <a:gd name="T8" fmla="*/ 2063 w 2970"/>
                <a:gd name="T9" fmla="*/ 719 h 3189"/>
                <a:gd name="T10" fmla="*/ 1469 w 2970"/>
                <a:gd name="T11" fmla="*/ 1188 h 3189"/>
                <a:gd name="T12" fmla="*/ 969 w 2970"/>
                <a:gd name="T13" fmla="*/ 688 h 3189"/>
                <a:gd name="T14" fmla="*/ 1219 w 2970"/>
                <a:gd name="T15" fmla="*/ 250 h 3189"/>
                <a:gd name="T16" fmla="*/ 1219 w 2970"/>
                <a:gd name="T17" fmla="*/ 0 h 3189"/>
                <a:gd name="T18" fmla="*/ 0 w 2970"/>
                <a:gd name="T19" fmla="*/ 0 h 3189"/>
                <a:gd name="T20" fmla="*/ 0 w 2970"/>
                <a:gd name="T21" fmla="*/ 3188 h 3189"/>
                <a:gd name="T22" fmla="*/ 2969 w 2970"/>
                <a:gd name="T23" fmla="*/ 3188 h 3189"/>
                <a:gd name="T24" fmla="*/ 2969 w 2970"/>
                <a:gd name="T25" fmla="*/ 32 h 3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0" h="3189">
                  <a:moveTo>
                    <a:pt x="2969" y="32"/>
                  </a:moveTo>
                  <a:lnTo>
                    <a:pt x="2969" y="32"/>
                  </a:lnTo>
                  <a:cubicBezTo>
                    <a:pt x="1751" y="32"/>
                    <a:pt x="1751" y="32"/>
                    <a:pt x="1751" y="32"/>
                  </a:cubicBezTo>
                  <a:cubicBezTo>
                    <a:pt x="1751" y="219"/>
                    <a:pt x="1751" y="219"/>
                    <a:pt x="1751" y="219"/>
                  </a:cubicBezTo>
                  <a:cubicBezTo>
                    <a:pt x="1844" y="282"/>
                    <a:pt x="2063" y="438"/>
                    <a:pt x="2063" y="719"/>
                  </a:cubicBezTo>
                  <a:cubicBezTo>
                    <a:pt x="2063" y="969"/>
                    <a:pt x="1782" y="1188"/>
                    <a:pt x="1469" y="1188"/>
                  </a:cubicBezTo>
                  <a:cubicBezTo>
                    <a:pt x="1126" y="1188"/>
                    <a:pt x="969" y="907"/>
                    <a:pt x="969" y="688"/>
                  </a:cubicBezTo>
                  <a:cubicBezTo>
                    <a:pt x="969" y="469"/>
                    <a:pt x="1126" y="313"/>
                    <a:pt x="1219" y="250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8"/>
                    <a:pt x="0" y="3188"/>
                    <a:pt x="0" y="3188"/>
                  </a:cubicBezTo>
                  <a:cubicBezTo>
                    <a:pt x="2969" y="3188"/>
                    <a:pt x="2969" y="3188"/>
                    <a:pt x="2969" y="3188"/>
                  </a:cubicBezTo>
                  <a:lnTo>
                    <a:pt x="2969" y="32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9"/>
            <p:cNvSpPr>
              <a:spLocks noChangeArrowheads="1"/>
            </p:cNvSpPr>
            <p:nvPr/>
          </p:nvSpPr>
          <p:spPr bwMode="auto">
            <a:xfrm>
              <a:off x="16782364" y="9485102"/>
              <a:ext cx="2343482" cy="2127673"/>
            </a:xfrm>
            <a:custGeom>
              <a:avLst/>
              <a:gdLst>
                <a:gd name="T0" fmla="*/ 63 w 4407"/>
                <a:gd name="T1" fmla="*/ 0 h 4032"/>
                <a:gd name="T2" fmla="*/ 63 w 4407"/>
                <a:gd name="T3" fmla="*/ 0 h 4032"/>
                <a:gd name="T4" fmla="*/ 4312 w 4407"/>
                <a:gd name="T5" fmla="*/ 0 h 4032"/>
                <a:gd name="T6" fmla="*/ 4312 w 4407"/>
                <a:gd name="T7" fmla="*/ 375 h 4032"/>
                <a:gd name="T8" fmla="*/ 4406 w 4407"/>
                <a:gd name="T9" fmla="*/ 562 h 4032"/>
                <a:gd name="T10" fmla="*/ 4187 w 4407"/>
                <a:gd name="T11" fmla="*/ 906 h 4032"/>
                <a:gd name="T12" fmla="*/ 4374 w 4407"/>
                <a:gd name="T13" fmla="*/ 1187 h 4032"/>
                <a:gd name="T14" fmla="*/ 4187 w 4407"/>
                <a:gd name="T15" fmla="*/ 1562 h 4032"/>
                <a:gd name="T16" fmla="*/ 4343 w 4407"/>
                <a:gd name="T17" fmla="*/ 1812 h 4032"/>
                <a:gd name="T18" fmla="*/ 4187 w 4407"/>
                <a:gd name="T19" fmla="*/ 2094 h 4032"/>
                <a:gd name="T20" fmla="*/ 4343 w 4407"/>
                <a:gd name="T21" fmla="*/ 2375 h 4032"/>
                <a:gd name="T22" fmla="*/ 4187 w 4407"/>
                <a:gd name="T23" fmla="*/ 2719 h 4032"/>
                <a:gd name="T24" fmla="*/ 4281 w 4407"/>
                <a:gd name="T25" fmla="*/ 2906 h 4032"/>
                <a:gd name="T26" fmla="*/ 3937 w 4407"/>
                <a:gd name="T27" fmla="*/ 3406 h 4032"/>
                <a:gd name="T28" fmla="*/ 3218 w 4407"/>
                <a:gd name="T29" fmla="*/ 4031 h 4032"/>
                <a:gd name="T30" fmla="*/ 1188 w 4407"/>
                <a:gd name="T31" fmla="*/ 4031 h 4032"/>
                <a:gd name="T32" fmla="*/ 282 w 4407"/>
                <a:gd name="T33" fmla="*/ 3281 h 4032"/>
                <a:gd name="T34" fmla="*/ 219 w 4407"/>
                <a:gd name="T35" fmla="*/ 2937 h 4032"/>
                <a:gd name="T36" fmla="*/ 32 w 4407"/>
                <a:gd name="T37" fmla="*/ 2656 h 4032"/>
                <a:gd name="T38" fmla="*/ 188 w 4407"/>
                <a:gd name="T39" fmla="*/ 2437 h 4032"/>
                <a:gd name="T40" fmla="*/ 32 w 4407"/>
                <a:gd name="T41" fmla="*/ 2031 h 4032"/>
                <a:gd name="T42" fmla="*/ 157 w 4407"/>
                <a:gd name="T43" fmla="*/ 1781 h 4032"/>
                <a:gd name="T44" fmla="*/ 32 w 4407"/>
                <a:gd name="T45" fmla="*/ 1469 h 4032"/>
                <a:gd name="T46" fmla="*/ 188 w 4407"/>
                <a:gd name="T47" fmla="*/ 1156 h 4032"/>
                <a:gd name="T48" fmla="*/ 32 w 4407"/>
                <a:gd name="T49" fmla="*/ 844 h 4032"/>
                <a:gd name="T50" fmla="*/ 63 w 4407"/>
                <a:gd name="T51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07" h="4032">
                  <a:moveTo>
                    <a:pt x="63" y="0"/>
                  </a:moveTo>
                  <a:lnTo>
                    <a:pt x="63" y="0"/>
                  </a:lnTo>
                  <a:cubicBezTo>
                    <a:pt x="4312" y="0"/>
                    <a:pt x="4312" y="0"/>
                    <a:pt x="4312" y="0"/>
                  </a:cubicBezTo>
                  <a:cubicBezTo>
                    <a:pt x="4312" y="375"/>
                    <a:pt x="4312" y="375"/>
                    <a:pt x="4312" y="375"/>
                  </a:cubicBezTo>
                  <a:cubicBezTo>
                    <a:pt x="4312" y="375"/>
                    <a:pt x="4406" y="437"/>
                    <a:pt x="4406" y="562"/>
                  </a:cubicBezTo>
                  <a:cubicBezTo>
                    <a:pt x="4406" y="687"/>
                    <a:pt x="4187" y="812"/>
                    <a:pt x="4187" y="906"/>
                  </a:cubicBezTo>
                  <a:cubicBezTo>
                    <a:pt x="4187" y="1000"/>
                    <a:pt x="4374" y="1062"/>
                    <a:pt x="4374" y="1187"/>
                  </a:cubicBezTo>
                  <a:cubicBezTo>
                    <a:pt x="4374" y="1312"/>
                    <a:pt x="4187" y="1406"/>
                    <a:pt x="4187" y="1562"/>
                  </a:cubicBezTo>
                  <a:cubicBezTo>
                    <a:pt x="4218" y="1687"/>
                    <a:pt x="4374" y="1687"/>
                    <a:pt x="4343" y="1812"/>
                  </a:cubicBezTo>
                  <a:cubicBezTo>
                    <a:pt x="4343" y="1906"/>
                    <a:pt x="4187" y="2000"/>
                    <a:pt x="4187" y="2094"/>
                  </a:cubicBezTo>
                  <a:cubicBezTo>
                    <a:pt x="4187" y="2218"/>
                    <a:pt x="4343" y="2281"/>
                    <a:pt x="4343" y="2375"/>
                  </a:cubicBezTo>
                  <a:cubicBezTo>
                    <a:pt x="4343" y="2500"/>
                    <a:pt x="4187" y="2594"/>
                    <a:pt x="4187" y="2719"/>
                  </a:cubicBezTo>
                  <a:cubicBezTo>
                    <a:pt x="4187" y="2812"/>
                    <a:pt x="4281" y="2844"/>
                    <a:pt x="4281" y="2906"/>
                  </a:cubicBezTo>
                  <a:cubicBezTo>
                    <a:pt x="4281" y="3000"/>
                    <a:pt x="4249" y="3156"/>
                    <a:pt x="3937" y="3406"/>
                  </a:cubicBezTo>
                  <a:cubicBezTo>
                    <a:pt x="3656" y="3656"/>
                    <a:pt x="3218" y="4031"/>
                    <a:pt x="3218" y="4031"/>
                  </a:cubicBezTo>
                  <a:cubicBezTo>
                    <a:pt x="1188" y="4031"/>
                    <a:pt x="1188" y="4031"/>
                    <a:pt x="1188" y="4031"/>
                  </a:cubicBezTo>
                  <a:cubicBezTo>
                    <a:pt x="282" y="3281"/>
                    <a:pt x="282" y="3281"/>
                    <a:pt x="282" y="3281"/>
                  </a:cubicBezTo>
                  <a:cubicBezTo>
                    <a:pt x="250" y="3187"/>
                    <a:pt x="250" y="3000"/>
                    <a:pt x="219" y="2937"/>
                  </a:cubicBezTo>
                  <a:cubicBezTo>
                    <a:pt x="219" y="2875"/>
                    <a:pt x="32" y="2781"/>
                    <a:pt x="32" y="2656"/>
                  </a:cubicBezTo>
                  <a:cubicBezTo>
                    <a:pt x="32" y="2562"/>
                    <a:pt x="188" y="2531"/>
                    <a:pt x="188" y="2437"/>
                  </a:cubicBezTo>
                  <a:cubicBezTo>
                    <a:pt x="188" y="2375"/>
                    <a:pt x="0" y="2156"/>
                    <a:pt x="32" y="2031"/>
                  </a:cubicBezTo>
                  <a:cubicBezTo>
                    <a:pt x="32" y="1875"/>
                    <a:pt x="157" y="1844"/>
                    <a:pt x="157" y="1781"/>
                  </a:cubicBezTo>
                  <a:cubicBezTo>
                    <a:pt x="188" y="1687"/>
                    <a:pt x="32" y="1594"/>
                    <a:pt x="32" y="1469"/>
                  </a:cubicBezTo>
                  <a:cubicBezTo>
                    <a:pt x="32" y="1375"/>
                    <a:pt x="188" y="1250"/>
                    <a:pt x="188" y="1156"/>
                  </a:cubicBezTo>
                  <a:cubicBezTo>
                    <a:pt x="188" y="1062"/>
                    <a:pt x="32" y="1000"/>
                    <a:pt x="32" y="844"/>
                  </a:cubicBezTo>
                  <a:cubicBezTo>
                    <a:pt x="0" y="656"/>
                    <a:pt x="63" y="0"/>
                    <a:pt x="63" y="0"/>
                  </a:cubicBezTo>
                </a:path>
              </a:pathLst>
            </a:custGeom>
            <a:solidFill>
              <a:srgbClr val="454545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0"/>
            <p:cNvSpPr>
              <a:spLocks noChangeArrowheads="1"/>
            </p:cNvSpPr>
            <p:nvPr/>
          </p:nvSpPr>
          <p:spPr bwMode="auto">
            <a:xfrm>
              <a:off x="17446233" y="11677954"/>
              <a:ext cx="964135" cy="132690"/>
            </a:xfrm>
            <a:custGeom>
              <a:avLst/>
              <a:gdLst>
                <a:gd name="T0" fmla="*/ 0 w 1813"/>
                <a:gd name="T1" fmla="*/ 0 h 251"/>
                <a:gd name="T2" fmla="*/ 0 w 1813"/>
                <a:gd name="T3" fmla="*/ 0 h 251"/>
                <a:gd name="T4" fmla="*/ 1812 w 1813"/>
                <a:gd name="T5" fmla="*/ 0 h 251"/>
                <a:gd name="T6" fmla="*/ 1531 w 1813"/>
                <a:gd name="T7" fmla="*/ 250 h 251"/>
                <a:gd name="T8" fmla="*/ 344 w 1813"/>
                <a:gd name="T9" fmla="*/ 250 h 251"/>
                <a:gd name="T10" fmla="*/ 0 w 18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3" h="251">
                  <a:moveTo>
                    <a:pt x="0" y="0"/>
                  </a:moveTo>
                  <a:lnTo>
                    <a:pt x="0" y="0"/>
                  </a:lnTo>
                  <a:cubicBezTo>
                    <a:pt x="1812" y="0"/>
                    <a:pt x="1812" y="0"/>
                    <a:pt x="1812" y="0"/>
                  </a:cubicBezTo>
                  <a:cubicBezTo>
                    <a:pt x="1812" y="0"/>
                    <a:pt x="1624" y="250"/>
                    <a:pt x="1531" y="250"/>
                  </a:cubicBezTo>
                  <a:cubicBezTo>
                    <a:pt x="1406" y="250"/>
                    <a:pt x="407" y="250"/>
                    <a:pt x="344" y="250"/>
                  </a:cubicBezTo>
                  <a:cubicBezTo>
                    <a:pt x="250" y="250"/>
                    <a:pt x="0" y="0"/>
                    <a:pt x="0" y="0"/>
                  </a:cubicBezTo>
                </a:path>
              </a:pathLst>
            </a:custGeom>
            <a:solidFill>
              <a:srgbClr val="454545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Freeform 155"/>
          <p:cNvSpPr>
            <a:spLocks noChangeArrowheads="1"/>
          </p:cNvSpPr>
          <p:nvPr/>
        </p:nvSpPr>
        <p:spPr bwMode="auto">
          <a:xfrm>
            <a:off x="8004357" y="2901812"/>
            <a:ext cx="411532" cy="362969"/>
          </a:xfrm>
          <a:custGeom>
            <a:avLst/>
            <a:gdLst>
              <a:gd name="T0" fmla="*/ 855 w 856"/>
              <a:gd name="T1" fmla="*/ 81 h 753"/>
              <a:gd name="T2" fmla="*/ 855 w 856"/>
              <a:gd name="T3" fmla="*/ 81 h 753"/>
              <a:gd name="T4" fmla="*/ 753 w 856"/>
              <a:gd name="T5" fmla="*/ 101 h 753"/>
              <a:gd name="T6" fmla="*/ 834 w 856"/>
              <a:gd name="T7" fmla="*/ 0 h 753"/>
              <a:gd name="T8" fmla="*/ 732 w 856"/>
              <a:gd name="T9" fmla="*/ 60 h 753"/>
              <a:gd name="T10" fmla="*/ 590 w 856"/>
              <a:gd name="T11" fmla="*/ 0 h 753"/>
              <a:gd name="T12" fmla="*/ 407 w 856"/>
              <a:gd name="T13" fmla="*/ 183 h 753"/>
              <a:gd name="T14" fmla="*/ 428 w 856"/>
              <a:gd name="T15" fmla="*/ 223 h 753"/>
              <a:gd name="T16" fmla="*/ 61 w 856"/>
              <a:gd name="T17" fmla="*/ 20 h 753"/>
              <a:gd name="T18" fmla="*/ 41 w 856"/>
              <a:gd name="T19" fmla="*/ 121 h 753"/>
              <a:gd name="T20" fmla="*/ 102 w 856"/>
              <a:gd name="T21" fmla="*/ 284 h 753"/>
              <a:gd name="T22" fmla="*/ 21 w 856"/>
              <a:gd name="T23" fmla="*/ 264 h 753"/>
              <a:gd name="T24" fmla="*/ 21 w 856"/>
              <a:gd name="T25" fmla="*/ 264 h 753"/>
              <a:gd name="T26" fmla="*/ 163 w 856"/>
              <a:gd name="T27" fmla="*/ 447 h 753"/>
              <a:gd name="T28" fmla="*/ 122 w 856"/>
              <a:gd name="T29" fmla="*/ 447 h 753"/>
              <a:gd name="T30" fmla="*/ 102 w 856"/>
              <a:gd name="T31" fmla="*/ 447 h 753"/>
              <a:gd name="T32" fmla="*/ 265 w 856"/>
              <a:gd name="T33" fmla="*/ 589 h 753"/>
              <a:gd name="T34" fmla="*/ 41 w 856"/>
              <a:gd name="T35" fmla="*/ 671 h 753"/>
              <a:gd name="T36" fmla="*/ 0 w 856"/>
              <a:gd name="T37" fmla="*/ 671 h 753"/>
              <a:gd name="T38" fmla="*/ 265 w 856"/>
              <a:gd name="T39" fmla="*/ 752 h 753"/>
              <a:gd name="T40" fmla="*/ 773 w 856"/>
              <a:gd name="T41" fmla="*/ 203 h 753"/>
              <a:gd name="T42" fmla="*/ 773 w 856"/>
              <a:gd name="T43" fmla="*/ 183 h 753"/>
              <a:gd name="T44" fmla="*/ 855 w 856"/>
              <a:gd name="T45" fmla="*/ 81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56" h="753">
                <a:moveTo>
                  <a:pt x="855" y="81"/>
                </a:moveTo>
                <a:lnTo>
                  <a:pt x="855" y="81"/>
                </a:lnTo>
                <a:cubicBezTo>
                  <a:pt x="834" y="101"/>
                  <a:pt x="793" y="101"/>
                  <a:pt x="753" y="101"/>
                </a:cubicBezTo>
                <a:cubicBezTo>
                  <a:pt x="793" y="81"/>
                  <a:pt x="814" y="40"/>
                  <a:pt x="834" y="0"/>
                </a:cubicBezTo>
                <a:cubicBezTo>
                  <a:pt x="793" y="20"/>
                  <a:pt x="773" y="40"/>
                  <a:pt x="732" y="60"/>
                </a:cubicBezTo>
                <a:cubicBezTo>
                  <a:pt x="692" y="20"/>
                  <a:pt x="651" y="0"/>
                  <a:pt x="590" y="0"/>
                </a:cubicBezTo>
                <a:cubicBezTo>
                  <a:pt x="488" y="0"/>
                  <a:pt x="407" y="81"/>
                  <a:pt x="407" y="183"/>
                </a:cubicBezTo>
                <a:cubicBezTo>
                  <a:pt x="407" y="203"/>
                  <a:pt x="428" y="203"/>
                  <a:pt x="428" y="223"/>
                </a:cubicBezTo>
                <a:cubicBezTo>
                  <a:pt x="265" y="223"/>
                  <a:pt x="142" y="142"/>
                  <a:pt x="61" y="20"/>
                </a:cubicBezTo>
                <a:cubicBezTo>
                  <a:pt x="41" y="60"/>
                  <a:pt x="41" y="81"/>
                  <a:pt x="41" y="121"/>
                </a:cubicBezTo>
                <a:cubicBezTo>
                  <a:pt x="41" y="183"/>
                  <a:pt x="61" y="244"/>
                  <a:pt x="102" y="284"/>
                </a:cubicBezTo>
                <a:cubicBezTo>
                  <a:pt x="81" y="284"/>
                  <a:pt x="61" y="264"/>
                  <a:pt x="21" y="264"/>
                </a:cubicBezTo>
                <a:lnTo>
                  <a:pt x="21" y="264"/>
                </a:lnTo>
                <a:cubicBezTo>
                  <a:pt x="21" y="345"/>
                  <a:pt x="81" y="427"/>
                  <a:pt x="163" y="447"/>
                </a:cubicBezTo>
                <a:cubicBezTo>
                  <a:pt x="163" y="447"/>
                  <a:pt x="142" y="447"/>
                  <a:pt x="122" y="447"/>
                </a:cubicBezTo>
                <a:lnTo>
                  <a:pt x="102" y="447"/>
                </a:lnTo>
                <a:cubicBezTo>
                  <a:pt x="122" y="528"/>
                  <a:pt x="183" y="589"/>
                  <a:pt x="265" y="589"/>
                </a:cubicBezTo>
                <a:cubicBezTo>
                  <a:pt x="204" y="630"/>
                  <a:pt x="122" y="671"/>
                  <a:pt x="41" y="671"/>
                </a:cubicBezTo>
                <a:cubicBezTo>
                  <a:pt x="21" y="671"/>
                  <a:pt x="0" y="671"/>
                  <a:pt x="0" y="671"/>
                </a:cubicBezTo>
                <a:cubicBezTo>
                  <a:pt x="81" y="711"/>
                  <a:pt x="163" y="752"/>
                  <a:pt x="265" y="752"/>
                </a:cubicBezTo>
                <a:cubicBezTo>
                  <a:pt x="590" y="752"/>
                  <a:pt x="773" y="447"/>
                  <a:pt x="773" y="203"/>
                </a:cubicBezTo>
                <a:lnTo>
                  <a:pt x="773" y="183"/>
                </a:lnTo>
                <a:cubicBezTo>
                  <a:pt x="814" y="142"/>
                  <a:pt x="834" y="121"/>
                  <a:pt x="855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96" tIns="60948" rIns="121896" bIns="60948" anchor="ctr"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53"/>
          <p:cNvSpPr>
            <a:spLocks noChangeArrowheads="1"/>
          </p:cNvSpPr>
          <p:nvPr/>
        </p:nvSpPr>
        <p:spPr bwMode="auto">
          <a:xfrm>
            <a:off x="8933768" y="2725330"/>
            <a:ext cx="223002" cy="482662"/>
          </a:xfrm>
          <a:custGeom>
            <a:avLst/>
            <a:gdLst>
              <a:gd name="T0" fmla="*/ 406 w 407"/>
              <a:gd name="T1" fmla="*/ 285 h 876"/>
              <a:gd name="T2" fmla="*/ 406 w 407"/>
              <a:gd name="T3" fmla="*/ 285 h 876"/>
              <a:gd name="T4" fmla="*/ 264 w 407"/>
              <a:gd name="T5" fmla="*/ 285 h 876"/>
              <a:gd name="T6" fmla="*/ 264 w 407"/>
              <a:gd name="T7" fmla="*/ 204 h 876"/>
              <a:gd name="T8" fmla="*/ 305 w 407"/>
              <a:gd name="T9" fmla="*/ 163 h 876"/>
              <a:gd name="T10" fmla="*/ 406 w 407"/>
              <a:gd name="T11" fmla="*/ 163 h 876"/>
              <a:gd name="T12" fmla="*/ 406 w 407"/>
              <a:gd name="T13" fmla="*/ 0 h 876"/>
              <a:gd name="T14" fmla="*/ 264 w 407"/>
              <a:gd name="T15" fmla="*/ 0 h 876"/>
              <a:gd name="T16" fmla="*/ 81 w 407"/>
              <a:gd name="T17" fmla="*/ 183 h 876"/>
              <a:gd name="T18" fmla="*/ 81 w 407"/>
              <a:gd name="T19" fmla="*/ 285 h 876"/>
              <a:gd name="T20" fmla="*/ 0 w 407"/>
              <a:gd name="T21" fmla="*/ 285 h 876"/>
              <a:gd name="T22" fmla="*/ 0 w 407"/>
              <a:gd name="T23" fmla="*/ 427 h 876"/>
              <a:gd name="T24" fmla="*/ 81 w 407"/>
              <a:gd name="T25" fmla="*/ 427 h 876"/>
              <a:gd name="T26" fmla="*/ 81 w 407"/>
              <a:gd name="T27" fmla="*/ 875 h 876"/>
              <a:gd name="T28" fmla="*/ 264 w 407"/>
              <a:gd name="T29" fmla="*/ 875 h 876"/>
              <a:gd name="T30" fmla="*/ 264 w 407"/>
              <a:gd name="T31" fmla="*/ 427 h 876"/>
              <a:gd name="T32" fmla="*/ 386 w 407"/>
              <a:gd name="T33" fmla="*/ 427 h 876"/>
              <a:gd name="T34" fmla="*/ 406 w 407"/>
              <a:gd name="T35" fmla="*/ 285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7" h="876">
                <a:moveTo>
                  <a:pt x="406" y="285"/>
                </a:moveTo>
                <a:lnTo>
                  <a:pt x="406" y="285"/>
                </a:lnTo>
                <a:cubicBezTo>
                  <a:pt x="264" y="285"/>
                  <a:pt x="264" y="285"/>
                  <a:pt x="264" y="285"/>
                </a:cubicBezTo>
                <a:cubicBezTo>
                  <a:pt x="264" y="204"/>
                  <a:pt x="264" y="204"/>
                  <a:pt x="264" y="204"/>
                </a:cubicBezTo>
                <a:cubicBezTo>
                  <a:pt x="264" y="163"/>
                  <a:pt x="285" y="163"/>
                  <a:pt x="305" y="163"/>
                </a:cubicBezTo>
                <a:cubicBezTo>
                  <a:pt x="325" y="163"/>
                  <a:pt x="406" y="163"/>
                  <a:pt x="406" y="163"/>
                </a:cubicBezTo>
                <a:cubicBezTo>
                  <a:pt x="406" y="0"/>
                  <a:pt x="406" y="0"/>
                  <a:pt x="406" y="0"/>
                </a:cubicBezTo>
                <a:cubicBezTo>
                  <a:pt x="264" y="0"/>
                  <a:pt x="264" y="0"/>
                  <a:pt x="264" y="0"/>
                </a:cubicBezTo>
                <a:cubicBezTo>
                  <a:pt x="122" y="0"/>
                  <a:pt x="81" y="122"/>
                  <a:pt x="81" y="183"/>
                </a:cubicBezTo>
                <a:cubicBezTo>
                  <a:pt x="81" y="285"/>
                  <a:pt x="81" y="285"/>
                  <a:pt x="81" y="285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427"/>
                  <a:pt x="0" y="427"/>
                  <a:pt x="0" y="427"/>
                </a:cubicBezTo>
                <a:cubicBezTo>
                  <a:pt x="81" y="427"/>
                  <a:pt x="81" y="427"/>
                  <a:pt x="81" y="427"/>
                </a:cubicBezTo>
                <a:cubicBezTo>
                  <a:pt x="81" y="631"/>
                  <a:pt x="81" y="875"/>
                  <a:pt x="81" y="875"/>
                </a:cubicBezTo>
                <a:cubicBezTo>
                  <a:pt x="264" y="875"/>
                  <a:pt x="264" y="875"/>
                  <a:pt x="264" y="875"/>
                </a:cubicBezTo>
                <a:cubicBezTo>
                  <a:pt x="264" y="875"/>
                  <a:pt x="264" y="631"/>
                  <a:pt x="264" y="427"/>
                </a:cubicBezTo>
                <a:cubicBezTo>
                  <a:pt x="386" y="427"/>
                  <a:pt x="386" y="427"/>
                  <a:pt x="386" y="427"/>
                </a:cubicBezTo>
                <a:lnTo>
                  <a:pt x="406" y="28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96" tIns="60948" rIns="121896" bIns="60948" anchor="ctr"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62"/>
          <p:cNvSpPr>
            <a:spLocks noChangeArrowheads="1"/>
          </p:cNvSpPr>
          <p:nvPr/>
        </p:nvSpPr>
        <p:spPr bwMode="auto">
          <a:xfrm>
            <a:off x="8781941" y="3607184"/>
            <a:ext cx="278185" cy="330458"/>
          </a:xfrm>
          <a:custGeom>
            <a:avLst/>
            <a:gdLst>
              <a:gd name="T0" fmla="*/ 773 w 774"/>
              <a:gd name="T1" fmla="*/ 427 h 896"/>
              <a:gd name="T2" fmla="*/ 773 w 774"/>
              <a:gd name="T3" fmla="*/ 427 h 896"/>
              <a:gd name="T4" fmla="*/ 692 w 774"/>
              <a:gd name="T5" fmla="*/ 712 h 896"/>
              <a:gd name="T6" fmla="*/ 264 w 774"/>
              <a:gd name="T7" fmla="*/ 834 h 896"/>
              <a:gd name="T8" fmla="*/ 0 w 774"/>
              <a:gd name="T9" fmla="*/ 468 h 896"/>
              <a:gd name="T10" fmla="*/ 102 w 774"/>
              <a:gd name="T11" fmla="*/ 244 h 896"/>
              <a:gd name="T12" fmla="*/ 122 w 774"/>
              <a:gd name="T13" fmla="*/ 244 h 896"/>
              <a:gd name="T14" fmla="*/ 122 w 774"/>
              <a:gd name="T15" fmla="*/ 264 h 896"/>
              <a:gd name="T16" fmla="*/ 142 w 774"/>
              <a:gd name="T17" fmla="*/ 509 h 896"/>
              <a:gd name="T18" fmla="*/ 142 w 774"/>
              <a:gd name="T19" fmla="*/ 509 h 896"/>
              <a:gd name="T20" fmla="*/ 163 w 774"/>
              <a:gd name="T21" fmla="*/ 529 h 896"/>
              <a:gd name="T22" fmla="*/ 183 w 774"/>
              <a:gd name="T23" fmla="*/ 509 h 896"/>
              <a:gd name="T24" fmla="*/ 447 w 774"/>
              <a:gd name="T25" fmla="*/ 40 h 896"/>
              <a:gd name="T26" fmla="*/ 630 w 774"/>
              <a:gd name="T27" fmla="*/ 0 h 896"/>
              <a:gd name="T28" fmla="*/ 692 w 774"/>
              <a:gd name="T29" fmla="*/ 40 h 896"/>
              <a:gd name="T30" fmla="*/ 753 w 774"/>
              <a:gd name="T31" fmla="*/ 285 h 896"/>
              <a:gd name="T32" fmla="*/ 773 w 774"/>
              <a:gd name="T33" fmla="*/ 427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74" h="896">
                <a:moveTo>
                  <a:pt x="773" y="427"/>
                </a:moveTo>
                <a:lnTo>
                  <a:pt x="773" y="427"/>
                </a:lnTo>
                <a:cubicBezTo>
                  <a:pt x="773" y="529"/>
                  <a:pt x="753" y="630"/>
                  <a:pt x="692" y="712"/>
                </a:cubicBezTo>
                <a:cubicBezTo>
                  <a:pt x="590" y="834"/>
                  <a:pt x="407" y="895"/>
                  <a:pt x="264" y="834"/>
                </a:cubicBezTo>
                <a:cubicBezTo>
                  <a:pt x="102" y="773"/>
                  <a:pt x="0" y="630"/>
                  <a:pt x="0" y="468"/>
                </a:cubicBezTo>
                <a:cubicBezTo>
                  <a:pt x="0" y="386"/>
                  <a:pt x="41" y="305"/>
                  <a:pt x="102" y="244"/>
                </a:cubicBezTo>
                <a:cubicBezTo>
                  <a:pt x="102" y="244"/>
                  <a:pt x="102" y="223"/>
                  <a:pt x="122" y="244"/>
                </a:cubicBezTo>
                <a:cubicBezTo>
                  <a:pt x="122" y="244"/>
                  <a:pt x="122" y="244"/>
                  <a:pt x="122" y="264"/>
                </a:cubicBezTo>
                <a:cubicBezTo>
                  <a:pt x="102" y="346"/>
                  <a:pt x="102" y="427"/>
                  <a:pt x="142" y="509"/>
                </a:cubicBezTo>
                <a:lnTo>
                  <a:pt x="142" y="509"/>
                </a:lnTo>
                <a:cubicBezTo>
                  <a:pt x="142" y="529"/>
                  <a:pt x="142" y="529"/>
                  <a:pt x="163" y="529"/>
                </a:cubicBezTo>
                <a:cubicBezTo>
                  <a:pt x="183" y="529"/>
                  <a:pt x="163" y="509"/>
                  <a:pt x="183" y="509"/>
                </a:cubicBezTo>
                <a:cubicBezTo>
                  <a:pt x="183" y="305"/>
                  <a:pt x="285" y="163"/>
                  <a:pt x="447" y="40"/>
                </a:cubicBezTo>
                <a:cubicBezTo>
                  <a:pt x="509" y="20"/>
                  <a:pt x="570" y="0"/>
                  <a:pt x="630" y="0"/>
                </a:cubicBezTo>
                <a:cubicBezTo>
                  <a:pt x="671" y="0"/>
                  <a:pt x="671" y="20"/>
                  <a:pt x="692" y="40"/>
                </a:cubicBezTo>
                <a:cubicBezTo>
                  <a:pt x="733" y="122"/>
                  <a:pt x="753" y="203"/>
                  <a:pt x="753" y="285"/>
                </a:cubicBezTo>
                <a:cubicBezTo>
                  <a:pt x="773" y="326"/>
                  <a:pt x="773" y="386"/>
                  <a:pt x="773" y="42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121896" tIns="60948" rIns="121896" bIns="60948" anchor="ctr"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07"/>
          <p:cNvSpPr txBox="1"/>
          <p:nvPr/>
        </p:nvSpPr>
        <p:spPr>
          <a:xfrm>
            <a:off x="8160704" y="3414359"/>
            <a:ext cx="452109" cy="568018"/>
          </a:xfrm>
          <a:prstGeom prst="rect">
            <a:avLst/>
          </a:prstGeom>
          <a:noFill/>
        </p:spPr>
        <p:txBody>
          <a:bodyPr wrap="square" lIns="0" tIns="0" rIns="121869" bIns="0" rtlCol="0">
            <a:noAutofit/>
          </a:bodyPr>
          <a:lstStyle/>
          <a:p>
            <a:r>
              <a:rPr lang="en-US" sz="4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Modern Pictograms"/>
                <a:sym typeface="Arial" panose="020B0604020202020204" pitchFamily="34" charset="0"/>
              </a:rPr>
              <a:t>P</a:t>
            </a:r>
          </a:p>
        </p:txBody>
      </p:sp>
      <p:sp>
        <p:nvSpPr>
          <p:cNvPr id="25" name="Oval 108"/>
          <p:cNvSpPr/>
          <p:nvPr/>
        </p:nvSpPr>
        <p:spPr>
          <a:xfrm>
            <a:off x="1704183" y="2913070"/>
            <a:ext cx="774294" cy="774775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Subtitle 2"/>
          <p:cNvSpPr txBox="1"/>
          <p:nvPr/>
        </p:nvSpPr>
        <p:spPr>
          <a:xfrm>
            <a:off x="2504137" y="2897074"/>
            <a:ext cx="3976557" cy="806511"/>
          </a:xfrm>
          <a:prstGeom prst="rect">
            <a:avLst/>
          </a:prstGeom>
        </p:spPr>
        <p:txBody>
          <a:bodyPr vert="horz" wrap="square" lIns="121869" tIns="60933" rIns="121869" bIns="60933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  <a:p>
            <a:pPr marL="0" indent="0"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7" name="Subtitle 2"/>
          <p:cNvSpPr txBox="1"/>
          <p:nvPr/>
        </p:nvSpPr>
        <p:spPr>
          <a:xfrm>
            <a:off x="1751866" y="3084097"/>
            <a:ext cx="760028" cy="415444"/>
          </a:xfrm>
          <a:prstGeom prst="rect">
            <a:avLst/>
          </a:prstGeom>
        </p:spPr>
        <p:txBody>
          <a:bodyPr vert="horz" wrap="square" lIns="121869" tIns="60933" rIns="121869" bIns="60933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28" name="Oval 111"/>
          <p:cNvSpPr/>
          <p:nvPr/>
        </p:nvSpPr>
        <p:spPr>
          <a:xfrm>
            <a:off x="1704183" y="3948387"/>
            <a:ext cx="774294" cy="774775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Subtitle 2"/>
          <p:cNvSpPr txBox="1"/>
          <p:nvPr/>
        </p:nvSpPr>
        <p:spPr>
          <a:xfrm>
            <a:off x="2504137" y="3932391"/>
            <a:ext cx="3976557" cy="806511"/>
          </a:xfrm>
          <a:prstGeom prst="rect">
            <a:avLst/>
          </a:prstGeom>
        </p:spPr>
        <p:txBody>
          <a:bodyPr vert="horz" wrap="square" lIns="121869" tIns="60933" rIns="121869" bIns="60933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  <a:p>
            <a:pPr marL="0" indent="0"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0" name="Subtitle 2"/>
          <p:cNvSpPr txBox="1"/>
          <p:nvPr/>
        </p:nvSpPr>
        <p:spPr>
          <a:xfrm>
            <a:off x="1751866" y="4119414"/>
            <a:ext cx="760028" cy="415444"/>
          </a:xfrm>
          <a:prstGeom prst="rect">
            <a:avLst/>
          </a:prstGeom>
        </p:spPr>
        <p:txBody>
          <a:bodyPr vert="horz" wrap="square" lIns="121869" tIns="60933" rIns="121869" bIns="60933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31" name="Oval 114"/>
          <p:cNvSpPr/>
          <p:nvPr/>
        </p:nvSpPr>
        <p:spPr>
          <a:xfrm>
            <a:off x="1704183" y="5019103"/>
            <a:ext cx="774294" cy="774775"/>
          </a:xfrm>
          <a:prstGeom prst="ellipse">
            <a:avLst/>
          </a:prstGeom>
          <a:noFill/>
          <a:ln w="381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Subtitle 2"/>
          <p:cNvSpPr txBox="1"/>
          <p:nvPr/>
        </p:nvSpPr>
        <p:spPr>
          <a:xfrm>
            <a:off x="2504137" y="5003107"/>
            <a:ext cx="3976557" cy="806511"/>
          </a:xfrm>
          <a:prstGeom prst="rect">
            <a:avLst/>
          </a:prstGeom>
        </p:spPr>
        <p:txBody>
          <a:bodyPr vert="horz" wrap="square" lIns="121869" tIns="60933" rIns="121869" bIns="60933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  <a:p>
            <a:pPr marL="0" indent="0"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3" name="Subtitle 2"/>
          <p:cNvSpPr txBox="1"/>
          <p:nvPr/>
        </p:nvSpPr>
        <p:spPr>
          <a:xfrm>
            <a:off x="1751866" y="5190130"/>
            <a:ext cx="760028" cy="415444"/>
          </a:xfrm>
          <a:prstGeom prst="rect">
            <a:avLst/>
          </a:prstGeom>
        </p:spPr>
        <p:txBody>
          <a:bodyPr vert="horz" wrap="square" lIns="121869" tIns="60933" rIns="121869" bIns="60933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34" name="矩形 33"/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bldLvl="0" animBg="1"/>
      <p:bldP spid="7" grpId="0"/>
      <p:bldP spid="8" grpId="0"/>
      <p:bldP spid="21" grpId="0" bldLvl="0" animBg="1"/>
      <p:bldP spid="22" grpId="0" bldLvl="0" animBg="1"/>
      <p:bldP spid="23" grpId="0" bldLvl="0" animBg="1"/>
      <p:bldP spid="24" grpId="0"/>
      <p:bldP spid="25" grpId="0" bldLvl="0" animBg="1"/>
      <p:bldP spid="26" grpId="0"/>
      <p:bldP spid="27" grpId="0"/>
      <p:bldP spid="28" grpId="0" bldLvl="0" animBg="1"/>
      <p:bldP spid="29" grpId="0"/>
      <p:bldP spid="30" grpId="0"/>
      <p:bldP spid="31" grpId="0" bldLvl="0" animBg="1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1098" y="112634"/>
            <a:ext cx="1887821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6880" y="638114"/>
            <a:ext cx="7496257" cy="340862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1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1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176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5271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8"/>
          <p:cNvGrpSpPr/>
          <p:nvPr/>
        </p:nvGrpSpPr>
        <p:grpSpPr>
          <a:xfrm>
            <a:off x="841660" y="1784459"/>
            <a:ext cx="4477669" cy="3986484"/>
            <a:chOff x="859867" y="1780134"/>
            <a:chExt cx="4612025" cy="4104616"/>
          </a:xfrm>
        </p:grpSpPr>
        <p:sp>
          <p:nvSpPr>
            <p:cNvPr id="7" name="Freeform 5"/>
            <p:cNvSpPr/>
            <p:nvPr/>
          </p:nvSpPr>
          <p:spPr bwMode="auto">
            <a:xfrm>
              <a:off x="1365533" y="2278826"/>
              <a:ext cx="3670440" cy="3234521"/>
            </a:xfrm>
            <a:custGeom>
              <a:avLst/>
              <a:gdLst>
                <a:gd name="T0" fmla="*/ 1683 w 2043"/>
                <a:gd name="T1" fmla="*/ 1801 h 1801"/>
                <a:gd name="T2" fmla="*/ 1672 w 2043"/>
                <a:gd name="T3" fmla="*/ 1788 h 1801"/>
                <a:gd name="T4" fmla="*/ 2027 w 2043"/>
                <a:gd name="T5" fmla="*/ 1022 h 1801"/>
                <a:gd name="T6" fmla="*/ 1022 w 2043"/>
                <a:gd name="T7" fmla="*/ 16 h 1801"/>
                <a:gd name="T8" fmla="*/ 16 w 2043"/>
                <a:gd name="T9" fmla="*/ 1022 h 1801"/>
                <a:gd name="T10" fmla="*/ 345 w 2043"/>
                <a:gd name="T11" fmla="*/ 1765 h 1801"/>
                <a:gd name="T12" fmla="*/ 334 w 2043"/>
                <a:gd name="T13" fmla="*/ 1777 h 1801"/>
                <a:gd name="T14" fmla="*/ 90 w 2043"/>
                <a:gd name="T15" fmla="*/ 1442 h 1801"/>
                <a:gd name="T16" fmla="*/ 0 w 2043"/>
                <a:gd name="T17" fmla="*/ 1022 h 1801"/>
                <a:gd name="T18" fmla="*/ 299 w 2043"/>
                <a:gd name="T19" fmla="*/ 299 h 1801"/>
                <a:gd name="T20" fmla="*/ 1022 w 2043"/>
                <a:gd name="T21" fmla="*/ 0 h 1801"/>
                <a:gd name="T22" fmla="*/ 1744 w 2043"/>
                <a:gd name="T23" fmla="*/ 299 h 1801"/>
                <a:gd name="T24" fmla="*/ 2043 w 2043"/>
                <a:gd name="T25" fmla="*/ 1022 h 1801"/>
                <a:gd name="T26" fmla="*/ 1683 w 2043"/>
                <a:gd name="T27" fmla="*/ 180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3" h="1801">
                  <a:moveTo>
                    <a:pt x="1683" y="1801"/>
                  </a:moveTo>
                  <a:cubicBezTo>
                    <a:pt x="1672" y="1788"/>
                    <a:pt x="1672" y="1788"/>
                    <a:pt x="1672" y="1788"/>
                  </a:cubicBezTo>
                  <a:cubicBezTo>
                    <a:pt x="1898" y="1597"/>
                    <a:pt x="2027" y="1317"/>
                    <a:pt x="2027" y="1022"/>
                  </a:cubicBezTo>
                  <a:cubicBezTo>
                    <a:pt x="2027" y="467"/>
                    <a:pt x="1576" y="16"/>
                    <a:pt x="1022" y="16"/>
                  </a:cubicBezTo>
                  <a:cubicBezTo>
                    <a:pt x="467" y="16"/>
                    <a:pt x="16" y="467"/>
                    <a:pt x="16" y="1022"/>
                  </a:cubicBezTo>
                  <a:cubicBezTo>
                    <a:pt x="16" y="1304"/>
                    <a:pt x="136" y="1575"/>
                    <a:pt x="345" y="1765"/>
                  </a:cubicBezTo>
                  <a:cubicBezTo>
                    <a:pt x="334" y="1777"/>
                    <a:pt x="334" y="1777"/>
                    <a:pt x="334" y="1777"/>
                  </a:cubicBezTo>
                  <a:cubicBezTo>
                    <a:pt x="230" y="1682"/>
                    <a:pt x="148" y="1570"/>
                    <a:pt x="90" y="1442"/>
                  </a:cubicBezTo>
                  <a:cubicBezTo>
                    <a:pt x="30" y="1309"/>
                    <a:pt x="0" y="1168"/>
                    <a:pt x="0" y="1022"/>
                  </a:cubicBezTo>
                  <a:cubicBezTo>
                    <a:pt x="0" y="749"/>
                    <a:pt x="106" y="492"/>
                    <a:pt x="299" y="299"/>
                  </a:cubicBezTo>
                  <a:cubicBezTo>
                    <a:pt x="492" y="106"/>
                    <a:pt x="749" y="0"/>
                    <a:pt x="1022" y="0"/>
                  </a:cubicBezTo>
                  <a:cubicBezTo>
                    <a:pt x="1295" y="0"/>
                    <a:pt x="1551" y="106"/>
                    <a:pt x="1744" y="299"/>
                  </a:cubicBezTo>
                  <a:cubicBezTo>
                    <a:pt x="1937" y="492"/>
                    <a:pt x="2043" y="749"/>
                    <a:pt x="2043" y="1022"/>
                  </a:cubicBezTo>
                  <a:cubicBezTo>
                    <a:pt x="2043" y="1322"/>
                    <a:pt x="1912" y="1606"/>
                    <a:pt x="1683" y="180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2120545" y="3255285"/>
              <a:ext cx="2158672" cy="1539667"/>
            </a:xfrm>
            <a:custGeom>
              <a:avLst/>
              <a:gdLst>
                <a:gd name="T0" fmla="*/ 1202 w 1202"/>
                <a:gd name="T1" fmla="*/ 800 h 820"/>
                <a:gd name="T2" fmla="*/ 1182 w 1202"/>
                <a:gd name="T3" fmla="*/ 820 h 820"/>
                <a:gd name="T4" fmla="*/ 20 w 1202"/>
                <a:gd name="T5" fmla="*/ 820 h 820"/>
                <a:gd name="T6" fmla="*/ 0 w 1202"/>
                <a:gd name="T7" fmla="*/ 800 h 820"/>
                <a:gd name="T8" fmla="*/ 0 w 1202"/>
                <a:gd name="T9" fmla="*/ 20 h 820"/>
                <a:gd name="T10" fmla="*/ 20 w 1202"/>
                <a:gd name="T11" fmla="*/ 0 h 820"/>
                <a:gd name="T12" fmla="*/ 1182 w 1202"/>
                <a:gd name="T13" fmla="*/ 0 h 820"/>
                <a:gd name="T14" fmla="*/ 1202 w 1202"/>
                <a:gd name="T15" fmla="*/ 20 h 820"/>
                <a:gd name="T16" fmla="*/ 1202 w 1202"/>
                <a:gd name="T17" fmla="*/ 80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207729" y="4613609"/>
              <a:ext cx="1987791" cy="871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3199881" y="3265747"/>
              <a:ext cx="995639" cy="1435046"/>
            </a:xfrm>
            <a:custGeom>
              <a:avLst/>
              <a:gdLst>
                <a:gd name="T0" fmla="*/ 0 w 554"/>
                <a:gd name="T1" fmla="*/ 800 h 800"/>
                <a:gd name="T2" fmla="*/ 0 w 554"/>
                <a:gd name="T3" fmla="*/ 72 h 800"/>
                <a:gd name="T4" fmla="*/ 0 w 554"/>
                <a:gd name="T5" fmla="*/ 70 h 800"/>
                <a:gd name="T6" fmla="*/ 0 w 554"/>
                <a:gd name="T7" fmla="*/ 64 h 800"/>
                <a:gd name="T8" fmla="*/ 70 w 554"/>
                <a:gd name="T9" fmla="*/ 0 h 800"/>
                <a:gd name="T10" fmla="*/ 554 w 554"/>
                <a:gd name="T11" fmla="*/ 0 h 800"/>
                <a:gd name="T12" fmla="*/ 554 w 554"/>
                <a:gd name="T13" fmla="*/ 758 h 800"/>
                <a:gd name="T14" fmla="*/ 70 w 554"/>
                <a:gd name="T15" fmla="*/ 758 h 800"/>
                <a:gd name="T16" fmla="*/ 0 w 554"/>
                <a:gd name="T17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" h="800">
                  <a:moveTo>
                    <a:pt x="0" y="80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1"/>
                    <a:pt x="0" y="70"/>
                  </a:cubicBezTo>
                  <a:cubicBezTo>
                    <a:pt x="0" y="68"/>
                    <a:pt x="0" y="66"/>
                    <a:pt x="0" y="64"/>
                  </a:cubicBezTo>
                  <a:cubicBezTo>
                    <a:pt x="3" y="28"/>
                    <a:pt x="33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2207729" y="3265747"/>
              <a:ext cx="992152" cy="1435046"/>
            </a:xfrm>
            <a:custGeom>
              <a:avLst/>
              <a:gdLst>
                <a:gd name="T0" fmla="*/ 553 w 553"/>
                <a:gd name="T1" fmla="*/ 800 h 800"/>
                <a:gd name="T2" fmla="*/ 553 w 553"/>
                <a:gd name="T3" fmla="*/ 72 h 800"/>
                <a:gd name="T4" fmla="*/ 553 w 553"/>
                <a:gd name="T5" fmla="*/ 70 h 800"/>
                <a:gd name="T6" fmla="*/ 553 w 553"/>
                <a:gd name="T7" fmla="*/ 64 h 800"/>
                <a:gd name="T8" fmla="*/ 483 w 553"/>
                <a:gd name="T9" fmla="*/ 0 h 800"/>
                <a:gd name="T10" fmla="*/ 0 w 553"/>
                <a:gd name="T11" fmla="*/ 0 h 800"/>
                <a:gd name="T12" fmla="*/ 0 w 553"/>
                <a:gd name="T13" fmla="*/ 758 h 800"/>
                <a:gd name="T14" fmla="*/ 483 w 553"/>
                <a:gd name="T15" fmla="*/ 758 h 800"/>
                <a:gd name="T16" fmla="*/ 553 w 553"/>
                <a:gd name="T17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3" h="800">
                  <a:moveTo>
                    <a:pt x="553" y="800"/>
                  </a:moveTo>
                  <a:cubicBezTo>
                    <a:pt x="553" y="72"/>
                    <a:pt x="553" y="72"/>
                    <a:pt x="553" y="72"/>
                  </a:cubicBezTo>
                  <a:cubicBezTo>
                    <a:pt x="553" y="72"/>
                    <a:pt x="553" y="71"/>
                    <a:pt x="553" y="70"/>
                  </a:cubicBezTo>
                  <a:cubicBezTo>
                    <a:pt x="553" y="68"/>
                    <a:pt x="553" y="66"/>
                    <a:pt x="553" y="64"/>
                  </a:cubicBezTo>
                  <a:cubicBezTo>
                    <a:pt x="550" y="28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3" y="758"/>
                    <a:pt x="540" y="775"/>
                    <a:pt x="553" y="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3130134" y="3277953"/>
              <a:ext cx="69747" cy="1422841"/>
            </a:xfrm>
            <a:custGeom>
              <a:avLst/>
              <a:gdLst>
                <a:gd name="T0" fmla="*/ 39 w 39"/>
                <a:gd name="T1" fmla="*/ 57 h 793"/>
                <a:gd name="T2" fmla="*/ 0 w 39"/>
                <a:gd name="T3" fmla="*/ 0 h 793"/>
                <a:gd name="T4" fmla="*/ 0 w 39"/>
                <a:gd name="T5" fmla="*/ 757 h 793"/>
                <a:gd name="T6" fmla="*/ 39 w 39"/>
                <a:gd name="T7" fmla="*/ 793 h 793"/>
                <a:gd name="T8" fmla="*/ 39 w 39"/>
                <a:gd name="T9" fmla="*/ 65 h 793"/>
                <a:gd name="T10" fmla="*/ 39 w 39"/>
                <a:gd name="T11" fmla="*/ 63 h 793"/>
                <a:gd name="T12" fmla="*/ 39 w 39"/>
                <a:gd name="T13" fmla="*/ 57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793">
                  <a:moveTo>
                    <a:pt x="39" y="57"/>
                  </a:moveTo>
                  <a:cubicBezTo>
                    <a:pt x="37" y="32"/>
                    <a:pt x="21" y="11"/>
                    <a:pt x="0" y="0"/>
                  </a:cubicBezTo>
                  <a:cubicBezTo>
                    <a:pt x="0" y="757"/>
                    <a:pt x="0" y="757"/>
                    <a:pt x="0" y="757"/>
                  </a:cubicBezTo>
                  <a:cubicBezTo>
                    <a:pt x="17" y="764"/>
                    <a:pt x="31" y="777"/>
                    <a:pt x="39" y="793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4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325426" y="3504631"/>
              <a:ext cx="734088" cy="4533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325426" y="3673767"/>
              <a:ext cx="734088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325426" y="3844648"/>
              <a:ext cx="734088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325426" y="4015528"/>
              <a:ext cx="734088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325426" y="4186408"/>
              <a:ext cx="734088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325426" y="4357289"/>
              <a:ext cx="734088" cy="4533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331530" y="3504631"/>
              <a:ext cx="735832" cy="4533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331530" y="3673767"/>
              <a:ext cx="735832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331530" y="3844648"/>
              <a:ext cx="735832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331530" y="4015528"/>
              <a:ext cx="735832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331530" y="4186408"/>
              <a:ext cx="735832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331530" y="4357289"/>
              <a:ext cx="735832" cy="4533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2441382" y="4327646"/>
              <a:ext cx="917174" cy="903225"/>
            </a:xfrm>
            <a:custGeom>
              <a:avLst/>
              <a:gdLst>
                <a:gd name="T0" fmla="*/ 33 w 510"/>
                <a:gd name="T1" fmla="*/ 500 h 503"/>
                <a:gd name="T2" fmla="*/ 15 w 510"/>
                <a:gd name="T3" fmla="*/ 489 h 503"/>
                <a:gd name="T4" fmla="*/ 15 w 510"/>
                <a:gd name="T5" fmla="*/ 436 h 503"/>
                <a:gd name="T6" fmla="*/ 442 w 510"/>
                <a:gd name="T7" fmla="*/ 15 h 503"/>
                <a:gd name="T8" fmla="*/ 495 w 510"/>
                <a:gd name="T9" fmla="*/ 15 h 503"/>
                <a:gd name="T10" fmla="*/ 495 w 510"/>
                <a:gd name="T11" fmla="*/ 69 h 503"/>
                <a:gd name="T12" fmla="*/ 69 w 510"/>
                <a:gd name="T13" fmla="*/ 490 h 503"/>
                <a:gd name="T14" fmla="*/ 33 w 510"/>
                <a:gd name="T15" fmla="*/ 50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0" h="503">
                  <a:moveTo>
                    <a:pt x="33" y="500"/>
                  </a:moveTo>
                  <a:cubicBezTo>
                    <a:pt x="26" y="498"/>
                    <a:pt x="20" y="495"/>
                    <a:pt x="15" y="489"/>
                  </a:cubicBezTo>
                  <a:cubicBezTo>
                    <a:pt x="0" y="475"/>
                    <a:pt x="0" y="451"/>
                    <a:pt x="15" y="436"/>
                  </a:cubicBezTo>
                  <a:cubicBezTo>
                    <a:pt x="442" y="15"/>
                    <a:pt x="442" y="15"/>
                    <a:pt x="442" y="15"/>
                  </a:cubicBezTo>
                  <a:cubicBezTo>
                    <a:pt x="456" y="0"/>
                    <a:pt x="481" y="0"/>
                    <a:pt x="495" y="15"/>
                  </a:cubicBezTo>
                  <a:cubicBezTo>
                    <a:pt x="510" y="30"/>
                    <a:pt x="510" y="54"/>
                    <a:pt x="495" y="69"/>
                  </a:cubicBezTo>
                  <a:cubicBezTo>
                    <a:pt x="69" y="490"/>
                    <a:pt x="69" y="490"/>
                    <a:pt x="69" y="490"/>
                  </a:cubicBezTo>
                  <a:cubicBezTo>
                    <a:pt x="59" y="500"/>
                    <a:pt x="45" y="503"/>
                    <a:pt x="33" y="5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2368147" y="4453191"/>
              <a:ext cx="863120" cy="849171"/>
            </a:xfrm>
            <a:custGeom>
              <a:avLst/>
              <a:gdLst>
                <a:gd name="T0" fmla="*/ 64 w 480"/>
                <a:gd name="T1" fmla="*/ 466 h 473"/>
                <a:gd name="T2" fmla="*/ 29 w 480"/>
                <a:gd name="T3" fmla="*/ 446 h 473"/>
                <a:gd name="T4" fmla="*/ 30 w 480"/>
                <a:gd name="T5" fmla="*/ 339 h 473"/>
                <a:gd name="T6" fmla="*/ 343 w 480"/>
                <a:gd name="T7" fmla="*/ 29 h 473"/>
                <a:gd name="T8" fmla="*/ 450 w 480"/>
                <a:gd name="T9" fmla="*/ 30 h 473"/>
                <a:gd name="T10" fmla="*/ 450 w 480"/>
                <a:gd name="T11" fmla="*/ 138 h 473"/>
                <a:gd name="T12" fmla="*/ 136 w 480"/>
                <a:gd name="T13" fmla="*/ 447 h 473"/>
                <a:gd name="T14" fmla="*/ 64 w 480"/>
                <a:gd name="T15" fmla="*/ 46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473">
                  <a:moveTo>
                    <a:pt x="64" y="466"/>
                  </a:moveTo>
                  <a:cubicBezTo>
                    <a:pt x="51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0" y="30"/>
                  </a:cubicBezTo>
                  <a:cubicBezTo>
                    <a:pt x="480" y="60"/>
                    <a:pt x="480" y="108"/>
                    <a:pt x="450" y="138"/>
                  </a:cubicBezTo>
                  <a:cubicBezTo>
                    <a:pt x="136" y="447"/>
                    <a:pt x="136" y="447"/>
                    <a:pt x="136" y="447"/>
                  </a:cubicBezTo>
                  <a:cubicBezTo>
                    <a:pt x="117" y="466"/>
                    <a:pt x="89" y="473"/>
                    <a:pt x="64" y="46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3081311" y="3541248"/>
              <a:ext cx="1068874" cy="1068874"/>
            </a:xfrm>
            <a:custGeom>
              <a:avLst/>
              <a:gdLst>
                <a:gd name="T0" fmla="*/ 594 w 595"/>
                <a:gd name="T1" fmla="*/ 299 h 595"/>
                <a:gd name="T2" fmla="*/ 370 w 595"/>
                <a:gd name="T3" fmla="*/ 9 h 595"/>
                <a:gd name="T4" fmla="*/ 299 w 595"/>
                <a:gd name="T5" fmla="*/ 0 h 595"/>
                <a:gd name="T6" fmla="*/ 89 w 595"/>
                <a:gd name="T7" fmla="*/ 86 h 595"/>
                <a:gd name="T8" fmla="*/ 1 w 595"/>
                <a:gd name="T9" fmla="*/ 295 h 595"/>
                <a:gd name="T10" fmla="*/ 225 w 595"/>
                <a:gd name="T11" fmla="*/ 585 h 595"/>
                <a:gd name="T12" fmla="*/ 296 w 595"/>
                <a:gd name="T13" fmla="*/ 594 h 595"/>
                <a:gd name="T14" fmla="*/ 506 w 595"/>
                <a:gd name="T15" fmla="*/ 508 h 595"/>
                <a:gd name="T16" fmla="*/ 594 w 595"/>
                <a:gd name="T17" fmla="*/ 299 h 595"/>
                <a:gd name="T18" fmla="*/ 453 w 595"/>
                <a:gd name="T19" fmla="*/ 454 h 595"/>
                <a:gd name="T20" fmla="*/ 296 w 595"/>
                <a:gd name="T21" fmla="*/ 518 h 595"/>
                <a:gd name="T22" fmla="*/ 244 w 595"/>
                <a:gd name="T23" fmla="*/ 511 h 595"/>
                <a:gd name="T24" fmla="*/ 77 w 595"/>
                <a:gd name="T25" fmla="*/ 296 h 595"/>
                <a:gd name="T26" fmla="*/ 142 w 595"/>
                <a:gd name="T27" fmla="*/ 140 h 595"/>
                <a:gd name="T28" fmla="*/ 299 w 595"/>
                <a:gd name="T29" fmla="*/ 76 h 595"/>
                <a:gd name="T30" fmla="*/ 351 w 595"/>
                <a:gd name="T31" fmla="*/ 83 h 595"/>
                <a:gd name="T32" fmla="*/ 518 w 595"/>
                <a:gd name="T33" fmla="*/ 299 h 595"/>
                <a:gd name="T34" fmla="*/ 453 w 595"/>
                <a:gd name="T35" fmla="*/ 45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5" h="595">
                  <a:moveTo>
                    <a:pt x="594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299" y="0"/>
                  </a:cubicBezTo>
                  <a:cubicBezTo>
                    <a:pt x="220" y="0"/>
                    <a:pt x="145" y="30"/>
                    <a:pt x="89" y="86"/>
                  </a:cubicBezTo>
                  <a:cubicBezTo>
                    <a:pt x="32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5"/>
                    <a:pt x="449" y="564"/>
                    <a:pt x="506" y="508"/>
                  </a:cubicBezTo>
                  <a:cubicBezTo>
                    <a:pt x="562" y="453"/>
                    <a:pt x="594" y="378"/>
                    <a:pt x="594" y="299"/>
                  </a:cubicBezTo>
                  <a:close/>
                  <a:moveTo>
                    <a:pt x="453" y="454"/>
                  </a:moveTo>
                  <a:cubicBezTo>
                    <a:pt x="410" y="496"/>
                    <a:pt x="355" y="518"/>
                    <a:pt x="296" y="518"/>
                  </a:cubicBezTo>
                  <a:cubicBezTo>
                    <a:pt x="278" y="518"/>
                    <a:pt x="261" y="516"/>
                    <a:pt x="244" y="511"/>
                  </a:cubicBezTo>
                  <a:cubicBezTo>
                    <a:pt x="145" y="487"/>
                    <a:pt x="76" y="398"/>
                    <a:pt x="77" y="296"/>
                  </a:cubicBezTo>
                  <a:cubicBezTo>
                    <a:pt x="77" y="237"/>
                    <a:pt x="100" y="182"/>
                    <a:pt x="142" y="140"/>
                  </a:cubicBezTo>
                  <a:cubicBezTo>
                    <a:pt x="184" y="99"/>
                    <a:pt x="240" y="76"/>
                    <a:pt x="299" y="76"/>
                  </a:cubicBezTo>
                  <a:cubicBezTo>
                    <a:pt x="317" y="76"/>
                    <a:pt x="334" y="79"/>
                    <a:pt x="351" y="83"/>
                  </a:cubicBezTo>
                  <a:cubicBezTo>
                    <a:pt x="450" y="108"/>
                    <a:pt x="519" y="196"/>
                    <a:pt x="518" y="299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3239986" y="3699923"/>
              <a:ext cx="674803" cy="634698"/>
            </a:xfrm>
            <a:custGeom>
              <a:avLst/>
              <a:gdLst>
                <a:gd name="T0" fmla="*/ 22 w 376"/>
                <a:gd name="T1" fmla="*/ 232 h 354"/>
                <a:gd name="T2" fmla="*/ 84 w 376"/>
                <a:gd name="T3" fmla="*/ 86 h 354"/>
                <a:gd name="T4" fmla="*/ 231 w 376"/>
                <a:gd name="T5" fmla="*/ 26 h 354"/>
                <a:gd name="T6" fmla="*/ 280 w 376"/>
                <a:gd name="T7" fmla="*/ 33 h 354"/>
                <a:gd name="T8" fmla="*/ 376 w 376"/>
                <a:gd name="T9" fmla="*/ 87 h 354"/>
                <a:gd name="T10" fmla="*/ 258 w 376"/>
                <a:gd name="T11" fmla="*/ 7 h 354"/>
                <a:gd name="T12" fmla="*/ 209 w 376"/>
                <a:gd name="T13" fmla="*/ 0 h 354"/>
                <a:gd name="T14" fmla="*/ 62 w 376"/>
                <a:gd name="T15" fmla="*/ 60 h 354"/>
                <a:gd name="T16" fmla="*/ 0 w 376"/>
                <a:gd name="T17" fmla="*/ 206 h 354"/>
                <a:gd name="T18" fmla="*/ 61 w 376"/>
                <a:gd name="T19" fmla="*/ 354 h 354"/>
                <a:gd name="T20" fmla="*/ 22 w 376"/>
                <a:gd name="T21" fmla="*/ 232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6" h="354">
                  <a:moveTo>
                    <a:pt x="22" y="232"/>
                  </a:moveTo>
                  <a:cubicBezTo>
                    <a:pt x="23" y="177"/>
                    <a:pt x="44" y="125"/>
                    <a:pt x="84" y="86"/>
                  </a:cubicBezTo>
                  <a:cubicBezTo>
                    <a:pt x="123" y="47"/>
                    <a:pt x="175" y="26"/>
                    <a:pt x="231" y="26"/>
                  </a:cubicBezTo>
                  <a:cubicBezTo>
                    <a:pt x="247" y="27"/>
                    <a:pt x="264" y="29"/>
                    <a:pt x="280" y="33"/>
                  </a:cubicBezTo>
                  <a:cubicBezTo>
                    <a:pt x="317" y="42"/>
                    <a:pt x="350" y="61"/>
                    <a:pt x="376" y="87"/>
                  </a:cubicBezTo>
                  <a:cubicBezTo>
                    <a:pt x="348" y="48"/>
                    <a:pt x="307" y="19"/>
                    <a:pt x="258" y="7"/>
                  </a:cubicBezTo>
                  <a:cubicBezTo>
                    <a:pt x="242" y="3"/>
                    <a:pt x="225" y="1"/>
                    <a:pt x="209" y="0"/>
                  </a:cubicBezTo>
                  <a:cubicBezTo>
                    <a:pt x="153" y="0"/>
                    <a:pt x="101" y="21"/>
                    <a:pt x="62" y="60"/>
                  </a:cubicBezTo>
                  <a:cubicBezTo>
                    <a:pt x="22" y="99"/>
                    <a:pt x="0" y="151"/>
                    <a:pt x="0" y="206"/>
                  </a:cubicBezTo>
                  <a:cubicBezTo>
                    <a:pt x="0" y="263"/>
                    <a:pt x="23" y="316"/>
                    <a:pt x="61" y="354"/>
                  </a:cubicBezTo>
                  <a:cubicBezTo>
                    <a:pt x="36" y="320"/>
                    <a:pt x="22" y="277"/>
                    <a:pt x="22" y="23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4171109" y="2392165"/>
              <a:ext cx="706189" cy="70793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4035102" y="5122763"/>
              <a:ext cx="760243" cy="7619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4711649" y="3602277"/>
              <a:ext cx="760243" cy="76198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1482360" y="5093121"/>
              <a:ext cx="760243" cy="7585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859867" y="3701666"/>
              <a:ext cx="889275" cy="8892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2756987" y="1780134"/>
              <a:ext cx="889275" cy="89101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1478872" y="2350316"/>
              <a:ext cx="760243" cy="76024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27"/>
            <p:cNvSpPr>
              <a:spLocks noChangeArrowheads="1"/>
            </p:cNvSpPr>
            <p:nvPr/>
          </p:nvSpPr>
          <p:spPr bwMode="auto">
            <a:xfrm>
              <a:off x="4371674" y="2626667"/>
              <a:ext cx="305059" cy="238928"/>
            </a:xfrm>
            <a:custGeom>
              <a:avLst/>
              <a:gdLst>
                <a:gd name="T0" fmla="*/ 194710 w 506"/>
                <a:gd name="T1" fmla="*/ 31193 h 399"/>
                <a:gd name="T2" fmla="*/ 194710 w 506"/>
                <a:gd name="T3" fmla="*/ 31193 h 399"/>
                <a:gd name="T4" fmla="*/ 75372 w 506"/>
                <a:gd name="T5" fmla="*/ 15596 h 399"/>
                <a:gd name="T6" fmla="*/ 4038 w 506"/>
                <a:gd name="T7" fmla="*/ 98481 h 399"/>
                <a:gd name="T8" fmla="*/ 87485 w 506"/>
                <a:gd name="T9" fmla="*/ 177354 h 399"/>
                <a:gd name="T10" fmla="*/ 170932 w 506"/>
                <a:gd name="T11" fmla="*/ 138140 h 399"/>
                <a:gd name="T12" fmla="*/ 162856 w 506"/>
                <a:gd name="T13" fmla="*/ 94470 h 399"/>
                <a:gd name="T14" fmla="*/ 210412 w 506"/>
                <a:gd name="T15" fmla="*/ 90460 h 399"/>
                <a:gd name="T16" fmla="*/ 194710 w 506"/>
                <a:gd name="T17" fmla="*/ 31193 h 399"/>
                <a:gd name="T18" fmla="*/ 122927 w 506"/>
                <a:gd name="T19" fmla="*/ 134130 h 399"/>
                <a:gd name="T20" fmla="*/ 122927 w 506"/>
                <a:gd name="T21" fmla="*/ 134130 h 399"/>
                <a:gd name="T22" fmla="*/ 107225 w 506"/>
                <a:gd name="T23" fmla="*/ 118088 h 399"/>
                <a:gd name="T24" fmla="*/ 122927 w 506"/>
                <a:gd name="T25" fmla="*/ 102491 h 399"/>
                <a:gd name="T26" fmla="*/ 138630 w 506"/>
                <a:gd name="T27" fmla="*/ 118088 h 399"/>
                <a:gd name="T28" fmla="*/ 122927 w 506"/>
                <a:gd name="T29" fmla="*/ 134130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8" tIns="12859" rIns="25718" bIns="12859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70"/>
            <p:cNvSpPr>
              <a:spLocks noChangeArrowheads="1"/>
            </p:cNvSpPr>
            <p:nvPr/>
          </p:nvSpPr>
          <p:spPr bwMode="auto">
            <a:xfrm>
              <a:off x="4928777" y="3837616"/>
              <a:ext cx="325987" cy="291309"/>
            </a:xfrm>
            <a:custGeom>
              <a:avLst/>
              <a:gdLst>
                <a:gd name="T0" fmla="*/ 63953 w 497"/>
                <a:gd name="T1" fmla="*/ 123611 h 445"/>
                <a:gd name="T2" fmla="*/ 63953 w 497"/>
                <a:gd name="T3" fmla="*/ 123611 h 445"/>
                <a:gd name="T4" fmla="*/ 63953 w 497"/>
                <a:gd name="T5" fmla="*/ 56187 h 445"/>
                <a:gd name="T6" fmla="*/ 23870 w 497"/>
                <a:gd name="T7" fmla="*/ 56187 h 445"/>
                <a:gd name="T8" fmla="*/ 0 w 497"/>
                <a:gd name="T9" fmla="*/ 80010 h 445"/>
                <a:gd name="T10" fmla="*/ 0 w 497"/>
                <a:gd name="T11" fmla="*/ 143389 h 445"/>
                <a:gd name="T12" fmla="*/ 23870 w 497"/>
                <a:gd name="T13" fmla="*/ 167661 h 445"/>
                <a:gd name="T14" fmla="*/ 31977 w 497"/>
                <a:gd name="T15" fmla="*/ 167661 h 445"/>
                <a:gd name="T16" fmla="*/ 31977 w 497"/>
                <a:gd name="T17" fmla="*/ 199576 h 445"/>
                <a:gd name="T18" fmla="*/ 68007 w 497"/>
                <a:gd name="T19" fmla="*/ 167661 h 445"/>
                <a:gd name="T20" fmla="*/ 123403 w 497"/>
                <a:gd name="T21" fmla="*/ 167661 h 445"/>
                <a:gd name="T22" fmla="*/ 143670 w 497"/>
                <a:gd name="T23" fmla="*/ 143389 h 445"/>
                <a:gd name="T24" fmla="*/ 143670 w 497"/>
                <a:gd name="T25" fmla="*/ 123611 h 445"/>
                <a:gd name="T26" fmla="*/ 143670 w 497"/>
                <a:gd name="T27" fmla="*/ 123611 h 445"/>
                <a:gd name="T28" fmla="*/ 63953 w 497"/>
                <a:gd name="T29" fmla="*/ 123611 h 445"/>
                <a:gd name="T30" fmla="*/ 199517 w 497"/>
                <a:gd name="T31" fmla="*/ 0 h 445"/>
                <a:gd name="T32" fmla="*/ 199517 w 497"/>
                <a:gd name="T33" fmla="*/ 0 h 445"/>
                <a:gd name="T34" fmla="*/ 99533 w 497"/>
                <a:gd name="T35" fmla="*/ 0 h 445"/>
                <a:gd name="T36" fmla="*/ 79717 w 497"/>
                <a:gd name="T37" fmla="*/ 24273 h 445"/>
                <a:gd name="T38" fmla="*/ 79717 w 497"/>
                <a:gd name="T39" fmla="*/ 111475 h 445"/>
                <a:gd name="T40" fmla="*/ 155830 w 497"/>
                <a:gd name="T41" fmla="*/ 111475 h 445"/>
                <a:gd name="T42" fmla="*/ 191410 w 497"/>
                <a:gd name="T43" fmla="*/ 143389 h 445"/>
                <a:gd name="T44" fmla="*/ 191410 w 497"/>
                <a:gd name="T45" fmla="*/ 111475 h 445"/>
                <a:gd name="T46" fmla="*/ 199517 w 497"/>
                <a:gd name="T47" fmla="*/ 111475 h 445"/>
                <a:gd name="T48" fmla="*/ 223387 w 497"/>
                <a:gd name="T49" fmla="*/ 87651 h 445"/>
                <a:gd name="T50" fmla="*/ 223387 w 497"/>
                <a:gd name="T51" fmla="*/ 24273 h 445"/>
                <a:gd name="T52" fmla="*/ 199517 w 497"/>
                <a:gd name="T53" fmla="*/ 0 h 4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7" h="445">
                  <a:moveTo>
                    <a:pt x="142" y="275"/>
                  </a:moveTo>
                  <a:lnTo>
                    <a:pt x="142" y="275"/>
                  </a:lnTo>
                  <a:cubicBezTo>
                    <a:pt x="142" y="125"/>
                    <a:pt x="142" y="125"/>
                    <a:pt x="14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18" y="125"/>
                    <a:pt x="0" y="151"/>
                    <a:pt x="0" y="178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54"/>
                    <a:pt x="18" y="373"/>
                    <a:pt x="53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151" y="373"/>
                    <a:pt x="151" y="373"/>
                    <a:pt x="151" y="373"/>
                  </a:cubicBezTo>
                  <a:cubicBezTo>
                    <a:pt x="274" y="373"/>
                    <a:pt x="274" y="373"/>
                    <a:pt x="274" y="373"/>
                  </a:cubicBezTo>
                  <a:cubicBezTo>
                    <a:pt x="302" y="373"/>
                    <a:pt x="319" y="354"/>
                    <a:pt x="319" y="319"/>
                  </a:cubicBezTo>
                  <a:cubicBezTo>
                    <a:pt x="319" y="275"/>
                    <a:pt x="319" y="275"/>
                    <a:pt x="319" y="275"/>
                  </a:cubicBezTo>
                  <a:lnTo>
                    <a:pt x="142" y="275"/>
                  </a:lnTo>
                  <a:close/>
                  <a:moveTo>
                    <a:pt x="443" y="0"/>
                  </a:moveTo>
                  <a:lnTo>
                    <a:pt x="443" y="0"/>
                  </a:lnTo>
                  <a:cubicBezTo>
                    <a:pt x="221" y="0"/>
                    <a:pt x="221" y="0"/>
                    <a:pt x="221" y="0"/>
                  </a:cubicBezTo>
                  <a:cubicBezTo>
                    <a:pt x="195" y="0"/>
                    <a:pt x="177" y="27"/>
                    <a:pt x="177" y="54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346" y="248"/>
                    <a:pt x="346" y="248"/>
                    <a:pt x="346" y="248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70" y="248"/>
                    <a:pt x="496" y="231"/>
                    <a:pt x="496" y="195"/>
                  </a:cubicBezTo>
                  <a:cubicBezTo>
                    <a:pt x="496" y="54"/>
                    <a:pt x="496" y="54"/>
                    <a:pt x="496" y="54"/>
                  </a:cubicBezTo>
                  <a:cubicBezTo>
                    <a:pt x="496" y="27"/>
                    <a:pt x="470" y="0"/>
                    <a:pt x="4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8" tIns="12859" rIns="25718" bIns="12859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97"/>
            <p:cNvSpPr>
              <a:spLocks noChangeArrowheads="1"/>
            </p:cNvSpPr>
            <p:nvPr/>
          </p:nvSpPr>
          <p:spPr bwMode="auto">
            <a:xfrm>
              <a:off x="3005333" y="2057194"/>
              <a:ext cx="392582" cy="336899"/>
            </a:xfrm>
            <a:custGeom>
              <a:avLst/>
              <a:gdLst>
                <a:gd name="T0" fmla="*/ 103587 w 497"/>
                <a:gd name="T1" fmla="*/ 104160 h 426"/>
                <a:gd name="T2" fmla="*/ 103587 w 497"/>
                <a:gd name="T3" fmla="*/ 104160 h 426"/>
                <a:gd name="T4" fmla="*/ 123403 w 497"/>
                <a:gd name="T5" fmla="*/ 104160 h 426"/>
                <a:gd name="T6" fmla="*/ 123403 w 497"/>
                <a:gd name="T7" fmla="*/ 124000 h 426"/>
                <a:gd name="T8" fmla="*/ 223387 w 497"/>
                <a:gd name="T9" fmla="*/ 124000 h 426"/>
                <a:gd name="T10" fmla="*/ 219333 w 497"/>
                <a:gd name="T11" fmla="*/ 59971 h 426"/>
                <a:gd name="T12" fmla="*/ 199517 w 497"/>
                <a:gd name="T13" fmla="*/ 36073 h 426"/>
                <a:gd name="T14" fmla="*/ 163487 w 497"/>
                <a:gd name="T15" fmla="*/ 36073 h 426"/>
                <a:gd name="T16" fmla="*/ 151777 w 497"/>
                <a:gd name="T17" fmla="*/ 12175 h 426"/>
                <a:gd name="T18" fmla="*/ 135113 w 497"/>
                <a:gd name="T19" fmla="*/ 0 h 426"/>
                <a:gd name="T20" fmla="*/ 87373 w 497"/>
                <a:gd name="T21" fmla="*/ 0 h 426"/>
                <a:gd name="T22" fmla="*/ 75663 w 497"/>
                <a:gd name="T23" fmla="*/ 12175 h 426"/>
                <a:gd name="T24" fmla="*/ 59900 w 497"/>
                <a:gd name="T25" fmla="*/ 36073 h 426"/>
                <a:gd name="T26" fmla="*/ 23870 w 497"/>
                <a:gd name="T27" fmla="*/ 36073 h 426"/>
                <a:gd name="T28" fmla="*/ 4053 w 497"/>
                <a:gd name="T29" fmla="*/ 59971 h 426"/>
                <a:gd name="T30" fmla="*/ 0 w 497"/>
                <a:gd name="T31" fmla="*/ 124000 h 426"/>
                <a:gd name="T32" fmla="*/ 103587 w 497"/>
                <a:gd name="T33" fmla="*/ 124000 h 426"/>
                <a:gd name="T34" fmla="*/ 103587 w 497"/>
                <a:gd name="T35" fmla="*/ 104160 h 426"/>
                <a:gd name="T36" fmla="*/ 83770 w 497"/>
                <a:gd name="T37" fmla="*/ 23898 h 426"/>
                <a:gd name="T38" fmla="*/ 83770 w 497"/>
                <a:gd name="T39" fmla="*/ 23898 h 426"/>
                <a:gd name="T40" fmla="*/ 95480 w 497"/>
                <a:gd name="T41" fmla="*/ 16233 h 426"/>
                <a:gd name="T42" fmla="*/ 127907 w 497"/>
                <a:gd name="T43" fmla="*/ 16233 h 426"/>
                <a:gd name="T44" fmla="*/ 139166 w 497"/>
                <a:gd name="T45" fmla="*/ 23898 h 426"/>
                <a:gd name="T46" fmla="*/ 143670 w 497"/>
                <a:gd name="T47" fmla="*/ 36073 h 426"/>
                <a:gd name="T48" fmla="*/ 79717 w 497"/>
                <a:gd name="T49" fmla="*/ 36073 h 426"/>
                <a:gd name="T50" fmla="*/ 83770 w 497"/>
                <a:gd name="T51" fmla="*/ 23898 h 426"/>
                <a:gd name="T52" fmla="*/ 123403 w 497"/>
                <a:gd name="T53" fmla="*/ 160073 h 426"/>
                <a:gd name="T54" fmla="*/ 123403 w 497"/>
                <a:gd name="T55" fmla="*/ 160073 h 426"/>
                <a:gd name="T56" fmla="*/ 103587 w 497"/>
                <a:gd name="T57" fmla="*/ 160073 h 426"/>
                <a:gd name="T58" fmla="*/ 103587 w 497"/>
                <a:gd name="T59" fmla="*/ 136175 h 426"/>
                <a:gd name="T60" fmla="*/ 4053 w 497"/>
                <a:gd name="T61" fmla="*/ 136175 h 426"/>
                <a:gd name="T62" fmla="*/ 7656 w 497"/>
                <a:gd name="T63" fmla="*/ 171797 h 426"/>
                <a:gd name="T64" fmla="*/ 27923 w 497"/>
                <a:gd name="T65" fmla="*/ 191637 h 426"/>
                <a:gd name="T66" fmla="*/ 195463 w 497"/>
                <a:gd name="T67" fmla="*/ 191637 h 426"/>
                <a:gd name="T68" fmla="*/ 215280 w 497"/>
                <a:gd name="T69" fmla="*/ 171797 h 426"/>
                <a:gd name="T70" fmla="*/ 219333 w 497"/>
                <a:gd name="T71" fmla="*/ 136175 h 426"/>
                <a:gd name="T72" fmla="*/ 123403 w 497"/>
                <a:gd name="T73" fmla="*/ 136175 h 426"/>
                <a:gd name="T74" fmla="*/ 123403 w 497"/>
                <a:gd name="T75" fmla="*/ 160073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8" tIns="12859" rIns="25718" bIns="12859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101"/>
            <p:cNvSpPr>
              <a:spLocks noChangeArrowheads="1"/>
            </p:cNvSpPr>
            <p:nvPr/>
          </p:nvSpPr>
          <p:spPr bwMode="auto">
            <a:xfrm>
              <a:off x="1108213" y="3995952"/>
              <a:ext cx="392582" cy="300703"/>
            </a:xfrm>
            <a:custGeom>
              <a:avLst/>
              <a:gdLst>
                <a:gd name="T0" fmla="*/ 36030 w 497"/>
                <a:gd name="T1" fmla="*/ 111308 h 382"/>
                <a:gd name="T2" fmla="*/ 36030 w 497"/>
                <a:gd name="T3" fmla="*/ 111308 h 382"/>
                <a:gd name="T4" fmla="*/ 71610 w 497"/>
                <a:gd name="T5" fmla="*/ 147214 h 382"/>
                <a:gd name="T6" fmla="*/ 111693 w 497"/>
                <a:gd name="T7" fmla="*/ 171001 h 382"/>
                <a:gd name="T8" fmla="*/ 151777 w 497"/>
                <a:gd name="T9" fmla="*/ 151253 h 382"/>
                <a:gd name="T10" fmla="*/ 175647 w 497"/>
                <a:gd name="T11" fmla="*/ 115796 h 382"/>
                <a:gd name="T12" fmla="*/ 111693 w 497"/>
                <a:gd name="T13" fmla="*/ 147214 h 382"/>
                <a:gd name="T14" fmla="*/ 36030 w 497"/>
                <a:gd name="T15" fmla="*/ 111308 h 382"/>
                <a:gd name="T16" fmla="*/ 219333 w 497"/>
                <a:gd name="T17" fmla="*/ 55654 h 382"/>
                <a:gd name="T18" fmla="*/ 219333 w 497"/>
                <a:gd name="T19" fmla="*/ 55654 h 382"/>
                <a:gd name="T20" fmla="*/ 123403 w 497"/>
                <a:gd name="T21" fmla="*/ 4039 h 382"/>
                <a:gd name="T22" fmla="*/ 99533 w 497"/>
                <a:gd name="T23" fmla="*/ 4039 h 382"/>
                <a:gd name="T24" fmla="*/ 4053 w 497"/>
                <a:gd name="T25" fmla="*/ 55654 h 382"/>
                <a:gd name="T26" fmla="*/ 4053 w 497"/>
                <a:gd name="T27" fmla="*/ 71812 h 382"/>
                <a:gd name="T28" fmla="*/ 99533 w 497"/>
                <a:gd name="T29" fmla="*/ 123426 h 382"/>
                <a:gd name="T30" fmla="*/ 123403 w 497"/>
                <a:gd name="T31" fmla="*/ 123426 h 382"/>
                <a:gd name="T32" fmla="*/ 183754 w 497"/>
                <a:gd name="T33" fmla="*/ 87520 h 382"/>
                <a:gd name="T34" fmla="*/ 119800 w 497"/>
                <a:gd name="T35" fmla="*/ 71812 h 382"/>
                <a:gd name="T36" fmla="*/ 111693 w 497"/>
                <a:gd name="T37" fmla="*/ 75402 h 382"/>
                <a:gd name="T38" fmla="*/ 91426 w 497"/>
                <a:gd name="T39" fmla="*/ 59693 h 382"/>
                <a:gd name="T40" fmla="*/ 111693 w 497"/>
                <a:gd name="T41" fmla="*/ 48024 h 382"/>
                <a:gd name="T42" fmla="*/ 131960 w 497"/>
                <a:gd name="T43" fmla="*/ 55654 h 382"/>
                <a:gd name="T44" fmla="*/ 199517 w 497"/>
                <a:gd name="T45" fmla="*/ 79441 h 382"/>
                <a:gd name="T46" fmla="*/ 219333 w 497"/>
                <a:gd name="T47" fmla="*/ 71812 h 382"/>
                <a:gd name="T48" fmla="*/ 219333 w 497"/>
                <a:gd name="T49" fmla="*/ 55654 h 382"/>
                <a:gd name="T50" fmla="*/ 191410 w 497"/>
                <a:gd name="T51" fmla="*/ 155292 h 382"/>
                <a:gd name="T52" fmla="*/ 191410 w 497"/>
                <a:gd name="T53" fmla="*/ 155292 h 382"/>
                <a:gd name="T54" fmla="*/ 207623 w 497"/>
                <a:gd name="T55" fmla="*/ 151253 h 382"/>
                <a:gd name="T56" fmla="*/ 199517 w 497"/>
                <a:gd name="T57" fmla="*/ 79441 h 382"/>
                <a:gd name="T58" fmla="*/ 183754 w 497"/>
                <a:gd name="T59" fmla="*/ 87520 h 382"/>
                <a:gd name="T60" fmla="*/ 191410 w 497"/>
                <a:gd name="T61" fmla="*/ 155292 h 3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8" tIns="12859" rIns="25718" bIns="12859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41"/>
            <p:cNvSpPr>
              <a:spLocks noChangeArrowheads="1"/>
            </p:cNvSpPr>
            <p:nvPr/>
          </p:nvSpPr>
          <p:spPr bwMode="auto">
            <a:xfrm>
              <a:off x="1712084" y="5319842"/>
              <a:ext cx="300794" cy="305059"/>
            </a:xfrm>
            <a:custGeom>
              <a:avLst/>
              <a:gdLst>
                <a:gd name="T0" fmla="*/ 215731 w 497"/>
                <a:gd name="T1" fmla="*/ 83447 h 506"/>
                <a:gd name="T2" fmla="*/ 215731 w 497"/>
                <a:gd name="T3" fmla="*/ 83447 h 506"/>
                <a:gd name="T4" fmla="*/ 131510 w 497"/>
                <a:gd name="T5" fmla="*/ 63707 h 506"/>
                <a:gd name="T6" fmla="*/ 119801 w 497"/>
                <a:gd name="T7" fmla="*/ 7627 h 506"/>
                <a:gd name="T8" fmla="*/ 107640 w 497"/>
                <a:gd name="T9" fmla="*/ 0 h 506"/>
                <a:gd name="T10" fmla="*/ 7656 w 497"/>
                <a:gd name="T11" fmla="*/ 27367 h 506"/>
                <a:gd name="T12" fmla="*/ 0 w 497"/>
                <a:gd name="T13" fmla="*/ 39929 h 506"/>
                <a:gd name="T14" fmla="*/ 35580 w 497"/>
                <a:gd name="T15" fmla="*/ 174970 h 506"/>
                <a:gd name="T16" fmla="*/ 48190 w 497"/>
                <a:gd name="T17" fmla="*/ 179007 h 506"/>
                <a:gd name="T18" fmla="*/ 87824 w 497"/>
                <a:gd name="T19" fmla="*/ 166894 h 506"/>
                <a:gd name="T20" fmla="*/ 79717 w 497"/>
                <a:gd name="T21" fmla="*/ 190672 h 506"/>
                <a:gd name="T22" fmla="*/ 87824 w 497"/>
                <a:gd name="T23" fmla="*/ 198748 h 506"/>
                <a:gd name="T24" fmla="*/ 179251 w 497"/>
                <a:gd name="T25" fmla="*/ 222526 h 506"/>
                <a:gd name="T26" fmla="*/ 191861 w 497"/>
                <a:gd name="T27" fmla="*/ 218488 h 506"/>
                <a:gd name="T28" fmla="*/ 223388 w 497"/>
                <a:gd name="T29" fmla="*/ 95112 h 506"/>
                <a:gd name="T30" fmla="*/ 215731 w 497"/>
                <a:gd name="T31" fmla="*/ 83447 h 506"/>
                <a:gd name="T32" fmla="*/ 15763 w 497"/>
                <a:gd name="T33" fmla="*/ 43518 h 506"/>
                <a:gd name="T34" fmla="*/ 15763 w 497"/>
                <a:gd name="T35" fmla="*/ 43518 h 506"/>
                <a:gd name="T36" fmla="*/ 103587 w 497"/>
                <a:gd name="T37" fmla="*/ 19740 h 506"/>
                <a:gd name="T38" fmla="*/ 139617 w 497"/>
                <a:gd name="T39" fmla="*/ 139078 h 506"/>
                <a:gd name="T40" fmla="*/ 52244 w 497"/>
                <a:gd name="T41" fmla="*/ 163305 h 506"/>
                <a:gd name="T42" fmla="*/ 15763 w 497"/>
                <a:gd name="T43" fmla="*/ 43518 h 506"/>
                <a:gd name="T44" fmla="*/ 175197 w 497"/>
                <a:gd name="T45" fmla="*/ 206823 h 506"/>
                <a:gd name="T46" fmla="*/ 175197 w 497"/>
                <a:gd name="T47" fmla="*/ 206823 h 506"/>
                <a:gd name="T48" fmla="*/ 99984 w 497"/>
                <a:gd name="T49" fmla="*/ 187083 h 506"/>
                <a:gd name="T50" fmla="*/ 103587 w 497"/>
                <a:gd name="T51" fmla="*/ 163305 h 506"/>
                <a:gd name="T52" fmla="*/ 147724 w 497"/>
                <a:gd name="T53" fmla="*/ 150743 h 506"/>
                <a:gd name="T54" fmla="*/ 155381 w 497"/>
                <a:gd name="T55" fmla="*/ 143116 h 506"/>
                <a:gd name="T56" fmla="*/ 139617 w 497"/>
                <a:gd name="T57" fmla="*/ 79409 h 506"/>
                <a:gd name="T58" fmla="*/ 203121 w 497"/>
                <a:gd name="T59" fmla="*/ 95112 h 506"/>
                <a:gd name="T60" fmla="*/ 175197 w 497"/>
                <a:gd name="T61" fmla="*/ 206823 h 5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506">
                  <a:moveTo>
                    <a:pt x="479" y="186"/>
                  </a:moveTo>
                  <a:lnTo>
                    <a:pt x="479" y="186"/>
                  </a:lnTo>
                  <a:cubicBezTo>
                    <a:pt x="292" y="142"/>
                    <a:pt x="292" y="142"/>
                    <a:pt x="292" y="142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57" y="8"/>
                    <a:pt x="248" y="0"/>
                    <a:pt x="239" y="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0" y="71"/>
                    <a:pt x="0" y="80"/>
                    <a:pt x="0" y="89"/>
                  </a:cubicBezTo>
                  <a:cubicBezTo>
                    <a:pt x="79" y="390"/>
                    <a:pt x="79" y="390"/>
                    <a:pt x="79" y="390"/>
                  </a:cubicBezTo>
                  <a:cubicBezTo>
                    <a:pt x="79" y="399"/>
                    <a:pt x="97" y="399"/>
                    <a:pt x="107" y="399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77" y="425"/>
                    <a:pt x="177" y="425"/>
                    <a:pt x="177" y="425"/>
                  </a:cubicBezTo>
                  <a:cubicBezTo>
                    <a:pt x="177" y="434"/>
                    <a:pt x="186" y="443"/>
                    <a:pt x="195" y="443"/>
                  </a:cubicBezTo>
                  <a:cubicBezTo>
                    <a:pt x="398" y="496"/>
                    <a:pt x="398" y="496"/>
                    <a:pt x="398" y="496"/>
                  </a:cubicBezTo>
                  <a:cubicBezTo>
                    <a:pt x="407" y="505"/>
                    <a:pt x="416" y="496"/>
                    <a:pt x="426" y="487"/>
                  </a:cubicBezTo>
                  <a:cubicBezTo>
                    <a:pt x="496" y="212"/>
                    <a:pt x="496" y="212"/>
                    <a:pt x="496" y="212"/>
                  </a:cubicBezTo>
                  <a:cubicBezTo>
                    <a:pt x="496" y="204"/>
                    <a:pt x="488" y="186"/>
                    <a:pt x="479" y="186"/>
                  </a:cubicBezTo>
                  <a:close/>
                  <a:moveTo>
                    <a:pt x="35" y="97"/>
                  </a:moveTo>
                  <a:lnTo>
                    <a:pt x="35" y="97"/>
                  </a:lnTo>
                  <a:cubicBezTo>
                    <a:pt x="230" y="44"/>
                    <a:pt x="230" y="44"/>
                    <a:pt x="230" y="44"/>
                  </a:cubicBezTo>
                  <a:cubicBezTo>
                    <a:pt x="310" y="310"/>
                    <a:pt x="310" y="310"/>
                    <a:pt x="310" y="310"/>
                  </a:cubicBezTo>
                  <a:cubicBezTo>
                    <a:pt x="116" y="364"/>
                    <a:pt x="116" y="364"/>
                    <a:pt x="116" y="364"/>
                  </a:cubicBezTo>
                  <a:lnTo>
                    <a:pt x="35" y="97"/>
                  </a:lnTo>
                  <a:close/>
                  <a:moveTo>
                    <a:pt x="389" y="461"/>
                  </a:moveTo>
                  <a:lnTo>
                    <a:pt x="389" y="461"/>
                  </a:lnTo>
                  <a:cubicBezTo>
                    <a:pt x="222" y="417"/>
                    <a:pt x="222" y="417"/>
                    <a:pt x="222" y="417"/>
                  </a:cubicBezTo>
                  <a:cubicBezTo>
                    <a:pt x="230" y="364"/>
                    <a:pt x="230" y="364"/>
                    <a:pt x="230" y="364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36" y="336"/>
                    <a:pt x="345" y="327"/>
                    <a:pt x="345" y="319"/>
                  </a:cubicBezTo>
                  <a:cubicBezTo>
                    <a:pt x="310" y="177"/>
                    <a:pt x="310" y="177"/>
                    <a:pt x="310" y="177"/>
                  </a:cubicBezTo>
                  <a:cubicBezTo>
                    <a:pt x="451" y="212"/>
                    <a:pt x="451" y="212"/>
                    <a:pt x="451" y="212"/>
                  </a:cubicBezTo>
                  <a:lnTo>
                    <a:pt x="389" y="4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8" tIns="12859" rIns="25718" bIns="12859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54"/>
            <p:cNvSpPr>
              <a:spLocks noChangeArrowheads="1"/>
            </p:cNvSpPr>
            <p:nvPr/>
          </p:nvSpPr>
          <p:spPr bwMode="auto">
            <a:xfrm>
              <a:off x="1751263" y="2584307"/>
              <a:ext cx="215461" cy="292260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8" tIns="12859" rIns="25718" bIns="12859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21"/>
            <p:cNvSpPr>
              <a:spLocks noChangeArrowheads="1"/>
            </p:cNvSpPr>
            <p:nvPr/>
          </p:nvSpPr>
          <p:spPr bwMode="auto">
            <a:xfrm>
              <a:off x="4245415" y="5408615"/>
              <a:ext cx="339616" cy="190283"/>
            </a:xfrm>
            <a:custGeom>
              <a:avLst/>
              <a:gdLst>
                <a:gd name="T0" fmla="*/ 112144 w 497"/>
                <a:gd name="T1" fmla="*/ 0 h 276"/>
                <a:gd name="T2" fmla="*/ 112144 w 497"/>
                <a:gd name="T3" fmla="*/ 0 h 276"/>
                <a:gd name="T4" fmla="*/ 0 w 497"/>
                <a:gd name="T5" fmla="*/ 60435 h 276"/>
                <a:gd name="T6" fmla="*/ 112144 w 497"/>
                <a:gd name="T7" fmla="*/ 124959 h 276"/>
                <a:gd name="T8" fmla="*/ 223387 w 497"/>
                <a:gd name="T9" fmla="*/ 60435 h 276"/>
                <a:gd name="T10" fmla="*/ 112144 w 497"/>
                <a:gd name="T11" fmla="*/ 0 h 276"/>
                <a:gd name="T12" fmla="*/ 112144 w 497"/>
                <a:gd name="T13" fmla="*/ 108600 h 276"/>
                <a:gd name="T14" fmla="*/ 112144 w 497"/>
                <a:gd name="T15" fmla="*/ 108600 h 276"/>
                <a:gd name="T16" fmla="*/ 63953 w 497"/>
                <a:gd name="T17" fmla="*/ 60435 h 276"/>
                <a:gd name="T18" fmla="*/ 112144 w 497"/>
                <a:gd name="T19" fmla="*/ 11814 h 276"/>
                <a:gd name="T20" fmla="*/ 159884 w 497"/>
                <a:gd name="T21" fmla="*/ 60435 h 276"/>
                <a:gd name="T22" fmla="*/ 112144 w 497"/>
                <a:gd name="T23" fmla="*/ 108600 h 276"/>
                <a:gd name="T24" fmla="*/ 112144 w 497"/>
                <a:gd name="T25" fmla="*/ 60435 h 276"/>
                <a:gd name="T26" fmla="*/ 112144 w 497"/>
                <a:gd name="T27" fmla="*/ 60435 h 276"/>
                <a:gd name="T28" fmla="*/ 112144 w 497"/>
                <a:gd name="T29" fmla="*/ 35897 h 276"/>
                <a:gd name="T30" fmla="*/ 87823 w 497"/>
                <a:gd name="T31" fmla="*/ 60435 h 276"/>
                <a:gd name="T32" fmla="*/ 112144 w 497"/>
                <a:gd name="T33" fmla="*/ 84517 h 276"/>
                <a:gd name="T34" fmla="*/ 136014 w 497"/>
                <a:gd name="T35" fmla="*/ 60435 h 276"/>
                <a:gd name="T36" fmla="*/ 112144 w 497"/>
                <a:gd name="T37" fmla="*/ 60435 h 2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97" h="276">
                  <a:moveTo>
                    <a:pt x="249" y="0"/>
                  </a:moveTo>
                  <a:lnTo>
                    <a:pt x="249" y="0"/>
                  </a:lnTo>
                  <a:cubicBezTo>
                    <a:pt x="89" y="0"/>
                    <a:pt x="0" y="115"/>
                    <a:pt x="0" y="133"/>
                  </a:cubicBezTo>
                  <a:cubicBezTo>
                    <a:pt x="0" y="151"/>
                    <a:pt x="89" y="275"/>
                    <a:pt x="249" y="275"/>
                  </a:cubicBezTo>
                  <a:cubicBezTo>
                    <a:pt x="408" y="275"/>
                    <a:pt x="496" y="151"/>
                    <a:pt x="496" y="133"/>
                  </a:cubicBezTo>
                  <a:cubicBezTo>
                    <a:pt x="496" y="115"/>
                    <a:pt x="408" y="0"/>
                    <a:pt x="249" y="0"/>
                  </a:cubicBezTo>
                  <a:close/>
                  <a:moveTo>
                    <a:pt x="249" y="239"/>
                  </a:moveTo>
                  <a:lnTo>
                    <a:pt x="249" y="239"/>
                  </a:lnTo>
                  <a:cubicBezTo>
                    <a:pt x="186" y="239"/>
                    <a:pt x="142" y="195"/>
                    <a:pt x="142" y="133"/>
                  </a:cubicBezTo>
                  <a:cubicBezTo>
                    <a:pt x="142" y="79"/>
                    <a:pt x="186" y="26"/>
                    <a:pt x="249" y="26"/>
                  </a:cubicBezTo>
                  <a:cubicBezTo>
                    <a:pt x="310" y="26"/>
                    <a:pt x="355" y="79"/>
                    <a:pt x="355" y="133"/>
                  </a:cubicBezTo>
                  <a:cubicBezTo>
                    <a:pt x="355" y="195"/>
                    <a:pt x="310" y="239"/>
                    <a:pt x="249" y="239"/>
                  </a:cubicBezTo>
                  <a:close/>
                  <a:moveTo>
                    <a:pt x="249" y="133"/>
                  </a:moveTo>
                  <a:lnTo>
                    <a:pt x="249" y="133"/>
                  </a:lnTo>
                  <a:cubicBezTo>
                    <a:pt x="239" y="123"/>
                    <a:pt x="266" y="79"/>
                    <a:pt x="249" y="79"/>
                  </a:cubicBezTo>
                  <a:cubicBezTo>
                    <a:pt x="221" y="79"/>
                    <a:pt x="195" y="107"/>
                    <a:pt x="195" y="133"/>
                  </a:cubicBezTo>
                  <a:cubicBezTo>
                    <a:pt x="195" y="168"/>
                    <a:pt x="221" y="186"/>
                    <a:pt x="249" y="186"/>
                  </a:cubicBezTo>
                  <a:cubicBezTo>
                    <a:pt x="274" y="186"/>
                    <a:pt x="302" y="168"/>
                    <a:pt x="302" y="133"/>
                  </a:cubicBezTo>
                  <a:cubicBezTo>
                    <a:pt x="302" y="123"/>
                    <a:pt x="257" y="142"/>
                    <a:pt x="249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8" tIns="12859" rIns="25718" bIns="12859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Oval 74"/>
          <p:cNvSpPr/>
          <p:nvPr/>
        </p:nvSpPr>
        <p:spPr>
          <a:xfrm>
            <a:off x="9382466" y="3724903"/>
            <a:ext cx="306383" cy="306494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45" name="TextBox 75"/>
          <p:cNvSpPr txBox="1"/>
          <p:nvPr/>
        </p:nvSpPr>
        <p:spPr>
          <a:xfrm>
            <a:off x="9808442" y="3577998"/>
            <a:ext cx="1506945" cy="63108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11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 panose="020F0302020204030203"/>
              <a:sym typeface="Arial" panose="020B0604020202020204" pitchFamily="34" charset="0"/>
            </a:endParaRPr>
          </a:p>
        </p:txBody>
      </p:sp>
      <p:sp>
        <p:nvSpPr>
          <p:cNvPr id="46" name="Oval 77"/>
          <p:cNvSpPr/>
          <p:nvPr/>
        </p:nvSpPr>
        <p:spPr>
          <a:xfrm>
            <a:off x="9382466" y="4578463"/>
            <a:ext cx="306383" cy="306494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47" name="TextBox 78"/>
          <p:cNvSpPr txBox="1"/>
          <p:nvPr/>
        </p:nvSpPr>
        <p:spPr>
          <a:xfrm>
            <a:off x="9808442" y="4431558"/>
            <a:ext cx="1506945" cy="63108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11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 panose="020F0302020204030203"/>
              <a:sym typeface="Arial" panose="020B0604020202020204" pitchFamily="34" charset="0"/>
            </a:endParaRPr>
          </a:p>
        </p:txBody>
      </p:sp>
      <p:sp>
        <p:nvSpPr>
          <p:cNvPr id="48" name="Oval 80"/>
          <p:cNvSpPr/>
          <p:nvPr/>
        </p:nvSpPr>
        <p:spPr>
          <a:xfrm>
            <a:off x="9382466" y="5432025"/>
            <a:ext cx="306383" cy="30649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49" name="TextBox 81"/>
          <p:cNvSpPr txBox="1"/>
          <p:nvPr/>
        </p:nvSpPr>
        <p:spPr>
          <a:xfrm>
            <a:off x="9808442" y="5285120"/>
            <a:ext cx="1506945" cy="63108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11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 panose="020F0302020204030203"/>
              <a:sym typeface="Arial" panose="020B0604020202020204" pitchFamily="34" charset="0"/>
            </a:endParaRPr>
          </a:p>
        </p:txBody>
      </p:sp>
      <p:sp>
        <p:nvSpPr>
          <p:cNvPr id="50" name="Oval 60"/>
          <p:cNvSpPr/>
          <p:nvPr/>
        </p:nvSpPr>
        <p:spPr>
          <a:xfrm>
            <a:off x="6488072" y="2871343"/>
            <a:ext cx="306383" cy="306494"/>
          </a:xfrm>
          <a:prstGeom prst="ellipse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1" name="TextBox 62"/>
          <p:cNvSpPr txBox="1"/>
          <p:nvPr/>
        </p:nvSpPr>
        <p:spPr>
          <a:xfrm>
            <a:off x="6914048" y="2724436"/>
            <a:ext cx="1506945" cy="63108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11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 panose="020F0302020204030203"/>
              <a:sym typeface="Arial" panose="020B0604020202020204" pitchFamily="34" charset="0"/>
            </a:endParaRPr>
          </a:p>
        </p:txBody>
      </p:sp>
      <p:sp>
        <p:nvSpPr>
          <p:cNvPr id="52" name="Oval 63"/>
          <p:cNvSpPr/>
          <p:nvPr/>
        </p:nvSpPr>
        <p:spPr>
          <a:xfrm>
            <a:off x="6488072" y="3724903"/>
            <a:ext cx="306383" cy="306494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3" name="TextBox 64"/>
          <p:cNvSpPr txBox="1"/>
          <p:nvPr/>
        </p:nvSpPr>
        <p:spPr>
          <a:xfrm>
            <a:off x="6914048" y="3577998"/>
            <a:ext cx="1506945" cy="63108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11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 panose="020F0302020204030203"/>
              <a:sym typeface="Arial" panose="020B0604020202020204" pitchFamily="34" charset="0"/>
            </a:endParaRPr>
          </a:p>
        </p:txBody>
      </p:sp>
      <p:sp>
        <p:nvSpPr>
          <p:cNvPr id="54" name="Oval 68"/>
          <p:cNvSpPr/>
          <p:nvPr/>
        </p:nvSpPr>
        <p:spPr>
          <a:xfrm>
            <a:off x="6488072" y="4578463"/>
            <a:ext cx="306383" cy="306494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5" name="TextBox 69"/>
          <p:cNvSpPr txBox="1"/>
          <p:nvPr/>
        </p:nvSpPr>
        <p:spPr>
          <a:xfrm>
            <a:off x="6914048" y="4431558"/>
            <a:ext cx="1506945" cy="63108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11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 panose="020F0302020204030203"/>
              <a:sym typeface="Arial" panose="020B0604020202020204" pitchFamily="34" charset="0"/>
            </a:endParaRPr>
          </a:p>
        </p:txBody>
      </p:sp>
      <p:sp>
        <p:nvSpPr>
          <p:cNvPr id="56" name="Oval 71"/>
          <p:cNvSpPr/>
          <p:nvPr/>
        </p:nvSpPr>
        <p:spPr>
          <a:xfrm>
            <a:off x="6488072" y="5432025"/>
            <a:ext cx="306383" cy="306494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7" name="TextBox 72"/>
          <p:cNvSpPr txBox="1"/>
          <p:nvPr/>
        </p:nvSpPr>
        <p:spPr>
          <a:xfrm>
            <a:off x="6914048" y="5285120"/>
            <a:ext cx="1506945" cy="63108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11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 panose="020F0302020204030203"/>
              <a:sym typeface="Arial" panose="020B0604020202020204" pitchFamily="34" charset="0"/>
            </a:endParaRPr>
          </a:p>
        </p:txBody>
      </p:sp>
      <p:cxnSp>
        <p:nvCxnSpPr>
          <p:cNvPr id="58" name="Straight Connector 82"/>
          <p:cNvCxnSpPr>
            <a:stCxn id="50" idx="4"/>
            <a:endCxn id="52" idx="0"/>
          </p:cNvCxnSpPr>
          <p:nvPr/>
        </p:nvCxnSpPr>
        <p:spPr>
          <a:xfrm>
            <a:off x="6641263" y="3177836"/>
            <a:ext cx="0" cy="54706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84"/>
          <p:cNvCxnSpPr>
            <a:stCxn id="52" idx="4"/>
            <a:endCxn id="54" idx="0"/>
          </p:cNvCxnSpPr>
          <p:nvPr/>
        </p:nvCxnSpPr>
        <p:spPr>
          <a:xfrm>
            <a:off x="6641263" y="4031396"/>
            <a:ext cx="0" cy="54706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86"/>
          <p:cNvCxnSpPr>
            <a:stCxn id="54" idx="4"/>
            <a:endCxn id="56" idx="0"/>
          </p:cNvCxnSpPr>
          <p:nvPr/>
        </p:nvCxnSpPr>
        <p:spPr>
          <a:xfrm>
            <a:off x="6641263" y="4884957"/>
            <a:ext cx="0" cy="547069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88"/>
          <p:cNvCxnSpPr>
            <a:stCxn id="44" idx="4"/>
            <a:endCxn id="46" idx="0"/>
          </p:cNvCxnSpPr>
          <p:nvPr/>
        </p:nvCxnSpPr>
        <p:spPr>
          <a:xfrm>
            <a:off x="9535656" y="4031396"/>
            <a:ext cx="0" cy="54706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90"/>
          <p:cNvCxnSpPr>
            <a:stCxn id="46" idx="4"/>
            <a:endCxn id="48" idx="0"/>
          </p:cNvCxnSpPr>
          <p:nvPr/>
        </p:nvCxnSpPr>
        <p:spPr>
          <a:xfrm>
            <a:off x="9535656" y="4884957"/>
            <a:ext cx="0" cy="547069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-18095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41457" y="2705808"/>
            <a:ext cx="1042852" cy="1044817"/>
            <a:chOff x="2832432" y="2351264"/>
            <a:chExt cx="782241" cy="783431"/>
          </a:xfrm>
        </p:grpSpPr>
        <p:sp>
          <p:nvSpPr>
            <p:cNvPr id="3" name="椭圆 2"/>
            <p:cNvSpPr/>
            <p:nvPr>
              <p:custDataLst>
                <p:tags r:id="rId4"/>
              </p:custDataLst>
            </p:nvPr>
          </p:nvSpPr>
          <p:spPr>
            <a:xfrm>
              <a:off x="2832432" y="2351264"/>
              <a:ext cx="782241" cy="783431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4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5"/>
              </p:custDataLst>
            </p:nvPr>
          </p:nvSpPr>
          <p:spPr>
            <a:xfrm>
              <a:off x="2899107" y="2419129"/>
              <a:ext cx="648891" cy="647700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4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zh-CN" altLang="en-US" sz="4400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5" name="直接连接符 16"/>
          <p:cNvCxnSpPr>
            <a:cxnSpLocks noChangeShapeType="1"/>
            <a:stCxn id="3" idx="6"/>
          </p:cNvCxnSpPr>
          <p:nvPr>
            <p:custDataLst>
              <p:tags r:id="rId1"/>
            </p:custDataLst>
          </p:nvPr>
        </p:nvCxnSpPr>
        <p:spPr bwMode="auto">
          <a:xfrm>
            <a:off x="6984309" y="3228216"/>
            <a:ext cx="3998391" cy="0"/>
          </a:xfrm>
          <a:prstGeom prst="line">
            <a:avLst/>
          </a:prstGeom>
          <a:noFill/>
          <a:ln w="28575" algn="ctr">
            <a:solidFill>
              <a:schemeClr val="accent3"/>
            </a:solidFill>
            <a:rou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21499" y="2325919"/>
            <a:ext cx="3761202" cy="99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43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第三部分</a:t>
            </a:r>
            <a:r>
              <a:rPr lang="zh-CN" altLang="en-US" sz="43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7" name="矩形 4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64287" y="3366409"/>
            <a:ext cx="3907917" cy="39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your title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-25551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9677" r="6092" b="23882"/>
          <a:stretch>
            <a:fillRect/>
          </a:stretch>
        </p:blipFill>
        <p:spPr>
          <a:xfrm>
            <a:off x="15360" y="0"/>
            <a:ext cx="5431774" cy="685958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763067" y="-474360"/>
            <a:ext cx="7723572" cy="1116762"/>
            <a:chOff x="4811667" y="6202406"/>
            <a:chExt cx="7723572" cy="1116762"/>
          </a:xfrm>
        </p:grpSpPr>
        <p:pic>
          <p:nvPicPr>
            <p:cNvPr id="11" name="图片 10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2" name="图片 11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3" name="图片 12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14" name="图片 13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4811667" y="6202406"/>
            <a:ext cx="7723572" cy="1116762"/>
            <a:chOff x="4811667" y="6202406"/>
            <a:chExt cx="7723572" cy="1116762"/>
          </a:xfrm>
        </p:grpSpPr>
        <p:pic>
          <p:nvPicPr>
            <p:cNvPr id="16" name="图片 15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7" name="图片 16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8" name="图片 17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19" name="图片 18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1098" y="112634"/>
            <a:ext cx="1887821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6880" y="638114"/>
            <a:ext cx="7496257" cy="340862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1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1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176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5271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0"/>
          <p:cNvSpPr txBox="1"/>
          <p:nvPr/>
        </p:nvSpPr>
        <p:spPr>
          <a:xfrm>
            <a:off x="3265212" y="5046000"/>
            <a:ext cx="769341" cy="18470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62"/>
          <p:cNvSpPr>
            <a:spLocks noChangeAspect="1"/>
          </p:cNvSpPr>
          <p:nvPr/>
        </p:nvSpPr>
        <p:spPr>
          <a:xfrm>
            <a:off x="2972936" y="5018950"/>
            <a:ext cx="266876" cy="2593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57"/>
          <p:cNvSpPr txBox="1"/>
          <p:nvPr/>
        </p:nvSpPr>
        <p:spPr>
          <a:xfrm>
            <a:off x="5069486" y="5046000"/>
            <a:ext cx="777889" cy="18470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58"/>
          <p:cNvSpPr>
            <a:spLocks noChangeAspect="1"/>
          </p:cNvSpPr>
          <p:nvPr/>
        </p:nvSpPr>
        <p:spPr>
          <a:xfrm>
            <a:off x="4776691" y="5018950"/>
            <a:ext cx="266876" cy="2593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48"/>
          <p:cNvSpPr txBox="1"/>
          <p:nvPr/>
        </p:nvSpPr>
        <p:spPr>
          <a:xfrm>
            <a:off x="6464523" y="5056262"/>
            <a:ext cx="769341" cy="18470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55"/>
          <p:cNvSpPr>
            <a:spLocks noChangeAspect="1"/>
          </p:cNvSpPr>
          <p:nvPr/>
        </p:nvSpPr>
        <p:spPr>
          <a:xfrm>
            <a:off x="6121709" y="5018950"/>
            <a:ext cx="266876" cy="2593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970880" y="5056262"/>
            <a:ext cx="769341" cy="18470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47"/>
          <p:cNvSpPr>
            <a:spLocks noChangeAspect="1"/>
          </p:cNvSpPr>
          <p:nvPr/>
        </p:nvSpPr>
        <p:spPr>
          <a:xfrm>
            <a:off x="7676035" y="5018950"/>
            <a:ext cx="266876" cy="2593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78"/>
          <p:cNvSpPr/>
          <p:nvPr/>
        </p:nvSpPr>
        <p:spPr>
          <a:xfrm>
            <a:off x="7353756" y="2667653"/>
            <a:ext cx="2097906" cy="2098665"/>
          </a:xfrm>
          <a:prstGeom prst="leftCircularArrow">
            <a:avLst>
              <a:gd name="adj1" fmla="val 4456"/>
              <a:gd name="adj2" fmla="val 565841"/>
              <a:gd name="adj3" fmla="val 2341352"/>
              <a:gd name="adj4" fmla="val 9024489"/>
              <a:gd name="adj5" fmla="val 5199"/>
            </a:avLst>
          </a:pr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917" tIns="60958" rIns="121917" bIns="60958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hape 69"/>
          <p:cNvSpPr/>
          <p:nvPr/>
        </p:nvSpPr>
        <p:spPr>
          <a:xfrm>
            <a:off x="2666238" y="2667653"/>
            <a:ext cx="2097906" cy="2098665"/>
          </a:xfrm>
          <a:prstGeom prst="leftCircularArrow">
            <a:avLst>
              <a:gd name="adj1" fmla="val 4456"/>
              <a:gd name="adj2" fmla="val 565841"/>
              <a:gd name="adj3" fmla="val 2341352"/>
              <a:gd name="adj4" fmla="val 9024489"/>
              <a:gd name="adj5" fmla="val 5199"/>
            </a:avLst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917" tIns="60958" rIns="121917" bIns="60958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68"/>
          <p:cNvSpPr/>
          <p:nvPr/>
        </p:nvSpPr>
        <p:spPr>
          <a:xfrm>
            <a:off x="1789169" y="2623177"/>
            <a:ext cx="1652931" cy="1363817"/>
          </a:xfrm>
          <a:custGeom>
            <a:avLst/>
            <a:gdLst>
              <a:gd name="connsiteX0" fmla="*/ 0 w 1368949"/>
              <a:gd name="connsiteY0" fmla="*/ 112910 h 1129097"/>
              <a:gd name="connsiteX1" fmla="*/ 33071 w 1368949"/>
              <a:gd name="connsiteY1" fmla="*/ 33071 h 1129097"/>
              <a:gd name="connsiteX2" fmla="*/ 112911 w 1368949"/>
              <a:gd name="connsiteY2" fmla="*/ 1 h 1129097"/>
              <a:gd name="connsiteX3" fmla="*/ 1256039 w 1368949"/>
              <a:gd name="connsiteY3" fmla="*/ 0 h 1129097"/>
              <a:gd name="connsiteX4" fmla="*/ 1335878 w 1368949"/>
              <a:gd name="connsiteY4" fmla="*/ 33071 h 1129097"/>
              <a:gd name="connsiteX5" fmla="*/ 1368948 w 1368949"/>
              <a:gd name="connsiteY5" fmla="*/ 112911 h 1129097"/>
              <a:gd name="connsiteX6" fmla="*/ 1368949 w 1368949"/>
              <a:gd name="connsiteY6" fmla="*/ 1016187 h 1129097"/>
              <a:gd name="connsiteX7" fmla="*/ 1335878 w 1368949"/>
              <a:gd name="connsiteY7" fmla="*/ 1096026 h 1129097"/>
              <a:gd name="connsiteX8" fmla="*/ 1256039 w 1368949"/>
              <a:gd name="connsiteY8" fmla="*/ 1129097 h 1129097"/>
              <a:gd name="connsiteX9" fmla="*/ 112910 w 1368949"/>
              <a:gd name="connsiteY9" fmla="*/ 1129097 h 1129097"/>
              <a:gd name="connsiteX10" fmla="*/ 33071 w 1368949"/>
              <a:gd name="connsiteY10" fmla="*/ 1096026 h 1129097"/>
              <a:gd name="connsiteX11" fmla="*/ 0 w 1368949"/>
              <a:gd name="connsiteY11" fmla="*/ 1016187 h 1129097"/>
              <a:gd name="connsiteX12" fmla="*/ 0 w 1368949"/>
              <a:gd name="connsiteY12" fmla="*/ 112910 h 112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603" tIns="95603" rIns="95603" bIns="418195" numCol="1" spcCol="1693" anchor="t" anchorCtr="0">
            <a:noAutofit/>
          </a:bodyPr>
          <a:lstStyle/>
          <a:p>
            <a:pPr marL="304800" lvl="1" indent="-304800" defTabSz="1421765">
              <a:lnSpc>
                <a:spcPct val="90000"/>
              </a:lnSpc>
              <a:spcAft>
                <a:spcPct val="15000"/>
              </a:spcAft>
            </a:pPr>
            <a:endParaRPr lang="en-US" sz="3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70"/>
          <p:cNvSpPr/>
          <p:nvPr/>
        </p:nvSpPr>
        <p:spPr>
          <a:xfrm>
            <a:off x="2156488" y="3694747"/>
            <a:ext cx="1469274" cy="584493"/>
          </a:xfrm>
          <a:custGeom>
            <a:avLst/>
            <a:gdLst>
              <a:gd name="connsiteX0" fmla="*/ 0 w 1216844"/>
              <a:gd name="connsiteY0" fmla="*/ 48390 h 483898"/>
              <a:gd name="connsiteX1" fmla="*/ 14173 w 1216844"/>
              <a:gd name="connsiteY1" fmla="*/ 14173 h 483898"/>
              <a:gd name="connsiteX2" fmla="*/ 48390 w 1216844"/>
              <a:gd name="connsiteY2" fmla="*/ 0 h 483898"/>
              <a:gd name="connsiteX3" fmla="*/ 1168454 w 1216844"/>
              <a:gd name="connsiteY3" fmla="*/ 0 h 483898"/>
              <a:gd name="connsiteX4" fmla="*/ 1202671 w 1216844"/>
              <a:gd name="connsiteY4" fmla="*/ 14173 h 483898"/>
              <a:gd name="connsiteX5" fmla="*/ 1216844 w 1216844"/>
              <a:gd name="connsiteY5" fmla="*/ 48390 h 483898"/>
              <a:gd name="connsiteX6" fmla="*/ 1216844 w 1216844"/>
              <a:gd name="connsiteY6" fmla="*/ 435508 h 483898"/>
              <a:gd name="connsiteX7" fmla="*/ 1202671 w 1216844"/>
              <a:gd name="connsiteY7" fmla="*/ 469725 h 483898"/>
              <a:gd name="connsiteX8" fmla="*/ 1168454 w 1216844"/>
              <a:gd name="connsiteY8" fmla="*/ 483898 h 483898"/>
              <a:gd name="connsiteX9" fmla="*/ 48390 w 1216844"/>
              <a:gd name="connsiteY9" fmla="*/ 483898 h 483898"/>
              <a:gd name="connsiteX10" fmla="*/ 14173 w 1216844"/>
              <a:gd name="connsiteY10" fmla="*/ 469725 h 483898"/>
              <a:gd name="connsiteX11" fmla="*/ 0 w 1216844"/>
              <a:gd name="connsiteY11" fmla="*/ 435508 h 483898"/>
              <a:gd name="connsiteX12" fmla="*/ 0 w 1216844"/>
              <a:gd name="connsiteY12" fmla="*/ 48390 h 4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75" tIns="64616" rIns="87475" bIns="64616" numCol="1" spcCol="1693" anchor="ctr" anchorCtr="0">
            <a:noAutofit/>
          </a:bodyPr>
          <a:lstStyle/>
          <a:p>
            <a:pPr algn="ctr" defTabSz="1599565">
              <a:lnSpc>
                <a:spcPct val="90000"/>
              </a:lnSpc>
              <a:spcAft>
                <a:spcPct val="35000"/>
              </a:spcAft>
            </a:pPr>
            <a:r>
              <a:rPr lang="en-US" sz="19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19" name="Circular Arrow 72"/>
          <p:cNvSpPr/>
          <p:nvPr/>
        </p:nvSpPr>
        <p:spPr>
          <a:xfrm>
            <a:off x="4934224" y="1830127"/>
            <a:ext cx="2309114" cy="2309949"/>
          </a:xfrm>
          <a:prstGeom prst="circularArrow">
            <a:avLst>
              <a:gd name="adj1" fmla="val 4049"/>
              <a:gd name="adj2" fmla="val 508999"/>
              <a:gd name="adj3" fmla="val 19315490"/>
              <a:gd name="adj4" fmla="val 12575511"/>
              <a:gd name="adj5" fmla="val 4723"/>
            </a:avLst>
          </a:pr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917" tIns="60958" rIns="121917" bIns="60958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71"/>
          <p:cNvSpPr/>
          <p:nvPr/>
        </p:nvSpPr>
        <p:spPr>
          <a:xfrm>
            <a:off x="4070928" y="2623177"/>
            <a:ext cx="1652931" cy="1363817"/>
          </a:xfrm>
          <a:custGeom>
            <a:avLst/>
            <a:gdLst>
              <a:gd name="connsiteX0" fmla="*/ 0 w 1368949"/>
              <a:gd name="connsiteY0" fmla="*/ 112910 h 1129097"/>
              <a:gd name="connsiteX1" fmla="*/ 33071 w 1368949"/>
              <a:gd name="connsiteY1" fmla="*/ 33071 h 1129097"/>
              <a:gd name="connsiteX2" fmla="*/ 112911 w 1368949"/>
              <a:gd name="connsiteY2" fmla="*/ 1 h 1129097"/>
              <a:gd name="connsiteX3" fmla="*/ 1256039 w 1368949"/>
              <a:gd name="connsiteY3" fmla="*/ 0 h 1129097"/>
              <a:gd name="connsiteX4" fmla="*/ 1335878 w 1368949"/>
              <a:gd name="connsiteY4" fmla="*/ 33071 h 1129097"/>
              <a:gd name="connsiteX5" fmla="*/ 1368948 w 1368949"/>
              <a:gd name="connsiteY5" fmla="*/ 112911 h 1129097"/>
              <a:gd name="connsiteX6" fmla="*/ 1368949 w 1368949"/>
              <a:gd name="connsiteY6" fmla="*/ 1016187 h 1129097"/>
              <a:gd name="connsiteX7" fmla="*/ 1335878 w 1368949"/>
              <a:gd name="connsiteY7" fmla="*/ 1096026 h 1129097"/>
              <a:gd name="connsiteX8" fmla="*/ 1256039 w 1368949"/>
              <a:gd name="connsiteY8" fmla="*/ 1129097 h 1129097"/>
              <a:gd name="connsiteX9" fmla="*/ 112910 w 1368949"/>
              <a:gd name="connsiteY9" fmla="*/ 1129097 h 1129097"/>
              <a:gd name="connsiteX10" fmla="*/ 33071 w 1368949"/>
              <a:gd name="connsiteY10" fmla="*/ 1096026 h 1129097"/>
              <a:gd name="connsiteX11" fmla="*/ 0 w 1368949"/>
              <a:gd name="connsiteY11" fmla="*/ 1016187 h 1129097"/>
              <a:gd name="connsiteX12" fmla="*/ 0 w 1368949"/>
              <a:gd name="connsiteY12" fmla="*/ 112910 h 112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603" tIns="418194" rIns="95603" bIns="95604" numCol="1" spcCol="1693" anchor="t" anchorCtr="0">
            <a:noAutofit/>
          </a:bodyPr>
          <a:lstStyle/>
          <a:p>
            <a:pPr marL="304800" lvl="1" indent="-304800" defTabSz="1421765">
              <a:lnSpc>
                <a:spcPct val="90000"/>
              </a:lnSpc>
              <a:spcAft>
                <a:spcPct val="15000"/>
              </a:spcAft>
              <a:buChar char="•"/>
            </a:pP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04800" lvl="1" indent="-304800" defTabSz="1421765">
              <a:lnSpc>
                <a:spcPct val="90000"/>
              </a:lnSpc>
              <a:spcAft>
                <a:spcPct val="15000"/>
              </a:spcAft>
              <a:buChar char="•"/>
            </a:pP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73"/>
          <p:cNvSpPr/>
          <p:nvPr/>
        </p:nvSpPr>
        <p:spPr>
          <a:xfrm>
            <a:off x="4438247" y="2330930"/>
            <a:ext cx="1469274" cy="584493"/>
          </a:xfrm>
          <a:custGeom>
            <a:avLst/>
            <a:gdLst>
              <a:gd name="connsiteX0" fmla="*/ 0 w 1216844"/>
              <a:gd name="connsiteY0" fmla="*/ 48390 h 483898"/>
              <a:gd name="connsiteX1" fmla="*/ 14173 w 1216844"/>
              <a:gd name="connsiteY1" fmla="*/ 14173 h 483898"/>
              <a:gd name="connsiteX2" fmla="*/ 48390 w 1216844"/>
              <a:gd name="connsiteY2" fmla="*/ 0 h 483898"/>
              <a:gd name="connsiteX3" fmla="*/ 1168454 w 1216844"/>
              <a:gd name="connsiteY3" fmla="*/ 0 h 483898"/>
              <a:gd name="connsiteX4" fmla="*/ 1202671 w 1216844"/>
              <a:gd name="connsiteY4" fmla="*/ 14173 h 483898"/>
              <a:gd name="connsiteX5" fmla="*/ 1216844 w 1216844"/>
              <a:gd name="connsiteY5" fmla="*/ 48390 h 483898"/>
              <a:gd name="connsiteX6" fmla="*/ 1216844 w 1216844"/>
              <a:gd name="connsiteY6" fmla="*/ 435508 h 483898"/>
              <a:gd name="connsiteX7" fmla="*/ 1202671 w 1216844"/>
              <a:gd name="connsiteY7" fmla="*/ 469725 h 483898"/>
              <a:gd name="connsiteX8" fmla="*/ 1168454 w 1216844"/>
              <a:gd name="connsiteY8" fmla="*/ 483898 h 483898"/>
              <a:gd name="connsiteX9" fmla="*/ 48390 w 1216844"/>
              <a:gd name="connsiteY9" fmla="*/ 483898 h 483898"/>
              <a:gd name="connsiteX10" fmla="*/ 14173 w 1216844"/>
              <a:gd name="connsiteY10" fmla="*/ 469725 h 483898"/>
              <a:gd name="connsiteX11" fmla="*/ 0 w 1216844"/>
              <a:gd name="connsiteY11" fmla="*/ 435508 h 483898"/>
              <a:gd name="connsiteX12" fmla="*/ 0 w 1216844"/>
              <a:gd name="connsiteY12" fmla="*/ 48390 h 4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75" tIns="64616" rIns="87475" bIns="64616" numCol="1" spcCol="1693" anchor="ctr" anchorCtr="0">
            <a:noAutofit/>
          </a:bodyPr>
          <a:lstStyle/>
          <a:p>
            <a:pPr algn="ctr" defTabSz="1599565">
              <a:lnSpc>
                <a:spcPct val="90000"/>
              </a:lnSpc>
              <a:spcAft>
                <a:spcPct val="35000"/>
              </a:spcAft>
            </a:pPr>
            <a:r>
              <a:rPr lang="en-US" sz="19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2" name="Freeform 74"/>
          <p:cNvSpPr/>
          <p:nvPr/>
        </p:nvSpPr>
        <p:spPr>
          <a:xfrm>
            <a:off x="6352687" y="2623177"/>
            <a:ext cx="1652931" cy="1363817"/>
          </a:xfrm>
          <a:custGeom>
            <a:avLst/>
            <a:gdLst>
              <a:gd name="connsiteX0" fmla="*/ 0 w 1368949"/>
              <a:gd name="connsiteY0" fmla="*/ 112910 h 1129097"/>
              <a:gd name="connsiteX1" fmla="*/ 33071 w 1368949"/>
              <a:gd name="connsiteY1" fmla="*/ 33071 h 1129097"/>
              <a:gd name="connsiteX2" fmla="*/ 112911 w 1368949"/>
              <a:gd name="connsiteY2" fmla="*/ 1 h 1129097"/>
              <a:gd name="connsiteX3" fmla="*/ 1256039 w 1368949"/>
              <a:gd name="connsiteY3" fmla="*/ 0 h 1129097"/>
              <a:gd name="connsiteX4" fmla="*/ 1335878 w 1368949"/>
              <a:gd name="connsiteY4" fmla="*/ 33071 h 1129097"/>
              <a:gd name="connsiteX5" fmla="*/ 1368948 w 1368949"/>
              <a:gd name="connsiteY5" fmla="*/ 112911 h 1129097"/>
              <a:gd name="connsiteX6" fmla="*/ 1368949 w 1368949"/>
              <a:gd name="connsiteY6" fmla="*/ 1016187 h 1129097"/>
              <a:gd name="connsiteX7" fmla="*/ 1335878 w 1368949"/>
              <a:gd name="connsiteY7" fmla="*/ 1096026 h 1129097"/>
              <a:gd name="connsiteX8" fmla="*/ 1256039 w 1368949"/>
              <a:gd name="connsiteY8" fmla="*/ 1129097 h 1129097"/>
              <a:gd name="connsiteX9" fmla="*/ 112910 w 1368949"/>
              <a:gd name="connsiteY9" fmla="*/ 1129097 h 1129097"/>
              <a:gd name="connsiteX10" fmla="*/ 33071 w 1368949"/>
              <a:gd name="connsiteY10" fmla="*/ 1096026 h 1129097"/>
              <a:gd name="connsiteX11" fmla="*/ 0 w 1368949"/>
              <a:gd name="connsiteY11" fmla="*/ 1016187 h 1129097"/>
              <a:gd name="connsiteX12" fmla="*/ 0 w 1368949"/>
              <a:gd name="connsiteY12" fmla="*/ 112910 h 112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603" tIns="95603" rIns="95603" bIns="418195" numCol="1" spcCol="1693" anchor="t" anchorCtr="0">
            <a:noAutofit/>
          </a:bodyPr>
          <a:lstStyle/>
          <a:p>
            <a:pPr marL="304800" lvl="1" indent="-304800" defTabSz="1421765">
              <a:lnSpc>
                <a:spcPct val="90000"/>
              </a:lnSpc>
              <a:spcAft>
                <a:spcPct val="15000"/>
              </a:spcAft>
              <a:buChar char="•"/>
            </a:pPr>
            <a:endParaRPr lang="en-US" sz="3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04800" lvl="1" indent="-304800" defTabSz="1421765">
              <a:lnSpc>
                <a:spcPct val="90000"/>
              </a:lnSpc>
              <a:spcAft>
                <a:spcPct val="15000"/>
              </a:spcAft>
              <a:buChar char="•"/>
            </a:pPr>
            <a:endParaRPr lang="en-US" sz="3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75"/>
          <p:cNvSpPr/>
          <p:nvPr/>
        </p:nvSpPr>
        <p:spPr>
          <a:xfrm>
            <a:off x="6720006" y="3694747"/>
            <a:ext cx="1469274" cy="584493"/>
          </a:xfrm>
          <a:custGeom>
            <a:avLst/>
            <a:gdLst>
              <a:gd name="connsiteX0" fmla="*/ 0 w 1216844"/>
              <a:gd name="connsiteY0" fmla="*/ 48390 h 483898"/>
              <a:gd name="connsiteX1" fmla="*/ 14173 w 1216844"/>
              <a:gd name="connsiteY1" fmla="*/ 14173 h 483898"/>
              <a:gd name="connsiteX2" fmla="*/ 48390 w 1216844"/>
              <a:gd name="connsiteY2" fmla="*/ 0 h 483898"/>
              <a:gd name="connsiteX3" fmla="*/ 1168454 w 1216844"/>
              <a:gd name="connsiteY3" fmla="*/ 0 h 483898"/>
              <a:gd name="connsiteX4" fmla="*/ 1202671 w 1216844"/>
              <a:gd name="connsiteY4" fmla="*/ 14173 h 483898"/>
              <a:gd name="connsiteX5" fmla="*/ 1216844 w 1216844"/>
              <a:gd name="connsiteY5" fmla="*/ 48390 h 483898"/>
              <a:gd name="connsiteX6" fmla="*/ 1216844 w 1216844"/>
              <a:gd name="connsiteY6" fmla="*/ 435508 h 483898"/>
              <a:gd name="connsiteX7" fmla="*/ 1202671 w 1216844"/>
              <a:gd name="connsiteY7" fmla="*/ 469725 h 483898"/>
              <a:gd name="connsiteX8" fmla="*/ 1168454 w 1216844"/>
              <a:gd name="connsiteY8" fmla="*/ 483898 h 483898"/>
              <a:gd name="connsiteX9" fmla="*/ 48390 w 1216844"/>
              <a:gd name="connsiteY9" fmla="*/ 483898 h 483898"/>
              <a:gd name="connsiteX10" fmla="*/ 14173 w 1216844"/>
              <a:gd name="connsiteY10" fmla="*/ 469725 h 483898"/>
              <a:gd name="connsiteX11" fmla="*/ 0 w 1216844"/>
              <a:gd name="connsiteY11" fmla="*/ 435508 h 483898"/>
              <a:gd name="connsiteX12" fmla="*/ 0 w 1216844"/>
              <a:gd name="connsiteY12" fmla="*/ 48390 h 4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75" tIns="64616" rIns="87475" bIns="64616" numCol="1" spcCol="1693" anchor="ctr" anchorCtr="0">
            <a:noAutofit/>
          </a:bodyPr>
          <a:lstStyle/>
          <a:p>
            <a:pPr algn="ctr" defTabSz="1599565">
              <a:lnSpc>
                <a:spcPct val="90000"/>
              </a:lnSpc>
              <a:spcAft>
                <a:spcPct val="35000"/>
              </a:spcAft>
            </a:pPr>
            <a:r>
              <a:rPr lang="en-US" sz="19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24" name="Freeform 76"/>
          <p:cNvSpPr/>
          <p:nvPr/>
        </p:nvSpPr>
        <p:spPr>
          <a:xfrm>
            <a:off x="8655815" y="2623177"/>
            <a:ext cx="1652931" cy="1363817"/>
          </a:xfrm>
          <a:custGeom>
            <a:avLst/>
            <a:gdLst>
              <a:gd name="connsiteX0" fmla="*/ 0 w 1368949"/>
              <a:gd name="connsiteY0" fmla="*/ 112910 h 1129097"/>
              <a:gd name="connsiteX1" fmla="*/ 33071 w 1368949"/>
              <a:gd name="connsiteY1" fmla="*/ 33071 h 1129097"/>
              <a:gd name="connsiteX2" fmla="*/ 112911 w 1368949"/>
              <a:gd name="connsiteY2" fmla="*/ 1 h 1129097"/>
              <a:gd name="connsiteX3" fmla="*/ 1256039 w 1368949"/>
              <a:gd name="connsiteY3" fmla="*/ 0 h 1129097"/>
              <a:gd name="connsiteX4" fmla="*/ 1335878 w 1368949"/>
              <a:gd name="connsiteY4" fmla="*/ 33071 h 1129097"/>
              <a:gd name="connsiteX5" fmla="*/ 1368948 w 1368949"/>
              <a:gd name="connsiteY5" fmla="*/ 112911 h 1129097"/>
              <a:gd name="connsiteX6" fmla="*/ 1368949 w 1368949"/>
              <a:gd name="connsiteY6" fmla="*/ 1016187 h 1129097"/>
              <a:gd name="connsiteX7" fmla="*/ 1335878 w 1368949"/>
              <a:gd name="connsiteY7" fmla="*/ 1096026 h 1129097"/>
              <a:gd name="connsiteX8" fmla="*/ 1256039 w 1368949"/>
              <a:gd name="connsiteY8" fmla="*/ 1129097 h 1129097"/>
              <a:gd name="connsiteX9" fmla="*/ 112910 w 1368949"/>
              <a:gd name="connsiteY9" fmla="*/ 1129097 h 1129097"/>
              <a:gd name="connsiteX10" fmla="*/ 33071 w 1368949"/>
              <a:gd name="connsiteY10" fmla="*/ 1096026 h 1129097"/>
              <a:gd name="connsiteX11" fmla="*/ 0 w 1368949"/>
              <a:gd name="connsiteY11" fmla="*/ 1016187 h 1129097"/>
              <a:gd name="connsiteX12" fmla="*/ 0 w 1368949"/>
              <a:gd name="connsiteY12" fmla="*/ 112910 h 112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603" tIns="418194" rIns="95603" bIns="95604" numCol="1" spcCol="1693" anchor="t" anchorCtr="0">
            <a:noAutofit/>
          </a:bodyPr>
          <a:lstStyle/>
          <a:p>
            <a:pPr marL="304800" lvl="1" indent="-304800" defTabSz="1421765">
              <a:lnSpc>
                <a:spcPct val="90000"/>
              </a:lnSpc>
              <a:spcAft>
                <a:spcPct val="15000"/>
              </a:spcAft>
              <a:buChar char="•"/>
            </a:pPr>
            <a:endParaRPr lang="en-US" sz="3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04800" lvl="1" indent="-304800" defTabSz="1421765">
              <a:lnSpc>
                <a:spcPct val="90000"/>
              </a:lnSpc>
              <a:spcAft>
                <a:spcPct val="15000"/>
              </a:spcAft>
              <a:buChar char="•"/>
            </a:pPr>
            <a:endParaRPr lang="en-US" sz="3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77"/>
          <p:cNvSpPr/>
          <p:nvPr/>
        </p:nvSpPr>
        <p:spPr>
          <a:xfrm>
            <a:off x="9023133" y="2330930"/>
            <a:ext cx="1469274" cy="584493"/>
          </a:xfrm>
          <a:custGeom>
            <a:avLst/>
            <a:gdLst>
              <a:gd name="connsiteX0" fmla="*/ 0 w 1216844"/>
              <a:gd name="connsiteY0" fmla="*/ 48390 h 483898"/>
              <a:gd name="connsiteX1" fmla="*/ 14173 w 1216844"/>
              <a:gd name="connsiteY1" fmla="*/ 14173 h 483898"/>
              <a:gd name="connsiteX2" fmla="*/ 48390 w 1216844"/>
              <a:gd name="connsiteY2" fmla="*/ 0 h 483898"/>
              <a:gd name="connsiteX3" fmla="*/ 1168454 w 1216844"/>
              <a:gd name="connsiteY3" fmla="*/ 0 h 483898"/>
              <a:gd name="connsiteX4" fmla="*/ 1202671 w 1216844"/>
              <a:gd name="connsiteY4" fmla="*/ 14173 h 483898"/>
              <a:gd name="connsiteX5" fmla="*/ 1216844 w 1216844"/>
              <a:gd name="connsiteY5" fmla="*/ 48390 h 483898"/>
              <a:gd name="connsiteX6" fmla="*/ 1216844 w 1216844"/>
              <a:gd name="connsiteY6" fmla="*/ 435508 h 483898"/>
              <a:gd name="connsiteX7" fmla="*/ 1202671 w 1216844"/>
              <a:gd name="connsiteY7" fmla="*/ 469725 h 483898"/>
              <a:gd name="connsiteX8" fmla="*/ 1168454 w 1216844"/>
              <a:gd name="connsiteY8" fmla="*/ 483898 h 483898"/>
              <a:gd name="connsiteX9" fmla="*/ 48390 w 1216844"/>
              <a:gd name="connsiteY9" fmla="*/ 483898 h 483898"/>
              <a:gd name="connsiteX10" fmla="*/ 14173 w 1216844"/>
              <a:gd name="connsiteY10" fmla="*/ 469725 h 483898"/>
              <a:gd name="connsiteX11" fmla="*/ 0 w 1216844"/>
              <a:gd name="connsiteY11" fmla="*/ 435508 h 483898"/>
              <a:gd name="connsiteX12" fmla="*/ 0 w 1216844"/>
              <a:gd name="connsiteY12" fmla="*/ 48390 h 4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75" tIns="64616" rIns="87475" bIns="64616" numCol="1" spcCol="1693" anchor="ctr" anchorCtr="0">
            <a:noAutofit/>
          </a:bodyPr>
          <a:lstStyle/>
          <a:p>
            <a:pPr algn="ctr" defTabSz="1599565">
              <a:lnSpc>
                <a:spcPct val="90000"/>
              </a:lnSpc>
              <a:spcAft>
                <a:spcPct val="35000"/>
              </a:spcAft>
            </a:pPr>
            <a:r>
              <a:rPr lang="en-US" sz="19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26" name="Freeform 66"/>
          <p:cNvSpPr>
            <a:spLocks noEditPoints="1"/>
          </p:cNvSpPr>
          <p:nvPr/>
        </p:nvSpPr>
        <p:spPr bwMode="auto">
          <a:xfrm>
            <a:off x="2338089" y="2915423"/>
            <a:ext cx="555090" cy="648617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34"/>
          <p:cNvSpPr>
            <a:spLocks noEditPoints="1"/>
          </p:cNvSpPr>
          <p:nvPr/>
        </p:nvSpPr>
        <p:spPr bwMode="auto">
          <a:xfrm rot="5400000">
            <a:off x="4596802" y="3157239"/>
            <a:ext cx="601182" cy="473838"/>
          </a:xfrm>
          <a:custGeom>
            <a:avLst/>
            <a:gdLst/>
            <a:ahLst/>
            <a:cxnLst>
              <a:cxn ang="0">
                <a:pos x="72" y="54"/>
              </a:cxn>
              <a:cxn ang="0">
                <a:pos x="70" y="57"/>
              </a:cxn>
              <a:cxn ang="0">
                <a:pos x="3" y="57"/>
              </a:cxn>
              <a:cxn ang="0">
                <a:pos x="0" y="54"/>
              </a:cxn>
              <a:cxn ang="0">
                <a:pos x="0" y="49"/>
              </a:cxn>
              <a:cxn ang="0">
                <a:pos x="3" y="47"/>
              </a:cxn>
              <a:cxn ang="0">
                <a:pos x="70" y="47"/>
              </a:cxn>
              <a:cxn ang="0">
                <a:pos x="72" y="49"/>
              </a:cxn>
              <a:cxn ang="0">
                <a:pos x="72" y="54"/>
              </a:cxn>
              <a:cxn ang="0">
                <a:pos x="72" y="24"/>
              </a:cxn>
              <a:cxn ang="0">
                <a:pos x="70" y="26"/>
              </a:cxn>
              <a:cxn ang="0">
                <a:pos x="8" y="26"/>
              </a:cxn>
              <a:cxn ang="0">
                <a:pos x="6" y="24"/>
              </a:cxn>
              <a:cxn ang="0">
                <a:pos x="6" y="18"/>
              </a:cxn>
              <a:cxn ang="0">
                <a:pos x="8" y="16"/>
              </a:cxn>
              <a:cxn ang="0">
                <a:pos x="70" y="16"/>
              </a:cxn>
              <a:cxn ang="0">
                <a:pos x="72" y="18"/>
              </a:cxn>
              <a:cxn ang="0">
                <a:pos x="72" y="24"/>
              </a:cxn>
              <a:cxn ang="0">
                <a:pos x="72" y="39"/>
              </a:cxn>
              <a:cxn ang="0">
                <a:pos x="70" y="42"/>
              </a:cxn>
              <a:cxn ang="0">
                <a:pos x="18" y="42"/>
              </a:cxn>
              <a:cxn ang="0">
                <a:pos x="16" y="39"/>
              </a:cxn>
              <a:cxn ang="0">
                <a:pos x="16" y="34"/>
              </a:cxn>
              <a:cxn ang="0">
                <a:pos x="18" y="31"/>
              </a:cxn>
              <a:cxn ang="0">
                <a:pos x="70" y="31"/>
              </a:cxn>
              <a:cxn ang="0">
                <a:pos x="72" y="34"/>
              </a:cxn>
              <a:cxn ang="0">
                <a:pos x="72" y="39"/>
              </a:cxn>
              <a:cxn ang="0">
                <a:pos x="72" y="8"/>
              </a:cxn>
              <a:cxn ang="0">
                <a:pos x="70" y="11"/>
              </a:cxn>
              <a:cxn ang="0">
                <a:pos x="24" y="11"/>
              </a:cxn>
              <a:cxn ang="0">
                <a:pos x="21" y="8"/>
              </a:cxn>
              <a:cxn ang="0">
                <a:pos x="21" y="3"/>
              </a:cxn>
              <a:cxn ang="0">
                <a:pos x="24" y="0"/>
              </a:cxn>
              <a:cxn ang="0">
                <a:pos x="70" y="0"/>
              </a:cxn>
              <a:cxn ang="0">
                <a:pos x="72" y="3"/>
              </a:cxn>
              <a:cxn ang="0">
                <a:pos x="72" y="8"/>
              </a:cxn>
            </a:cxnLst>
            <a:rect l="0" t="0" r="r" b="b"/>
            <a:pathLst>
              <a:path w="72" h="57">
                <a:moveTo>
                  <a:pt x="72" y="54"/>
                </a:moveTo>
                <a:cubicBezTo>
                  <a:pt x="72" y="56"/>
                  <a:pt x="71" y="57"/>
                  <a:pt x="70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2" y="57"/>
                  <a:pt x="0" y="56"/>
                  <a:pt x="0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2" y="47"/>
                  <a:pt x="3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1" y="47"/>
                  <a:pt x="72" y="48"/>
                  <a:pt x="72" y="49"/>
                </a:cubicBezTo>
                <a:lnTo>
                  <a:pt x="72" y="54"/>
                </a:lnTo>
                <a:close/>
                <a:moveTo>
                  <a:pt x="72" y="24"/>
                </a:moveTo>
                <a:cubicBezTo>
                  <a:pt x="72" y="25"/>
                  <a:pt x="71" y="26"/>
                  <a:pt x="7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7"/>
                  <a:pt x="72" y="18"/>
                </a:cubicBezTo>
                <a:lnTo>
                  <a:pt x="72" y="24"/>
                </a:lnTo>
                <a:close/>
                <a:moveTo>
                  <a:pt x="72" y="39"/>
                </a:moveTo>
                <a:cubicBezTo>
                  <a:pt x="72" y="40"/>
                  <a:pt x="71" y="42"/>
                  <a:pt x="70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6" y="40"/>
                  <a:pt x="16" y="39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8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1" y="31"/>
                  <a:pt x="72" y="32"/>
                  <a:pt x="72" y="34"/>
                </a:cubicBezTo>
                <a:lnTo>
                  <a:pt x="72" y="39"/>
                </a:lnTo>
                <a:close/>
                <a:moveTo>
                  <a:pt x="72" y="8"/>
                </a:moveTo>
                <a:cubicBezTo>
                  <a:pt x="72" y="10"/>
                  <a:pt x="71" y="11"/>
                  <a:pt x="70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0"/>
                  <a:pt x="21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0"/>
                  <a:pt x="2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2"/>
                  <a:pt x="72" y="3"/>
                </a:cubicBezTo>
                <a:lnTo>
                  <a:pt x="72" y="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62"/>
          <p:cNvSpPr>
            <a:spLocks noEditPoints="1"/>
          </p:cNvSpPr>
          <p:nvPr/>
        </p:nvSpPr>
        <p:spPr bwMode="auto">
          <a:xfrm>
            <a:off x="6881078" y="2892004"/>
            <a:ext cx="596149" cy="601134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155"/>
          <p:cNvSpPr/>
          <p:nvPr/>
        </p:nvSpPr>
        <p:spPr bwMode="auto">
          <a:xfrm>
            <a:off x="9238285" y="3148373"/>
            <a:ext cx="487990" cy="488166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8" y="51"/>
              </a:cxn>
              <a:cxn ang="0">
                <a:pos x="8" y="49"/>
              </a:cxn>
              <a:cxn ang="0">
                <a:pos x="13" y="44"/>
              </a:cxn>
              <a:cxn ang="0">
                <a:pos x="14" y="43"/>
              </a:cxn>
              <a:cxn ang="0">
                <a:pos x="15" y="44"/>
              </a:cxn>
              <a:cxn ang="0">
                <a:pos x="31" y="52"/>
              </a:cxn>
              <a:cxn ang="0">
                <a:pos x="52" y="31"/>
              </a:cxn>
              <a:cxn ang="0">
                <a:pos x="31" y="11"/>
              </a:cxn>
              <a:cxn ang="0">
                <a:pos x="17" y="16"/>
              </a:cxn>
              <a:cxn ang="0">
                <a:pos x="23" y="22"/>
              </a:cxn>
              <a:cxn ang="0">
                <a:pos x="23" y="25"/>
              </a:cxn>
              <a:cxn ang="0">
                <a:pos x="21" y="26"/>
              </a:cxn>
              <a:cxn ang="0">
                <a:pos x="3" y="26"/>
              </a:cxn>
              <a:cxn ang="0">
                <a:pos x="0" y="24"/>
              </a:cxn>
              <a:cxn ang="0">
                <a:pos x="0" y="6"/>
              </a:cxn>
              <a:cxn ang="0">
                <a:pos x="2" y="3"/>
              </a:cxn>
              <a:cxn ang="0">
                <a:pos x="5" y="4"/>
              </a:cxn>
              <a:cxn ang="0">
                <a:pos x="10" y="9"/>
              </a:cxn>
              <a:cxn ang="0">
                <a:pos x="31" y="0"/>
              </a:cxn>
              <a:cxn ang="0">
                <a:pos x="62" y="31"/>
              </a:cxn>
              <a:cxn ang="0">
                <a:pos x="31" y="62"/>
              </a:cxn>
            </a:cxnLst>
            <a:rect l="0" t="0" r="r" b="b"/>
            <a:pathLst>
              <a:path w="62" h="62">
                <a:moveTo>
                  <a:pt x="31" y="62"/>
                </a:moveTo>
                <a:cubicBezTo>
                  <a:pt x="22" y="62"/>
                  <a:pt x="13" y="58"/>
                  <a:pt x="8" y="51"/>
                </a:cubicBezTo>
                <a:cubicBezTo>
                  <a:pt x="7" y="50"/>
                  <a:pt x="7" y="50"/>
                  <a:pt x="8" y="49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4" y="43"/>
                  <a:pt x="14" y="43"/>
                </a:cubicBezTo>
                <a:cubicBezTo>
                  <a:pt x="15" y="43"/>
                  <a:pt x="15" y="44"/>
                  <a:pt x="15" y="44"/>
                </a:cubicBezTo>
                <a:cubicBezTo>
                  <a:pt x="19" y="49"/>
                  <a:pt x="25" y="52"/>
                  <a:pt x="31" y="52"/>
                </a:cubicBezTo>
                <a:cubicBezTo>
                  <a:pt x="43" y="52"/>
                  <a:pt x="52" y="43"/>
                  <a:pt x="52" y="31"/>
                </a:cubicBezTo>
                <a:cubicBezTo>
                  <a:pt x="52" y="20"/>
                  <a:pt x="43" y="11"/>
                  <a:pt x="31" y="11"/>
                </a:cubicBezTo>
                <a:cubicBezTo>
                  <a:pt x="26" y="11"/>
                  <a:pt x="21" y="13"/>
                  <a:pt x="17" y="16"/>
                </a:cubicBezTo>
                <a:cubicBezTo>
                  <a:pt x="23" y="22"/>
                  <a:pt x="23" y="22"/>
                  <a:pt x="23" y="22"/>
                </a:cubicBezTo>
                <a:cubicBezTo>
                  <a:pt x="24" y="23"/>
                  <a:pt x="24" y="24"/>
                  <a:pt x="23" y="25"/>
                </a:cubicBezTo>
                <a:cubicBezTo>
                  <a:pt x="23" y="26"/>
                  <a:pt x="22" y="26"/>
                  <a:pt x="2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2" y="26"/>
                  <a:pt x="0" y="25"/>
                  <a:pt x="0" y="24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4"/>
                  <a:pt x="2" y="3"/>
                </a:cubicBezTo>
                <a:cubicBezTo>
                  <a:pt x="3" y="3"/>
                  <a:pt x="4" y="3"/>
                  <a:pt x="5" y="4"/>
                </a:cubicBezTo>
                <a:cubicBezTo>
                  <a:pt x="10" y="9"/>
                  <a:pt x="10" y="9"/>
                  <a:pt x="10" y="9"/>
                </a:cubicBezTo>
                <a:cubicBezTo>
                  <a:pt x="16" y="4"/>
                  <a:pt x="23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5581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/>
      <p:bldP spid="7" grpId="0" animBg="1"/>
      <p:bldP spid="8" grpId="0"/>
      <p:bldP spid="9" grpId="0" animBg="1"/>
      <p:bldP spid="10" grpId="0"/>
      <p:bldP spid="12" grpId="0" animBg="1"/>
      <p:bldP spid="13" grpId="0"/>
      <p:bldP spid="14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1098" y="112634"/>
            <a:ext cx="1887821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6880" y="638114"/>
            <a:ext cx="7496257" cy="340862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1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1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176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5271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"/>
          <p:cNvGrpSpPr/>
          <p:nvPr/>
        </p:nvGrpSpPr>
        <p:grpSpPr>
          <a:xfrm>
            <a:off x="7199294" y="2101481"/>
            <a:ext cx="2426411" cy="2427285"/>
            <a:chOff x="953424" y="1486519"/>
            <a:chExt cx="2228412" cy="2228408"/>
          </a:xfrm>
        </p:grpSpPr>
        <p:sp>
          <p:nvSpPr>
            <p:cNvPr id="7" name="Freeform 5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algn="ctr" defTabSz="1777365">
                <a:lnSpc>
                  <a:spcPct val="90000"/>
                </a:lnSpc>
                <a:spcAft>
                  <a:spcPct val="35000"/>
                </a:spcAft>
              </a:pPr>
              <a:endParaRPr lang="en-US" sz="4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6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9195213" y="3357687"/>
            <a:ext cx="2061637" cy="2062379"/>
            <a:chOff x="953424" y="1486519"/>
            <a:chExt cx="2228412" cy="2228408"/>
          </a:xfrm>
        </p:grpSpPr>
        <p:sp>
          <p:nvSpPr>
            <p:cNvPr id="10" name="Freeform 8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algn="ctr" defTabSz="1777365">
                <a:lnSpc>
                  <a:spcPct val="90000"/>
                </a:lnSpc>
                <a:spcAft>
                  <a:spcPct val="35000"/>
                </a:spcAft>
              </a:pPr>
              <a:endParaRPr lang="en-US" sz="4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9"/>
            <p:cNvSpPr/>
            <p:nvPr/>
          </p:nvSpPr>
          <p:spPr>
            <a:xfrm>
              <a:off x="1335155" y="1868251"/>
              <a:ext cx="1464952" cy="1464946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7640184" y="4357658"/>
            <a:ext cx="1573696" cy="1574263"/>
            <a:chOff x="953424" y="1486519"/>
            <a:chExt cx="2228412" cy="2228408"/>
          </a:xfrm>
          <a:solidFill>
            <a:srgbClr val="FF3F3F"/>
          </a:solidFill>
        </p:grpSpPr>
        <p:sp>
          <p:nvSpPr>
            <p:cNvPr id="14" name="Freeform 11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algn="ctr" defTabSz="1777365">
                <a:lnSpc>
                  <a:spcPct val="90000"/>
                </a:lnSpc>
                <a:spcAft>
                  <a:spcPct val="35000"/>
                </a:spcAft>
              </a:pPr>
              <a:endParaRPr lang="en-US" sz="4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2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3"/>
          <p:cNvGrpSpPr/>
          <p:nvPr/>
        </p:nvGrpSpPr>
        <p:grpSpPr>
          <a:xfrm>
            <a:off x="9222302" y="1642666"/>
            <a:ext cx="1539053" cy="1539607"/>
            <a:chOff x="953424" y="1486519"/>
            <a:chExt cx="2228412" cy="2228408"/>
          </a:xfrm>
          <a:solidFill>
            <a:srgbClr val="FFC000"/>
          </a:solidFill>
        </p:grpSpPr>
        <p:sp>
          <p:nvSpPr>
            <p:cNvPr id="17" name="Freeform 14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algn="ctr" defTabSz="1777365">
                <a:lnSpc>
                  <a:spcPct val="90000"/>
                </a:lnSpc>
                <a:spcAft>
                  <a:spcPct val="35000"/>
                </a:spcAft>
              </a:pPr>
              <a:endParaRPr lang="en-US" sz="4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5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Arc 16"/>
          <p:cNvSpPr/>
          <p:nvPr/>
        </p:nvSpPr>
        <p:spPr>
          <a:xfrm rot="19051047">
            <a:off x="8886284" y="1488487"/>
            <a:ext cx="2181487" cy="2182276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rc 17"/>
          <p:cNvSpPr/>
          <p:nvPr/>
        </p:nvSpPr>
        <p:spPr>
          <a:xfrm rot="11931966">
            <a:off x="6947298" y="2328190"/>
            <a:ext cx="2181487" cy="2182276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Group 30"/>
          <p:cNvGrpSpPr/>
          <p:nvPr/>
        </p:nvGrpSpPr>
        <p:grpSpPr>
          <a:xfrm>
            <a:off x="1705866" y="1668073"/>
            <a:ext cx="4987964" cy="636705"/>
            <a:chOff x="1315498" y="1125323"/>
            <a:chExt cx="3741460" cy="477418"/>
          </a:xfrm>
        </p:grpSpPr>
        <p:sp>
          <p:nvSpPr>
            <p:cNvPr id="22" name="Text Placeholder 3"/>
            <p:cNvSpPr txBox="1"/>
            <p:nvPr/>
          </p:nvSpPr>
          <p:spPr>
            <a:xfrm>
              <a:off x="1315499" y="1125323"/>
              <a:ext cx="673349" cy="16154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 Placeholder 3"/>
            <p:cNvSpPr txBox="1"/>
            <p:nvPr/>
          </p:nvSpPr>
          <p:spPr>
            <a:xfrm>
              <a:off x="1315498" y="1448853"/>
              <a:ext cx="3741460" cy="15388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Text Placeholder 3"/>
          <p:cNvSpPr txBox="1"/>
          <p:nvPr/>
        </p:nvSpPr>
        <p:spPr>
          <a:xfrm>
            <a:off x="738564" y="1565651"/>
            <a:ext cx="914662" cy="98511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25" name="Group 31"/>
          <p:cNvGrpSpPr/>
          <p:nvPr/>
        </p:nvGrpSpPr>
        <p:grpSpPr>
          <a:xfrm>
            <a:off x="1718194" y="2697465"/>
            <a:ext cx="4975636" cy="680654"/>
            <a:chOff x="1324745" y="2096890"/>
            <a:chExt cx="3732213" cy="510372"/>
          </a:xfrm>
        </p:grpSpPr>
        <p:sp>
          <p:nvSpPr>
            <p:cNvPr id="26" name="Text Placeholder 3"/>
            <p:cNvSpPr txBox="1"/>
            <p:nvPr/>
          </p:nvSpPr>
          <p:spPr>
            <a:xfrm>
              <a:off x="1324745" y="2096890"/>
              <a:ext cx="673349" cy="16154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 Placeholder 3"/>
            <p:cNvSpPr txBox="1"/>
            <p:nvPr/>
          </p:nvSpPr>
          <p:spPr>
            <a:xfrm>
              <a:off x="1324745" y="2453374"/>
              <a:ext cx="3732213" cy="15388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Text Placeholder 3"/>
          <p:cNvSpPr txBox="1"/>
          <p:nvPr/>
        </p:nvSpPr>
        <p:spPr>
          <a:xfrm>
            <a:off x="750890" y="2652541"/>
            <a:ext cx="914662" cy="98511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grpSp>
        <p:nvGrpSpPr>
          <p:cNvPr id="29" name="Group 32"/>
          <p:cNvGrpSpPr/>
          <p:nvPr/>
        </p:nvGrpSpPr>
        <p:grpSpPr>
          <a:xfrm>
            <a:off x="1703642" y="3819233"/>
            <a:ext cx="4990188" cy="659326"/>
            <a:chOff x="1313830" y="2861706"/>
            <a:chExt cx="3743128" cy="494380"/>
          </a:xfrm>
        </p:grpSpPr>
        <p:sp>
          <p:nvSpPr>
            <p:cNvPr id="30" name="Text Placeholder 3"/>
            <p:cNvSpPr txBox="1"/>
            <p:nvPr/>
          </p:nvSpPr>
          <p:spPr>
            <a:xfrm>
              <a:off x="1313830" y="2861706"/>
              <a:ext cx="673349" cy="16154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1313830" y="3202198"/>
              <a:ext cx="3743128" cy="15388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3"/>
          <p:cNvSpPr txBox="1"/>
          <p:nvPr/>
        </p:nvSpPr>
        <p:spPr>
          <a:xfrm>
            <a:off x="736339" y="3739431"/>
            <a:ext cx="914662" cy="98511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705868" y="4925452"/>
            <a:ext cx="4987963" cy="639998"/>
            <a:chOff x="1315499" y="3750839"/>
            <a:chExt cx="3741459" cy="479887"/>
          </a:xfrm>
        </p:grpSpPr>
        <p:sp>
          <p:nvSpPr>
            <p:cNvPr id="34" name="Text Placeholder 3"/>
            <p:cNvSpPr txBox="1"/>
            <p:nvPr/>
          </p:nvSpPr>
          <p:spPr>
            <a:xfrm>
              <a:off x="1315499" y="3750839"/>
              <a:ext cx="673349" cy="16154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 Placeholder 3"/>
            <p:cNvSpPr txBox="1"/>
            <p:nvPr/>
          </p:nvSpPr>
          <p:spPr>
            <a:xfrm>
              <a:off x="1315499" y="4076838"/>
              <a:ext cx="3741459" cy="15388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Text Placeholder 3"/>
          <p:cNvSpPr txBox="1"/>
          <p:nvPr/>
        </p:nvSpPr>
        <p:spPr>
          <a:xfrm>
            <a:off x="738564" y="4826321"/>
            <a:ext cx="914662" cy="98511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Arc 38"/>
          <p:cNvSpPr/>
          <p:nvPr/>
        </p:nvSpPr>
        <p:spPr>
          <a:xfrm rot="5691386">
            <a:off x="9211734" y="3413258"/>
            <a:ext cx="2182276" cy="2181487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42"/>
          <p:cNvSpPr>
            <a:spLocks noEditPoints="1"/>
          </p:cNvSpPr>
          <p:nvPr/>
        </p:nvSpPr>
        <p:spPr bwMode="auto">
          <a:xfrm>
            <a:off x="8023854" y="3008760"/>
            <a:ext cx="793687" cy="683421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152"/>
          <p:cNvSpPr>
            <a:spLocks noEditPoints="1"/>
          </p:cNvSpPr>
          <p:nvPr/>
        </p:nvSpPr>
        <p:spPr bwMode="auto">
          <a:xfrm>
            <a:off x="9695747" y="2154220"/>
            <a:ext cx="585678" cy="541443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Freeform 144"/>
          <p:cNvSpPr>
            <a:spLocks noEditPoints="1"/>
          </p:cNvSpPr>
          <p:nvPr/>
        </p:nvSpPr>
        <p:spPr bwMode="auto">
          <a:xfrm>
            <a:off x="8152687" y="4879348"/>
            <a:ext cx="546254" cy="423851"/>
          </a:xfrm>
          <a:custGeom>
            <a:avLst/>
            <a:gdLst/>
            <a:ahLst/>
            <a:cxnLst>
              <a:cxn ang="0">
                <a:pos x="67" y="55"/>
              </a:cxn>
              <a:cxn ang="0">
                <a:pos x="65" y="56"/>
              </a:cxn>
              <a:cxn ang="0">
                <a:pos x="8" y="56"/>
              </a:cxn>
              <a:cxn ang="0">
                <a:pos x="6" y="55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67" y="55"/>
              </a:cxn>
              <a:cxn ang="0">
                <a:pos x="11" y="30"/>
              </a:cxn>
              <a:cxn ang="0">
                <a:pos x="6" y="36"/>
              </a:cxn>
              <a:cxn ang="0">
                <a:pos x="11" y="41"/>
              </a:cxn>
              <a:cxn ang="0">
                <a:pos x="16" y="36"/>
              </a:cxn>
              <a:cxn ang="0">
                <a:pos x="11" y="30"/>
              </a:cxn>
              <a:cxn ang="0">
                <a:pos x="18" y="12"/>
              </a:cxn>
              <a:cxn ang="0">
                <a:pos x="13" y="18"/>
              </a:cxn>
              <a:cxn ang="0">
                <a:pos x="18" y="23"/>
              </a:cxn>
              <a:cxn ang="0">
                <a:pos x="24" y="18"/>
              </a:cxn>
              <a:cxn ang="0">
                <a:pos x="18" y="12"/>
              </a:cxn>
              <a:cxn ang="0">
                <a:pos x="45" y="22"/>
              </a:cxn>
              <a:cxn ang="0">
                <a:pos x="43" y="18"/>
              </a:cxn>
              <a:cxn ang="0">
                <a:pos x="40" y="20"/>
              </a:cxn>
              <a:cxn ang="0">
                <a:pos x="36" y="36"/>
              </a:cxn>
              <a:cxn ang="0">
                <a:pos x="29" y="41"/>
              </a:cxn>
              <a:cxn ang="0">
                <a:pos x="34" y="51"/>
              </a:cxn>
              <a:cxn ang="0">
                <a:pos x="44" y="45"/>
              </a:cxn>
              <a:cxn ang="0">
                <a:pos x="41" y="37"/>
              </a:cxn>
              <a:cxn ang="0">
                <a:pos x="45" y="22"/>
              </a:cxn>
              <a:cxn ang="0">
                <a:pos x="36" y="5"/>
              </a:cxn>
              <a:cxn ang="0">
                <a:pos x="31" y="10"/>
              </a:cxn>
              <a:cxn ang="0">
                <a:pos x="36" y="15"/>
              </a:cxn>
              <a:cxn ang="0">
                <a:pos x="42" y="10"/>
              </a:cxn>
              <a:cxn ang="0">
                <a:pos x="36" y="5"/>
              </a:cxn>
              <a:cxn ang="0">
                <a:pos x="54" y="12"/>
              </a:cxn>
              <a:cxn ang="0">
                <a:pos x="49" y="18"/>
              </a:cxn>
              <a:cxn ang="0">
                <a:pos x="54" y="23"/>
              </a:cxn>
              <a:cxn ang="0">
                <a:pos x="60" y="18"/>
              </a:cxn>
              <a:cxn ang="0">
                <a:pos x="54" y="12"/>
              </a:cxn>
              <a:cxn ang="0">
                <a:pos x="62" y="30"/>
              </a:cxn>
              <a:cxn ang="0">
                <a:pos x="57" y="36"/>
              </a:cxn>
              <a:cxn ang="0">
                <a:pos x="62" y="41"/>
              </a:cxn>
              <a:cxn ang="0">
                <a:pos x="67" y="36"/>
              </a:cxn>
              <a:cxn ang="0">
                <a:pos x="62" y="30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234"/>
          <p:cNvSpPr/>
          <p:nvPr/>
        </p:nvSpPr>
        <p:spPr bwMode="auto">
          <a:xfrm>
            <a:off x="9953029" y="4114875"/>
            <a:ext cx="547217" cy="554863"/>
          </a:xfrm>
          <a:custGeom>
            <a:avLst/>
            <a:gdLst/>
            <a:ahLst/>
            <a:cxnLst>
              <a:cxn ang="0">
                <a:pos x="66" y="25"/>
              </a:cxn>
              <a:cxn ang="0">
                <a:pos x="51" y="40"/>
              </a:cxn>
              <a:cxn ang="0">
                <a:pos x="57" y="46"/>
              </a:cxn>
              <a:cxn ang="0">
                <a:pos x="51" y="52"/>
              </a:cxn>
              <a:cxn ang="0">
                <a:pos x="20" y="55"/>
              </a:cxn>
              <a:cxn ang="0">
                <a:pos x="7" y="69"/>
              </a:cxn>
              <a:cxn ang="0">
                <a:pos x="0" y="69"/>
              </a:cxn>
              <a:cxn ang="0">
                <a:pos x="0" y="62"/>
              </a:cxn>
              <a:cxn ang="0">
                <a:pos x="14" y="48"/>
              </a:cxn>
              <a:cxn ang="0">
                <a:pos x="17" y="18"/>
              </a:cxn>
              <a:cxn ang="0">
                <a:pos x="23" y="12"/>
              </a:cxn>
              <a:cxn ang="0">
                <a:pos x="29" y="17"/>
              </a:cxn>
              <a:cxn ang="0">
                <a:pos x="44" y="2"/>
              </a:cxn>
              <a:cxn ang="0">
                <a:pos x="51" y="2"/>
              </a:cxn>
              <a:cxn ang="0">
                <a:pos x="51" y="9"/>
              </a:cxn>
              <a:cxn ang="0">
                <a:pos x="35" y="24"/>
              </a:cxn>
              <a:cxn ang="0">
                <a:pos x="44" y="33"/>
              </a:cxn>
              <a:cxn ang="0">
                <a:pos x="60" y="18"/>
              </a:cxn>
              <a:cxn ang="0">
                <a:pos x="66" y="18"/>
              </a:cxn>
              <a:cxn ang="0">
                <a:pos x="66" y="25"/>
              </a:cxn>
            </a:cxnLst>
            <a:rect l="0" t="0" r="r" b="b"/>
            <a:pathLst>
              <a:path w="68" h="69">
                <a:moveTo>
                  <a:pt x="66" y="25"/>
                </a:moveTo>
                <a:cubicBezTo>
                  <a:pt x="51" y="40"/>
                  <a:pt x="51" y="40"/>
                  <a:pt x="51" y="40"/>
                </a:cubicBezTo>
                <a:cubicBezTo>
                  <a:pt x="57" y="46"/>
                  <a:pt x="57" y="46"/>
                  <a:pt x="57" y="46"/>
                </a:cubicBezTo>
                <a:cubicBezTo>
                  <a:pt x="51" y="52"/>
                  <a:pt x="51" y="52"/>
                  <a:pt x="51" y="52"/>
                </a:cubicBezTo>
                <a:cubicBezTo>
                  <a:pt x="42" y="60"/>
                  <a:pt x="30" y="61"/>
                  <a:pt x="20" y="55"/>
                </a:cubicBezTo>
                <a:cubicBezTo>
                  <a:pt x="7" y="69"/>
                  <a:pt x="7" y="69"/>
                  <a:pt x="7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14" y="48"/>
                  <a:pt x="14" y="48"/>
                  <a:pt x="14" y="48"/>
                </a:cubicBezTo>
                <a:cubicBezTo>
                  <a:pt x="7" y="39"/>
                  <a:pt x="8" y="26"/>
                  <a:pt x="17" y="18"/>
                </a:cubicBezTo>
                <a:cubicBezTo>
                  <a:pt x="23" y="12"/>
                  <a:pt x="23" y="12"/>
                  <a:pt x="23" y="12"/>
                </a:cubicBezTo>
                <a:cubicBezTo>
                  <a:pt x="29" y="17"/>
                  <a:pt x="29" y="17"/>
                  <a:pt x="29" y="17"/>
                </a:cubicBezTo>
                <a:cubicBezTo>
                  <a:pt x="44" y="2"/>
                  <a:pt x="44" y="2"/>
                  <a:pt x="44" y="2"/>
                </a:cubicBezTo>
                <a:cubicBezTo>
                  <a:pt x="46" y="0"/>
                  <a:pt x="49" y="0"/>
                  <a:pt x="51" y="2"/>
                </a:cubicBezTo>
                <a:cubicBezTo>
                  <a:pt x="52" y="4"/>
                  <a:pt x="52" y="7"/>
                  <a:pt x="51" y="9"/>
                </a:cubicBezTo>
                <a:cubicBezTo>
                  <a:pt x="35" y="24"/>
                  <a:pt x="35" y="24"/>
                  <a:pt x="35" y="24"/>
                </a:cubicBezTo>
                <a:cubicBezTo>
                  <a:pt x="44" y="33"/>
                  <a:pt x="44" y="33"/>
                  <a:pt x="44" y="33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6"/>
                  <a:pt x="64" y="16"/>
                  <a:pt x="66" y="18"/>
                </a:cubicBezTo>
                <a:cubicBezTo>
                  <a:pt x="68" y="20"/>
                  <a:pt x="68" y="23"/>
                  <a:pt x="66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-47903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9" grpId="0" animBg="1"/>
      <p:bldP spid="20" grpId="0" animBg="1"/>
      <p:bldP spid="24" grpId="0"/>
      <p:bldP spid="28" grpId="0"/>
      <p:bldP spid="32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1098" y="112634"/>
            <a:ext cx="1887821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6880" y="638114"/>
            <a:ext cx="7496257" cy="340862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1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1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176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5271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 bwMode="auto">
          <a:xfrm>
            <a:off x="4117016" y="1720478"/>
            <a:ext cx="2387289" cy="2017651"/>
          </a:xfrm>
          <a:custGeom>
            <a:avLst/>
            <a:gdLst/>
            <a:ahLst/>
            <a:cxnLst>
              <a:cxn ang="0">
                <a:pos x="372" y="375"/>
              </a:cxn>
              <a:cxn ang="0">
                <a:pos x="239" y="375"/>
              </a:cxn>
              <a:cxn ang="0">
                <a:pos x="248" y="368"/>
              </a:cxn>
              <a:cxn ang="0">
                <a:pos x="260" y="340"/>
              </a:cxn>
              <a:cxn ang="0">
                <a:pos x="248" y="311"/>
              </a:cxn>
              <a:cxn ang="0">
                <a:pos x="220" y="299"/>
              </a:cxn>
              <a:cxn ang="0">
                <a:pos x="191" y="311"/>
              </a:cxn>
              <a:cxn ang="0">
                <a:pos x="179" y="340"/>
              </a:cxn>
              <a:cxn ang="0">
                <a:pos x="191" y="368"/>
              </a:cxn>
              <a:cxn ang="0">
                <a:pos x="200" y="375"/>
              </a:cxn>
              <a:cxn ang="0">
                <a:pos x="61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6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92" y="119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190" y="119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95"/>
              </a:cxn>
              <a:cxn ang="0">
                <a:pos x="372" y="199"/>
              </a:cxn>
              <a:cxn ang="0">
                <a:pos x="375" y="195"/>
              </a:cxn>
              <a:cxn ang="0">
                <a:pos x="404" y="183"/>
              </a:cxn>
              <a:cxn ang="0">
                <a:pos x="433" y="195"/>
              </a:cxn>
              <a:cxn ang="0">
                <a:pos x="445" y="223"/>
              </a:cxn>
              <a:cxn ang="0">
                <a:pos x="433" y="252"/>
              </a:cxn>
              <a:cxn ang="0">
                <a:pos x="404" y="264"/>
              </a:cxn>
              <a:cxn ang="0">
                <a:pos x="375" y="252"/>
              </a:cxn>
              <a:cxn ang="0">
                <a:pos x="372" y="248"/>
              </a:cxn>
              <a:cxn ang="0">
                <a:pos x="372" y="252"/>
              </a:cxn>
              <a:cxn ang="0">
                <a:pos x="372" y="375"/>
              </a:cxn>
            </a:cxnLst>
            <a:rect l="0" t="0" r="r" b="b"/>
            <a:pathLst>
              <a:path w="445" h="375">
                <a:moveTo>
                  <a:pt x="372" y="375"/>
                </a:moveTo>
                <a:cubicBezTo>
                  <a:pt x="239" y="375"/>
                  <a:pt x="239" y="375"/>
                  <a:pt x="239" y="375"/>
                </a:cubicBezTo>
                <a:cubicBezTo>
                  <a:pt x="243" y="373"/>
                  <a:pt x="246" y="371"/>
                  <a:pt x="248" y="368"/>
                </a:cubicBezTo>
                <a:cubicBezTo>
                  <a:pt x="256" y="360"/>
                  <a:pt x="260" y="351"/>
                  <a:pt x="260" y="340"/>
                </a:cubicBezTo>
                <a:cubicBezTo>
                  <a:pt x="260" y="328"/>
                  <a:pt x="256" y="319"/>
                  <a:pt x="248" y="311"/>
                </a:cubicBezTo>
                <a:cubicBezTo>
                  <a:pt x="241" y="303"/>
                  <a:pt x="231" y="299"/>
                  <a:pt x="220" y="299"/>
                </a:cubicBezTo>
                <a:cubicBezTo>
                  <a:pt x="209" y="299"/>
                  <a:pt x="199" y="303"/>
                  <a:pt x="191" y="311"/>
                </a:cubicBezTo>
                <a:cubicBezTo>
                  <a:pt x="183" y="319"/>
                  <a:pt x="179" y="328"/>
                  <a:pt x="179" y="340"/>
                </a:cubicBezTo>
                <a:cubicBezTo>
                  <a:pt x="179" y="351"/>
                  <a:pt x="183" y="360"/>
                  <a:pt x="191" y="368"/>
                </a:cubicBezTo>
                <a:cubicBezTo>
                  <a:pt x="194" y="371"/>
                  <a:pt x="197" y="373"/>
                  <a:pt x="200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1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6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7" y="124"/>
                  <a:pt x="90" y="122"/>
                  <a:pt x="92" y="119"/>
                </a:cubicBezTo>
                <a:cubicBezTo>
                  <a:pt x="97" y="114"/>
                  <a:pt x="101" y="110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9" y="120"/>
                  <a:pt x="190" y="119"/>
                  <a:pt x="190" y="119"/>
                </a:cubicBezTo>
                <a:cubicBezTo>
                  <a:pt x="207" y="106"/>
                  <a:pt x="225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2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72" y="199"/>
                  <a:pt x="372" y="199"/>
                  <a:pt x="372" y="199"/>
                </a:cubicBezTo>
                <a:cubicBezTo>
                  <a:pt x="373" y="197"/>
                  <a:pt x="374" y="196"/>
                  <a:pt x="375" y="195"/>
                </a:cubicBezTo>
                <a:cubicBezTo>
                  <a:pt x="383" y="187"/>
                  <a:pt x="393" y="183"/>
                  <a:pt x="404" y="183"/>
                </a:cubicBezTo>
                <a:cubicBezTo>
                  <a:pt x="415" y="183"/>
                  <a:pt x="425" y="187"/>
                  <a:pt x="433" y="195"/>
                </a:cubicBezTo>
                <a:cubicBezTo>
                  <a:pt x="441" y="203"/>
                  <a:pt x="445" y="212"/>
                  <a:pt x="445" y="223"/>
                </a:cubicBezTo>
                <a:cubicBezTo>
                  <a:pt x="445" y="235"/>
                  <a:pt x="441" y="244"/>
                  <a:pt x="433" y="252"/>
                </a:cubicBezTo>
                <a:cubicBezTo>
                  <a:pt x="425" y="260"/>
                  <a:pt x="415" y="264"/>
                  <a:pt x="404" y="264"/>
                </a:cubicBezTo>
                <a:cubicBezTo>
                  <a:pt x="393" y="264"/>
                  <a:pt x="383" y="260"/>
                  <a:pt x="375" y="252"/>
                </a:cubicBezTo>
                <a:cubicBezTo>
                  <a:pt x="374" y="251"/>
                  <a:pt x="373" y="250"/>
                  <a:pt x="372" y="248"/>
                </a:cubicBezTo>
                <a:cubicBezTo>
                  <a:pt x="372" y="252"/>
                  <a:pt x="372" y="252"/>
                  <a:pt x="372" y="252"/>
                </a:cubicBezTo>
                <a:lnTo>
                  <a:pt x="372" y="375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112772" y="1716244"/>
            <a:ext cx="2006339" cy="2398739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0" y="61"/>
              </a:cxn>
              <a:cxn ang="0">
                <a:pos x="1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5" y="120"/>
              </a:cxn>
              <a:cxn ang="0">
                <a:pos x="186" y="120"/>
              </a:cxn>
              <a:cxn ang="0">
                <a:pos x="246" y="84"/>
              </a:cxn>
              <a:cxn ang="0">
                <a:pos x="269" y="106"/>
              </a:cxn>
              <a:cxn ang="0">
                <a:pos x="283" y="120"/>
              </a:cxn>
              <a:cxn ang="0">
                <a:pos x="288" y="126"/>
              </a:cxn>
              <a:cxn ang="0">
                <a:pos x="252" y="186"/>
              </a:cxn>
              <a:cxn ang="0">
                <a:pos x="287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  <a:cxn ang="0">
                <a:pos x="175" y="376"/>
              </a:cxn>
              <a:cxn ang="0">
                <a:pos x="174" y="376"/>
              </a:cxn>
              <a:cxn ang="0">
                <a:pos x="175" y="377"/>
              </a:cxn>
              <a:cxn ang="0">
                <a:pos x="187" y="406"/>
              </a:cxn>
              <a:cxn ang="0">
                <a:pos x="175" y="434"/>
              </a:cxn>
              <a:cxn ang="0">
                <a:pos x="146" y="446"/>
              </a:cxn>
              <a:cxn ang="0">
                <a:pos x="117" y="434"/>
              </a:cxn>
              <a:cxn ang="0">
                <a:pos x="106" y="406"/>
              </a:cxn>
              <a:cxn ang="0">
                <a:pos x="117" y="377"/>
              </a:cxn>
              <a:cxn ang="0">
                <a:pos x="118" y="376"/>
              </a:cxn>
              <a:cxn ang="0">
                <a:pos x="117" y="376"/>
              </a:cxn>
              <a:cxn ang="0">
                <a:pos x="0" y="376"/>
              </a:cxn>
              <a:cxn ang="0">
                <a:pos x="0" y="253"/>
              </a:cxn>
              <a:cxn ang="0">
                <a:pos x="3" y="253"/>
              </a:cxn>
              <a:cxn ang="0">
                <a:pos x="32" y="265"/>
              </a:cxn>
              <a:cxn ang="0">
                <a:pos x="61" y="253"/>
              </a:cxn>
              <a:cxn ang="0">
                <a:pos x="73" y="224"/>
              </a:cxn>
              <a:cxn ang="0">
                <a:pos x="61" y="196"/>
              </a:cxn>
              <a:cxn ang="0">
                <a:pos x="32" y="184"/>
              </a:cxn>
              <a:cxn ang="0">
                <a:pos x="3" y="196"/>
              </a:cxn>
              <a:cxn ang="0">
                <a:pos x="0" y="196"/>
              </a:cxn>
            </a:cxnLst>
            <a:rect l="0" t="0" r="r" b="b"/>
            <a:pathLst>
              <a:path w="374" h="446">
                <a:moveTo>
                  <a:pt x="0" y="196"/>
                </a:move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1" y="61"/>
                  <a:pt x="1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6" y="95"/>
                  <a:pt x="166" y="106"/>
                  <a:pt x="185" y="120"/>
                </a:cubicBezTo>
                <a:cubicBezTo>
                  <a:pt x="185" y="120"/>
                  <a:pt x="185" y="120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69" y="106"/>
                </a:cubicBezTo>
                <a:cubicBezTo>
                  <a:pt x="274" y="111"/>
                  <a:pt x="278" y="115"/>
                  <a:pt x="283" y="120"/>
                </a:cubicBezTo>
                <a:cubicBezTo>
                  <a:pt x="284" y="122"/>
                  <a:pt x="286" y="124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7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ubicBezTo>
                  <a:pt x="175" y="376"/>
                  <a:pt x="175" y="376"/>
                  <a:pt x="175" y="376"/>
                </a:cubicBezTo>
                <a:cubicBezTo>
                  <a:pt x="174" y="376"/>
                  <a:pt x="174" y="376"/>
                  <a:pt x="174" y="376"/>
                </a:cubicBezTo>
                <a:cubicBezTo>
                  <a:pt x="174" y="376"/>
                  <a:pt x="175" y="377"/>
                  <a:pt x="175" y="377"/>
                </a:cubicBezTo>
                <a:cubicBezTo>
                  <a:pt x="183" y="385"/>
                  <a:pt x="187" y="395"/>
                  <a:pt x="187" y="406"/>
                </a:cubicBezTo>
                <a:cubicBezTo>
                  <a:pt x="187" y="417"/>
                  <a:pt x="183" y="427"/>
                  <a:pt x="175" y="434"/>
                </a:cubicBezTo>
                <a:cubicBezTo>
                  <a:pt x="167" y="442"/>
                  <a:pt x="157" y="446"/>
                  <a:pt x="146" y="446"/>
                </a:cubicBezTo>
                <a:cubicBezTo>
                  <a:pt x="135" y="446"/>
                  <a:pt x="125" y="442"/>
                  <a:pt x="117" y="434"/>
                </a:cubicBezTo>
                <a:cubicBezTo>
                  <a:pt x="110" y="427"/>
                  <a:pt x="106" y="417"/>
                  <a:pt x="106" y="406"/>
                </a:cubicBezTo>
                <a:cubicBezTo>
                  <a:pt x="106" y="395"/>
                  <a:pt x="110" y="385"/>
                  <a:pt x="117" y="377"/>
                </a:cubicBezTo>
                <a:cubicBezTo>
                  <a:pt x="118" y="377"/>
                  <a:pt x="118" y="376"/>
                  <a:pt x="118" y="376"/>
                </a:cubicBezTo>
                <a:cubicBezTo>
                  <a:pt x="117" y="376"/>
                  <a:pt x="117" y="376"/>
                  <a:pt x="117" y="376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253"/>
                  <a:pt x="0" y="253"/>
                  <a:pt x="0" y="253"/>
                </a:cubicBezTo>
                <a:cubicBezTo>
                  <a:pt x="3" y="253"/>
                  <a:pt x="3" y="253"/>
                  <a:pt x="3" y="253"/>
                </a:cubicBezTo>
                <a:cubicBezTo>
                  <a:pt x="11" y="261"/>
                  <a:pt x="21" y="265"/>
                  <a:pt x="32" y="265"/>
                </a:cubicBezTo>
                <a:cubicBezTo>
                  <a:pt x="43" y="265"/>
                  <a:pt x="53" y="261"/>
                  <a:pt x="61" y="253"/>
                </a:cubicBezTo>
                <a:cubicBezTo>
                  <a:pt x="69" y="245"/>
                  <a:pt x="73" y="236"/>
                  <a:pt x="73" y="224"/>
                </a:cubicBezTo>
                <a:cubicBezTo>
                  <a:pt x="73" y="213"/>
                  <a:pt x="69" y="204"/>
                  <a:pt x="61" y="196"/>
                </a:cubicBezTo>
                <a:cubicBezTo>
                  <a:pt x="53" y="188"/>
                  <a:pt x="43" y="184"/>
                  <a:pt x="32" y="184"/>
                </a:cubicBezTo>
                <a:cubicBezTo>
                  <a:pt x="21" y="184"/>
                  <a:pt x="11" y="188"/>
                  <a:pt x="3" y="196"/>
                </a:cubicBezTo>
                <a:lnTo>
                  <a:pt x="0" y="196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710658" y="3738128"/>
            <a:ext cx="2414803" cy="1996480"/>
          </a:xfrm>
          <a:custGeom>
            <a:avLst/>
            <a:gdLst/>
            <a:ahLst/>
            <a:cxnLst>
              <a:cxn ang="0">
                <a:pos x="75" y="311"/>
              </a:cxn>
              <a:cxn ang="0">
                <a:pos x="75" y="166"/>
              </a:cxn>
              <a:cxn ang="0">
                <a:pos x="70" y="172"/>
              </a:cxn>
              <a:cxn ang="0">
                <a:pos x="41" y="184"/>
              </a:cxn>
              <a:cxn ang="0">
                <a:pos x="12" y="172"/>
              </a:cxn>
              <a:cxn ang="0">
                <a:pos x="0" y="144"/>
              </a:cxn>
              <a:cxn ang="0">
                <a:pos x="12" y="115"/>
              </a:cxn>
              <a:cxn ang="0">
                <a:pos x="41" y="103"/>
              </a:cxn>
              <a:cxn ang="0">
                <a:pos x="70" y="115"/>
              </a:cxn>
              <a:cxn ang="0">
                <a:pos x="75" y="121"/>
              </a:cxn>
              <a:cxn ang="0">
                <a:pos x="75" y="0"/>
              </a:cxn>
              <a:cxn ang="0">
                <a:pos x="192" y="0"/>
              </a:cxn>
              <a:cxn ang="0">
                <a:pos x="192" y="1"/>
              </a:cxn>
              <a:cxn ang="0">
                <a:pos x="181" y="30"/>
              </a:cxn>
              <a:cxn ang="0">
                <a:pos x="192" y="58"/>
              </a:cxn>
              <a:cxn ang="0">
                <a:pos x="221" y="70"/>
              </a:cxn>
              <a:cxn ang="0">
                <a:pos x="250" y="58"/>
              </a:cxn>
              <a:cxn ang="0">
                <a:pos x="262" y="30"/>
              </a:cxn>
              <a:cxn ang="0">
                <a:pos x="250" y="1"/>
              </a:cxn>
              <a:cxn ang="0">
                <a:pos x="250" y="0"/>
              </a:cxn>
              <a:cxn ang="0">
                <a:pos x="389" y="0"/>
              </a:cxn>
              <a:cxn ang="0">
                <a:pos x="388" y="32"/>
              </a:cxn>
              <a:cxn ang="0">
                <a:pos x="450" y="66"/>
              </a:cxn>
              <a:cxn ang="0">
                <a:pos x="436" y="121"/>
              </a:cxn>
              <a:cxn ang="0">
                <a:pos x="363" y="125"/>
              </a:cxn>
              <a:cxn ang="0">
                <a:pos x="329" y="183"/>
              </a:cxn>
              <a:cxn ang="0">
                <a:pos x="366" y="243"/>
              </a:cxn>
              <a:cxn ang="0">
                <a:pos x="344" y="266"/>
              </a:cxn>
              <a:cxn ang="0">
                <a:pos x="322" y="287"/>
              </a:cxn>
              <a:cxn ang="0">
                <a:pos x="260" y="251"/>
              </a:cxn>
              <a:cxn ang="0">
                <a:pos x="203" y="285"/>
              </a:cxn>
              <a:cxn ang="0">
                <a:pos x="203" y="356"/>
              </a:cxn>
              <a:cxn ang="0">
                <a:pos x="145" y="371"/>
              </a:cxn>
              <a:cxn ang="0">
                <a:pos x="108" y="309"/>
              </a:cxn>
              <a:cxn ang="0">
                <a:pos x="76" y="311"/>
              </a:cxn>
              <a:cxn ang="0">
                <a:pos x="75" y="311"/>
              </a:cxn>
            </a:cxnLst>
            <a:rect l="0" t="0" r="r" b="b"/>
            <a:pathLst>
              <a:path w="450" h="371">
                <a:moveTo>
                  <a:pt x="75" y="311"/>
                </a:moveTo>
                <a:cubicBezTo>
                  <a:pt x="75" y="166"/>
                  <a:pt x="75" y="166"/>
                  <a:pt x="75" y="166"/>
                </a:cubicBezTo>
                <a:cubicBezTo>
                  <a:pt x="73" y="168"/>
                  <a:pt x="72" y="170"/>
                  <a:pt x="70" y="172"/>
                </a:cubicBezTo>
                <a:cubicBezTo>
                  <a:pt x="62" y="180"/>
                  <a:pt x="52" y="184"/>
                  <a:pt x="41" y="184"/>
                </a:cubicBezTo>
                <a:cubicBezTo>
                  <a:pt x="30" y="184"/>
                  <a:pt x="20" y="180"/>
                  <a:pt x="12" y="172"/>
                </a:cubicBezTo>
                <a:cubicBezTo>
                  <a:pt x="4" y="165"/>
                  <a:pt x="0" y="155"/>
                  <a:pt x="0" y="144"/>
                </a:cubicBezTo>
                <a:cubicBezTo>
                  <a:pt x="0" y="133"/>
                  <a:pt x="4" y="123"/>
                  <a:pt x="12" y="115"/>
                </a:cubicBezTo>
                <a:cubicBezTo>
                  <a:pt x="20" y="107"/>
                  <a:pt x="30" y="103"/>
                  <a:pt x="41" y="103"/>
                </a:cubicBezTo>
                <a:cubicBezTo>
                  <a:pt x="52" y="103"/>
                  <a:pt x="62" y="107"/>
                  <a:pt x="70" y="115"/>
                </a:cubicBezTo>
                <a:cubicBezTo>
                  <a:pt x="72" y="117"/>
                  <a:pt x="73" y="119"/>
                  <a:pt x="75" y="121"/>
                </a:cubicBezTo>
                <a:cubicBezTo>
                  <a:pt x="75" y="0"/>
                  <a:pt x="75" y="0"/>
                  <a:pt x="75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1"/>
                  <a:pt x="192" y="1"/>
                  <a:pt x="192" y="1"/>
                </a:cubicBezTo>
                <a:cubicBezTo>
                  <a:pt x="185" y="9"/>
                  <a:pt x="181" y="19"/>
                  <a:pt x="181" y="30"/>
                </a:cubicBezTo>
                <a:cubicBezTo>
                  <a:pt x="181" y="41"/>
                  <a:pt x="185" y="51"/>
                  <a:pt x="192" y="58"/>
                </a:cubicBezTo>
                <a:cubicBezTo>
                  <a:pt x="200" y="66"/>
                  <a:pt x="210" y="70"/>
                  <a:pt x="221" y="70"/>
                </a:cubicBezTo>
                <a:cubicBezTo>
                  <a:pt x="232" y="70"/>
                  <a:pt x="242" y="66"/>
                  <a:pt x="250" y="58"/>
                </a:cubicBezTo>
                <a:cubicBezTo>
                  <a:pt x="258" y="51"/>
                  <a:pt x="262" y="41"/>
                  <a:pt x="262" y="30"/>
                </a:cubicBezTo>
                <a:cubicBezTo>
                  <a:pt x="262" y="19"/>
                  <a:pt x="258" y="9"/>
                  <a:pt x="250" y="1"/>
                </a:cubicBezTo>
                <a:cubicBezTo>
                  <a:pt x="250" y="0"/>
                  <a:pt x="250" y="0"/>
                  <a:pt x="250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11"/>
                  <a:pt x="389" y="22"/>
                  <a:pt x="388" y="32"/>
                </a:cubicBezTo>
                <a:cubicBezTo>
                  <a:pt x="450" y="66"/>
                  <a:pt x="450" y="66"/>
                  <a:pt x="450" y="66"/>
                </a:cubicBezTo>
                <a:cubicBezTo>
                  <a:pt x="446" y="85"/>
                  <a:pt x="442" y="103"/>
                  <a:pt x="436" y="121"/>
                </a:cubicBezTo>
                <a:cubicBezTo>
                  <a:pt x="363" y="125"/>
                  <a:pt x="363" y="125"/>
                  <a:pt x="363" y="125"/>
                </a:cubicBezTo>
                <a:cubicBezTo>
                  <a:pt x="354" y="145"/>
                  <a:pt x="343" y="164"/>
                  <a:pt x="329" y="183"/>
                </a:cubicBezTo>
                <a:cubicBezTo>
                  <a:pt x="366" y="243"/>
                  <a:pt x="366" y="243"/>
                  <a:pt x="366" y="243"/>
                </a:cubicBezTo>
                <a:cubicBezTo>
                  <a:pt x="359" y="251"/>
                  <a:pt x="352" y="258"/>
                  <a:pt x="344" y="266"/>
                </a:cubicBezTo>
                <a:cubicBezTo>
                  <a:pt x="337" y="273"/>
                  <a:pt x="329" y="280"/>
                  <a:pt x="322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2" y="265"/>
                  <a:pt x="223" y="276"/>
                  <a:pt x="203" y="285"/>
                </a:cubicBezTo>
                <a:cubicBezTo>
                  <a:pt x="203" y="356"/>
                  <a:pt x="203" y="356"/>
                  <a:pt x="203" y="356"/>
                </a:cubicBezTo>
                <a:cubicBezTo>
                  <a:pt x="184" y="363"/>
                  <a:pt x="165" y="368"/>
                  <a:pt x="145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8" y="310"/>
                  <a:pt x="87" y="311"/>
                  <a:pt x="76" y="311"/>
                </a:cubicBezTo>
                <a:cubicBezTo>
                  <a:pt x="76" y="311"/>
                  <a:pt x="75" y="311"/>
                  <a:pt x="75" y="311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117016" y="3329518"/>
            <a:ext cx="1995758" cy="2398739"/>
          </a:xfrm>
          <a:custGeom>
            <a:avLst/>
            <a:gdLst/>
            <a:ahLst/>
            <a:cxnLst>
              <a:cxn ang="0">
                <a:pos x="61" y="76"/>
              </a:cxn>
              <a:cxn ang="0">
                <a:pos x="200" y="76"/>
              </a:cxn>
              <a:cxn ang="0">
                <a:pos x="191" y="69"/>
              </a:cxn>
              <a:cxn ang="0">
                <a:pos x="179" y="41"/>
              </a:cxn>
              <a:cxn ang="0">
                <a:pos x="191" y="12"/>
              </a:cxn>
              <a:cxn ang="0">
                <a:pos x="220" y="0"/>
              </a:cxn>
              <a:cxn ang="0">
                <a:pos x="248" y="12"/>
              </a:cxn>
              <a:cxn ang="0">
                <a:pos x="260" y="41"/>
              </a:cxn>
              <a:cxn ang="0">
                <a:pos x="248" y="69"/>
              </a:cxn>
              <a:cxn ang="0">
                <a:pos x="239" y="76"/>
              </a:cxn>
              <a:cxn ang="0">
                <a:pos x="372" y="76"/>
              </a:cxn>
              <a:cxn ang="0">
                <a:pos x="372" y="197"/>
              </a:cxn>
              <a:cxn ang="0">
                <a:pos x="367" y="191"/>
              </a:cxn>
              <a:cxn ang="0">
                <a:pos x="338" y="179"/>
              </a:cxn>
              <a:cxn ang="0">
                <a:pos x="309" y="191"/>
              </a:cxn>
              <a:cxn ang="0">
                <a:pos x="297" y="220"/>
              </a:cxn>
              <a:cxn ang="0">
                <a:pos x="309" y="248"/>
              </a:cxn>
              <a:cxn ang="0">
                <a:pos x="338" y="260"/>
              </a:cxn>
              <a:cxn ang="0">
                <a:pos x="367" y="248"/>
              </a:cxn>
              <a:cxn ang="0">
                <a:pos x="372" y="242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</a:cxnLst>
            <a:rect l="0" t="0" r="r" b="b"/>
            <a:pathLst>
              <a:path w="372" h="446">
                <a:moveTo>
                  <a:pt x="61" y="76"/>
                </a:moveTo>
                <a:cubicBezTo>
                  <a:pt x="200" y="76"/>
                  <a:pt x="200" y="76"/>
                  <a:pt x="200" y="76"/>
                </a:cubicBezTo>
                <a:cubicBezTo>
                  <a:pt x="197" y="74"/>
                  <a:pt x="194" y="72"/>
                  <a:pt x="191" y="69"/>
                </a:cubicBezTo>
                <a:cubicBezTo>
                  <a:pt x="183" y="61"/>
                  <a:pt x="179" y="52"/>
                  <a:pt x="179" y="41"/>
                </a:cubicBezTo>
                <a:cubicBezTo>
                  <a:pt x="179" y="29"/>
                  <a:pt x="183" y="20"/>
                  <a:pt x="191" y="12"/>
                </a:cubicBezTo>
                <a:cubicBezTo>
                  <a:pt x="199" y="4"/>
                  <a:pt x="209" y="0"/>
                  <a:pt x="220" y="0"/>
                </a:cubicBezTo>
                <a:cubicBezTo>
                  <a:pt x="231" y="0"/>
                  <a:pt x="241" y="4"/>
                  <a:pt x="248" y="12"/>
                </a:cubicBezTo>
                <a:cubicBezTo>
                  <a:pt x="256" y="20"/>
                  <a:pt x="260" y="29"/>
                  <a:pt x="260" y="41"/>
                </a:cubicBezTo>
                <a:cubicBezTo>
                  <a:pt x="260" y="52"/>
                  <a:pt x="256" y="61"/>
                  <a:pt x="248" y="69"/>
                </a:cubicBezTo>
                <a:cubicBezTo>
                  <a:pt x="246" y="72"/>
                  <a:pt x="243" y="74"/>
                  <a:pt x="239" y="76"/>
                </a:cubicBezTo>
                <a:cubicBezTo>
                  <a:pt x="372" y="76"/>
                  <a:pt x="372" y="76"/>
                  <a:pt x="372" y="76"/>
                </a:cubicBezTo>
                <a:cubicBezTo>
                  <a:pt x="372" y="197"/>
                  <a:pt x="372" y="197"/>
                  <a:pt x="372" y="197"/>
                </a:cubicBezTo>
                <a:cubicBezTo>
                  <a:pt x="370" y="195"/>
                  <a:pt x="369" y="193"/>
                  <a:pt x="367" y="191"/>
                </a:cubicBezTo>
                <a:cubicBezTo>
                  <a:pt x="359" y="183"/>
                  <a:pt x="349" y="179"/>
                  <a:pt x="338" y="179"/>
                </a:cubicBezTo>
                <a:cubicBezTo>
                  <a:pt x="327" y="179"/>
                  <a:pt x="317" y="183"/>
                  <a:pt x="309" y="191"/>
                </a:cubicBezTo>
                <a:cubicBezTo>
                  <a:pt x="301" y="199"/>
                  <a:pt x="297" y="209"/>
                  <a:pt x="297" y="220"/>
                </a:cubicBezTo>
                <a:cubicBezTo>
                  <a:pt x="297" y="231"/>
                  <a:pt x="301" y="241"/>
                  <a:pt x="309" y="248"/>
                </a:cubicBezTo>
                <a:cubicBezTo>
                  <a:pt x="317" y="256"/>
                  <a:pt x="327" y="260"/>
                  <a:pt x="338" y="260"/>
                </a:cubicBezTo>
                <a:cubicBezTo>
                  <a:pt x="349" y="260"/>
                  <a:pt x="359" y="256"/>
                  <a:pt x="367" y="248"/>
                </a:cubicBezTo>
                <a:cubicBezTo>
                  <a:pt x="369" y="246"/>
                  <a:pt x="370" y="244"/>
                  <a:pt x="372" y="242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4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3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lnTo>
                  <a:pt x="61" y="76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31"/>
          <p:cNvSpPr/>
          <p:nvPr/>
        </p:nvSpPr>
        <p:spPr>
          <a:xfrm>
            <a:off x="7750782" y="1909050"/>
            <a:ext cx="198939" cy="199011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902" tIns="245902" rIns="245902" bIns="245902" numCol="1" spcCol="1693" anchor="ctr" anchorCtr="0">
            <a:noAutofit/>
          </a:bodyPr>
          <a:lstStyle/>
          <a:p>
            <a:pPr algn="ctr" defTabSz="1303655">
              <a:lnSpc>
                <a:spcPct val="90000"/>
              </a:lnSpc>
              <a:spcAft>
                <a:spcPct val="35000"/>
              </a:spcAft>
            </a:pPr>
            <a:endParaRPr lang="en-US" sz="2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33"/>
          <p:cNvSpPr/>
          <p:nvPr/>
        </p:nvSpPr>
        <p:spPr>
          <a:xfrm>
            <a:off x="7750782" y="5327795"/>
            <a:ext cx="198939" cy="199011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902" tIns="245902" rIns="245902" bIns="245902" numCol="1" spcCol="1693" anchor="ctr" anchorCtr="0">
            <a:noAutofit/>
          </a:bodyPr>
          <a:lstStyle/>
          <a:p>
            <a:pPr algn="ctr" defTabSz="1303655">
              <a:lnSpc>
                <a:spcPct val="90000"/>
              </a:lnSpc>
              <a:spcAft>
                <a:spcPct val="35000"/>
              </a:spcAft>
            </a:pPr>
            <a:endParaRPr lang="en-US" sz="2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35"/>
          <p:cNvSpPr/>
          <p:nvPr/>
        </p:nvSpPr>
        <p:spPr>
          <a:xfrm>
            <a:off x="4290127" y="5327795"/>
            <a:ext cx="198939" cy="199011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902" tIns="245902" rIns="245902" bIns="245902" numCol="1" spcCol="1693" anchor="ctr" anchorCtr="0">
            <a:noAutofit/>
          </a:bodyPr>
          <a:lstStyle/>
          <a:p>
            <a:pPr algn="ctr" defTabSz="1303655">
              <a:lnSpc>
                <a:spcPct val="90000"/>
              </a:lnSpc>
              <a:spcAft>
                <a:spcPct val="35000"/>
              </a:spcAft>
            </a:pPr>
            <a:endParaRPr lang="en-US" sz="2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37"/>
          <p:cNvSpPr/>
          <p:nvPr/>
        </p:nvSpPr>
        <p:spPr>
          <a:xfrm>
            <a:off x="4290127" y="1909050"/>
            <a:ext cx="198939" cy="199011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902" tIns="245902" rIns="245902" bIns="245902" numCol="1" spcCol="1693" anchor="ctr" anchorCtr="0">
            <a:noAutofit/>
          </a:bodyPr>
          <a:lstStyle/>
          <a:p>
            <a:pPr algn="ctr" defTabSz="1303655">
              <a:lnSpc>
                <a:spcPct val="90000"/>
              </a:lnSpc>
              <a:spcAft>
                <a:spcPct val="35000"/>
              </a:spcAft>
            </a:pPr>
            <a:endParaRPr lang="en-US" sz="2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58"/>
          <p:cNvSpPr>
            <a:spLocks noEditPoints="1"/>
          </p:cNvSpPr>
          <p:nvPr/>
        </p:nvSpPr>
        <p:spPr bwMode="auto">
          <a:xfrm>
            <a:off x="5010102" y="2719782"/>
            <a:ext cx="517059" cy="443353"/>
          </a:xfrm>
          <a:custGeom>
            <a:avLst/>
            <a:gdLst/>
            <a:ahLst/>
            <a:cxnLst>
              <a:cxn ang="0">
                <a:pos x="68" y="30"/>
              </a:cxn>
              <a:cxn ang="0">
                <a:pos x="0" y="30"/>
              </a:cxn>
              <a:cxn ang="0">
                <a:pos x="0" y="15"/>
              </a:cxn>
              <a:cxn ang="0">
                <a:pos x="7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62" y="9"/>
              </a:cxn>
              <a:cxn ang="0">
                <a:pos x="68" y="15"/>
              </a:cxn>
              <a:cxn ang="0">
                <a:pos x="68" y="30"/>
              </a:cxn>
              <a:cxn ang="0">
                <a:pos x="68" y="52"/>
              </a:cxn>
              <a:cxn ang="0">
                <a:pos x="62" y="58"/>
              </a:cxn>
              <a:cxn ang="0">
                <a:pos x="7" y="58"/>
              </a:cxn>
              <a:cxn ang="0">
                <a:pos x="0" y="52"/>
              </a:cxn>
              <a:cxn ang="0">
                <a:pos x="0" y="34"/>
              </a:cxn>
              <a:cxn ang="0">
                <a:pos x="26" y="34"/>
              </a:cxn>
              <a:cxn ang="0">
                <a:pos x="26" y="40"/>
              </a:cxn>
              <a:cxn ang="0">
                <a:pos x="28" y="42"/>
              </a:cxn>
              <a:cxn ang="0">
                <a:pos x="41" y="42"/>
              </a:cxn>
              <a:cxn ang="0">
                <a:pos x="43" y="40"/>
              </a:cxn>
              <a:cxn ang="0">
                <a:pos x="43" y="34"/>
              </a:cxn>
              <a:cxn ang="0">
                <a:pos x="68" y="34"/>
              </a:cxn>
              <a:cxn ang="0">
                <a:pos x="68" y="52"/>
              </a:cxn>
              <a:cxn ang="0">
                <a:pos x="44" y="9"/>
              </a:cxn>
              <a:cxn ang="0">
                <a:pos x="44" y="5"/>
              </a:cxn>
              <a:cxn ang="0">
                <a:pos x="25" y="5"/>
              </a:cxn>
              <a:cxn ang="0">
                <a:pos x="25" y="9"/>
              </a:cxn>
              <a:cxn ang="0">
                <a:pos x="44" y="9"/>
              </a:cxn>
              <a:cxn ang="0">
                <a:pos x="39" y="39"/>
              </a:cxn>
              <a:cxn ang="0">
                <a:pos x="30" y="39"/>
              </a:cxn>
              <a:cxn ang="0">
                <a:pos x="30" y="34"/>
              </a:cxn>
              <a:cxn ang="0">
                <a:pos x="39" y="34"/>
              </a:cxn>
              <a:cxn ang="0">
                <a:pos x="39" y="39"/>
              </a:cxn>
            </a:cxnLst>
            <a:rect l="0" t="0" r="r" b="b"/>
            <a:pathLst>
              <a:path w="68" h="5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54"/>
          <p:cNvSpPr>
            <a:spLocks noEditPoints="1"/>
          </p:cNvSpPr>
          <p:nvPr/>
        </p:nvSpPr>
        <p:spPr bwMode="auto">
          <a:xfrm>
            <a:off x="6658834" y="2661524"/>
            <a:ext cx="525218" cy="567906"/>
          </a:xfrm>
          <a:custGeom>
            <a:avLst/>
            <a:gdLst/>
            <a:ahLst/>
            <a:cxnLst>
              <a:cxn ang="0">
                <a:pos x="58" y="58"/>
              </a:cxn>
              <a:cxn ang="0">
                <a:pos x="41" y="58"/>
              </a:cxn>
              <a:cxn ang="0">
                <a:pos x="31" y="68"/>
              </a:cxn>
              <a:cxn ang="0">
                <a:pos x="22" y="58"/>
              </a:cxn>
              <a:cxn ang="0">
                <a:pos x="5" y="58"/>
              </a:cxn>
              <a:cxn ang="0">
                <a:pos x="0" y="53"/>
              </a:cxn>
              <a:cxn ang="0">
                <a:pos x="12" y="22"/>
              </a:cxn>
              <a:cxn ang="0">
                <a:pos x="28" y="5"/>
              </a:cxn>
              <a:cxn ang="0">
                <a:pos x="28" y="3"/>
              </a:cxn>
              <a:cxn ang="0">
                <a:pos x="31" y="0"/>
              </a:cxn>
              <a:cxn ang="0">
                <a:pos x="35" y="3"/>
              </a:cxn>
              <a:cxn ang="0">
                <a:pos x="35" y="5"/>
              </a:cxn>
              <a:cxn ang="0">
                <a:pos x="51" y="22"/>
              </a:cxn>
              <a:cxn ang="0">
                <a:pos x="63" y="53"/>
              </a:cxn>
              <a:cxn ang="0">
                <a:pos x="58" y="58"/>
              </a:cxn>
              <a:cxn ang="0">
                <a:pos x="31" y="63"/>
              </a:cxn>
              <a:cxn ang="0">
                <a:pos x="26" y="58"/>
              </a:cxn>
              <a:cxn ang="0">
                <a:pos x="25" y="57"/>
              </a:cxn>
              <a:cxn ang="0">
                <a:pos x="25" y="58"/>
              </a:cxn>
              <a:cxn ang="0">
                <a:pos x="31" y="65"/>
              </a:cxn>
              <a:cxn ang="0">
                <a:pos x="32" y="64"/>
              </a:cxn>
              <a:cxn ang="0">
                <a:pos x="31" y="63"/>
              </a:cxn>
            </a:cxnLst>
            <a:rect l="0" t="0" r="r" b="b"/>
            <a:pathLst>
              <a:path w="63" h="68">
                <a:moveTo>
                  <a:pt x="58" y="58"/>
                </a:moveTo>
                <a:cubicBezTo>
                  <a:pt x="41" y="58"/>
                  <a:pt x="41" y="58"/>
                  <a:pt x="41" y="58"/>
                </a:cubicBezTo>
                <a:cubicBezTo>
                  <a:pt x="41" y="63"/>
                  <a:pt x="37" y="68"/>
                  <a:pt x="31" y="68"/>
                </a:cubicBezTo>
                <a:cubicBezTo>
                  <a:pt x="26" y="68"/>
                  <a:pt x="22" y="63"/>
                  <a:pt x="22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2" y="58"/>
                  <a:pt x="0" y="56"/>
                  <a:pt x="0" y="53"/>
                </a:cubicBezTo>
                <a:cubicBezTo>
                  <a:pt x="5" y="48"/>
                  <a:pt x="12" y="40"/>
                  <a:pt x="12" y="22"/>
                </a:cubicBezTo>
                <a:cubicBezTo>
                  <a:pt x="12" y="14"/>
                  <a:pt x="18" y="6"/>
                  <a:pt x="28" y="5"/>
                </a:cubicBezTo>
                <a:cubicBezTo>
                  <a:pt x="28" y="4"/>
                  <a:pt x="28" y="4"/>
                  <a:pt x="28" y="3"/>
                </a:cubicBezTo>
                <a:cubicBezTo>
                  <a:pt x="28" y="1"/>
                  <a:pt x="29" y="0"/>
                  <a:pt x="31" y="0"/>
                </a:cubicBezTo>
                <a:cubicBezTo>
                  <a:pt x="33" y="0"/>
                  <a:pt x="35" y="1"/>
                  <a:pt x="35" y="3"/>
                </a:cubicBezTo>
                <a:cubicBezTo>
                  <a:pt x="35" y="4"/>
                  <a:pt x="35" y="4"/>
                  <a:pt x="35" y="5"/>
                </a:cubicBezTo>
                <a:cubicBezTo>
                  <a:pt x="45" y="6"/>
                  <a:pt x="51" y="14"/>
                  <a:pt x="51" y="22"/>
                </a:cubicBezTo>
                <a:cubicBezTo>
                  <a:pt x="51" y="40"/>
                  <a:pt x="57" y="48"/>
                  <a:pt x="63" y="53"/>
                </a:cubicBezTo>
                <a:cubicBezTo>
                  <a:pt x="63" y="56"/>
                  <a:pt x="61" y="58"/>
                  <a:pt x="58" y="58"/>
                </a:cubicBezTo>
                <a:close/>
                <a:moveTo>
                  <a:pt x="31" y="63"/>
                </a:moveTo>
                <a:cubicBezTo>
                  <a:pt x="28" y="63"/>
                  <a:pt x="26" y="61"/>
                  <a:pt x="26" y="58"/>
                </a:cubicBezTo>
                <a:cubicBezTo>
                  <a:pt x="26" y="58"/>
                  <a:pt x="26" y="57"/>
                  <a:pt x="25" y="57"/>
                </a:cubicBezTo>
                <a:cubicBezTo>
                  <a:pt x="25" y="57"/>
                  <a:pt x="25" y="58"/>
                  <a:pt x="25" y="58"/>
                </a:cubicBezTo>
                <a:cubicBezTo>
                  <a:pt x="25" y="62"/>
                  <a:pt x="28" y="65"/>
                  <a:pt x="31" y="65"/>
                </a:cubicBezTo>
                <a:cubicBezTo>
                  <a:pt x="32" y="65"/>
                  <a:pt x="32" y="64"/>
                  <a:pt x="32" y="64"/>
                </a:cubicBezTo>
                <a:cubicBezTo>
                  <a:pt x="32" y="64"/>
                  <a:pt x="32" y="63"/>
                  <a:pt x="31" y="6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79"/>
          <p:cNvSpPr>
            <a:spLocks noEditPoints="1"/>
          </p:cNvSpPr>
          <p:nvPr/>
        </p:nvSpPr>
        <p:spPr bwMode="auto">
          <a:xfrm>
            <a:off x="6631440" y="4351719"/>
            <a:ext cx="502805" cy="393494"/>
          </a:xfrm>
          <a:custGeom>
            <a:avLst/>
            <a:gdLst/>
            <a:ahLst/>
            <a:cxnLst>
              <a:cxn ang="0">
                <a:pos x="9" y="9"/>
              </a:cxn>
              <a:cxn ang="0">
                <a:pos x="0" y="8"/>
              </a:cxn>
              <a:cxn ang="0">
                <a:pos x="2" y="0"/>
              </a:cxn>
              <a:cxn ang="0">
                <a:pos x="10" y="1"/>
              </a:cxn>
              <a:cxn ang="0">
                <a:pos x="10" y="23"/>
              </a:cxn>
              <a:cxn ang="0">
                <a:pos x="2" y="24"/>
              </a:cxn>
              <a:cxn ang="0">
                <a:pos x="0" y="15"/>
              </a:cxn>
              <a:cxn ang="0">
                <a:pos x="9" y="14"/>
              </a:cxn>
              <a:cxn ang="0">
                <a:pos x="10" y="23"/>
              </a:cxn>
              <a:cxn ang="0">
                <a:pos x="9" y="38"/>
              </a:cxn>
              <a:cxn ang="0">
                <a:pos x="0" y="37"/>
              </a:cxn>
              <a:cxn ang="0">
                <a:pos x="2" y="29"/>
              </a:cxn>
              <a:cxn ang="0">
                <a:pos x="10" y="30"/>
              </a:cxn>
              <a:cxn ang="0">
                <a:pos x="10" y="52"/>
              </a:cxn>
              <a:cxn ang="0">
                <a:pos x="2" y="53"/>
              </a:cxn>
              <a:cxn ang="0">
                <a:pos x="0" y="44"/>
              </a:cxn>
              <a:cxn ang="0">
                <a:pos x="9" y="43"/>
              </a:cxn>
              <a:cxn ang="0">
                <a:pos x="10" y="52"/>
              </a:cxn>
              <a:cxn ang="0">
                <a:pos x="67" y="9"/>
              </a:cxn>
              <a:cxn ang="0">
                <a:pos x="15" y="8"/>
              </a:cxn>
              <a:cxn ang="0">
                <a:pos x="16" y="0"/>
              </a:cxn>
              <a:cxn ang="0">
                <a:pos x="68" y="1"/>
              </a:cxn>
              <a:cxn ang="0">
                <a:pos x="68" y="23"/>
              </a:cxn>
              <a:cxn ang="0">
                <a:pos x="16" y="24"/>
              </a:cxn>
              <a:cxn ang="0">
                <a:pos x="15" y="15"/>
              </a:cxn>
              <a:cxn ang="0">
                <a:pos x="67" y="14"/>
              </a:cxn>
              <a:cxn ang="0">
                <a:pos x="68" y="23"/>
              </a:cxn>
              <a:cxn ang="0">
                <a:pos x="67" y="38"/>
              </a:cxn>
              <a:cxn ang="0">
                <a:pos x="15" y="37"/>
              </a:cxn>
              <a:cxn ang="0">
                <a:pos x="16" y="29"/>
              </a:cxn>
              <a:cxn ang="0">
                <a:pos x="68" y="30"/>
              </a:cxn>
              <a:cxn ang="0">
                <a:pos x="68" y="52"/>
              </a:cxn>
              <a:cxn ang="0">
                <a:pos x="16" y="53"/>
              </a:cxn>
              <a:cxn ang="0">
                <a:pos x="15" y="44"/>
              </a:cxn>
              <a:cxn ang="0">
                <a:pos x="67" y="43"/>
              </a:cxn>
              <a:cxn ang="0">
                <a:pos x="68" y="52"/>
              </a:cxn>
            </a:cxnLst>
            <a:rect l="0" t="0" r="r" b="b"/>
            <a:pathLst>
              <a:path w="68" h="53">
                <a:moveTo>
                  <a:pt x="10" y="8"/>
                </a:moveTo>
                <a:cubicBezTo>
                  <a:pt x="10" y="9"/>
                  <a:pt x="10" y="9"/>
                  <a:pt x="9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1"/>
                </a:cubicBezTo>
                <a:lnTo>
                  <a:pt x="10" y="8"/>
                </a:lnTo>
                <a:close/>
                <a:moveTo>
                  <a:pt x="10" y="23"/>
                </a:moveTo>
                <a:cubicBezTo>
                  <a:pt x="10" y="23"/>
                  <a:pt x="10" y="24"/>
                  <a:pt x="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3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4"/>
                  <a:pt x="2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5"/>
                  <a:pt x="10" y="15"/>
                </a:cubicBezTo>
                <a:lnTo>
                  <a:pt x="10" y="23"/>
                </a:lnTo>
                <a:close/>
                <a:moveTo>
                  <a:pt x="10" y="37"/>
                </a:moveTo>
                <a:cubicBezTo>
                  <a:pt x="10" y="38"/>
                  <a:pt x="10" y="38"/>
                  <a:pt x="9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8"/>
                  <a:pt x="0" y="37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1" y="29"/>
                  <a:pt x="2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10" y="29"/>
                  <a:pt x="10" y="29"/>
                  <a:pt x="10" y="30"/>
                </a:cubicBezTo>
                <a:lnTo>
                  <a:pt x="10" y="37"/>
                </a:lnTo>
                <a:close/>
                <a:moveTo>
                  <a:pt x="10" y="52"/>
                </a:moveTo>
                <a:cubicBezTo>
                  <a:pt x="10" y="52"/>
                  <a:pt x="10" y="53"/>
                  <a:pt x="9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1" y="43"/>
                  <a:pt x="2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4"/>
                  <a:pt x="10" y="44"/>
                </a:cubicBezTo>
                <a:lnTo>
                  <a:pt x="10" y="52"/>
                </a:lnTo>
                <a:close/>
                <a:moveTo>
                  <a:pt x="68" y="8"/>
                </a:moveTo>
                <a:cubicBezTo>
                  <a:pt x="68" y="9"/>
                  <a:pt x="68" y="9"/>
                  <a:pt x="67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6" y="0"/>
                  <a:pt x="1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8" y="0"/>
                  <a:pt x="68" y="1"/>
                </a:cubicBezTo>
                <a:lnTo>
                  <a:pt x="68" y="8"/>
                </a:lnTo>
                <a:close/>
                <a:moveTo>
                  <a:pt x="68" y="23"/>
                </a:moveTo>
                <a:cubicBezTo>
                  <a:pt x="68" y="23"/>
                  <a:pt x="68" y="24"/>
                  <a:pt x="67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5" y="23"/>
                  <a:pt x="15" y="23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6" y="14"/>
                  <a:pt x="16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8" y="14"/>
                  <a:pt x="68" y="15"/>
                  <a:pt x="68" y="15"/>
                </a:cubicBezTo>
                <a:lnTo>
                  <a:pt x="68" y="23"/>
                </a:lnTo>
                <a:close/>
                <a:moveTo>
                  <a:pt x="68" y="37"/>
                </a:moveTo>
                <a:cubicBezTo>
                  <a:pt x="68" y="38"/>
                  <a:pt x="68" y="38"/>
                  <a:pt x="67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38"/>
                  <a:pt x="15" y="38"/>
                  <a:pt x="15" y="37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9"/>
                  <a:pt x="16" y="29"/>
                  <a:pt x="16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8" y="29"/>
                  <a:pt x="68" y="29"/>
                  <a:pt x="68" y="30"/>
                </a:cubicBezTo>
                <a:lnTo>
                  <a:pt x="68" y="37"/>
                </a:lnTo>
                <a:close/>
                <a:moveTo>
                  <a:pt x="68" y="52"/>
                </a:moveTo>
                <a:cubicBezTo>
                  <a:pt x="68" y="52"/>
                  <a:pt x="68" y="53"/>
                  <a:pt x="67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3"/>
                  <a:pt x="15" y="52"/>
                  <a:pt x="15" y="52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6" y="43"/>
                  <a:pt x="16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3"/>
                  <a:pt x="68" y="44"/>
                  <a:pt x="68" y="44"/>
                </a:cubicBezTo>
                <a:lnTo>
                  <a:pt x="68" y="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07"/>
          <p:cNvSpPr>
            <a:spLocks noEditPoints="1"/>
          </p:cNvSpPr>
          <p:nvPr/>
        </p:nvSpPr>
        <p:spPr bwMode="auto">
          <a:xfrm>
            <a:off x="5051978" y="4211768"/>
            <a:ext cx="531664" cy="539401"/>
          </a:xfrm>
          <a:custGeom>
            <a:avLst/>
            <a:gdLst/>
            <a:ahLst/>
            <a:cxnLst>
              <a:cxn ang="0">
                <a:pos x="64" y="14"/>
              </a:cxn>
              <a:cxn ang="0">
                <a:pos x="12" y="65"/>
              </a:cxn>
              <a:cxn ang="0">
                <a:pos x="10" y="66"/>
              </a:cxn>
              <a:cxn ang="0">
                <a:pos x="8" y="65"/>
              </a:cxn>
              <a:cxn ang="0">
                <a:pos x="0" y="57"/>
              </a:cxn>
              <a:cxn ang="0">
                <a:pos x="0" y="56"/>
              </a:cxn>
              <a:cxn ang="0">
                <a:pos x="0" y="54"/>
              </a:cxn>
              <a:cxn ang="0">
                <a:pos x="52" y="2"/>
              </a:cxn>
              <a:cxn ang="0">
                <a:pos x="54" y="1"/>
              </a:cxn>
              <a:cxn ang="0">
                <a:pos x="56" y="2"/>
              </a:cxn>
              <a:cxn ang="0">
                <a:pos x="64" y="10"/>
              </a:cxn>
              <a:cxn ang="0">
                <a:pos x="64" y="12"/>
              </a:cxn>
              <a:cxn ang="0">
                <a:pos x="64" y="14"/>
              </a:cxn>
              <a:cxn ang="0">
                <a:pos x="14" y="5"/>
              </a:cxn>
              <a:cxn ang="0">
                <a:pos x="10" y="7"/>
              </a:cxn>
              <a:cxn ang="0">
                <a:pos x="9" y="11"/>
              </a:cxn>
              <a:cxn ang="0">
                <a:pos x="8" y="7"/>
              </a:cxn>
              <a:cxn ang="0">
                <a:pos x="4" y="5"/>
              </a:cxn>
              <a:cxn ang="0">
                <a:pos x="8" y="4"/>
              </a:cxn>
              <a:cxn ang="0">
                <a:pos x="9" y="0"/>
              </a:cxn>
              <a:cxn ang="0">
                <a:pos x="10" y="4"/>
              </a:cxn>
              <a:cxn ang="0">
                <a:pos x="14" y="5"/>
              </a:cxn>
              <a:cxn ang="0">
                <a:pos x="32" y="13"/>
              </a:cxn>
              <a:cxn ang="0">
                <a:pos x="24" y="16"/>
              </a:cxn>
              <a:cxn ang="0">
                <a:pos x="22" y="23"/>
              </a:cxn>
              <a:cxn ang="0">
                <a:pos x="19" y="16"/>
              </a:cxn>
              <a:cxn ang="0">
                <a:pos x="11" y="13"/>
              </a:cxn>
              <a:cxn ang="0">
                <a:pos x="19" y="11"/>
              </a:cxn>
              <a:cxn ang="0">
                <a:pos x="22" y="3"/>
              </a:cxn>
              <a:cxn ang="0">
                <a:pos x="24" y="11"/>
              </a:cxn>
              <a:cxn ang="0">
                <a:pos x="32" y="13"/>
              </a:cxn>
              <a:cxn ang="0">
                <a:pos x="40" y="5"/>
              </a:cxn>
              <a:cxn ang="0">
                <a:pos x="36" y="7"/>
              </a:cxn>
              <a:cxn ang="0">
                <a:pos x="34" y="11"/>
              </a:cxn>
              <a:cxn ang="0">
                <a:pos x="33" y="7"/>
              </a:cxn>
              <a:cxn ang="0">
                <a:pos x="29" y="5"/>
              </a:cxn>
              <a:cxn ang="0">
                <a:pos x="33" y="4"/>
              </a:cxn>
              <a:cxn ang="0">
                <a:pos x="34" y="0"/>
              </a:cxn>
              <a:cxn ang="0">
                <a:pos x="36" y="4"/>
              </a:cxn>
              <a:cxn ang="0">
                <a:pos x="40" y="5"/>
              </a:cxn>
              <a:cxn ang="0">
                <a:pos x="58" y="12"/>
              </a:cxn>
              <a:cxn ang="0">
                <a:pos x="54" y="8"/>
              </a:cxn>
              <a:cxn ang="0">
                <a:pos x="42" y="19"/>
              </a:cxn>
              <a:cxn ang="0">
                <a:pos x="46" y="24"/>
              </a:cxn>
              <a:cxn ang="0">
                <a:pos x="58" y="12"/>
              </a:cxn>
              <a:cxn ang="0">
                <a:pos x="65" y="31"/>
              </a:cxn>
              <a:cxn ang="0">
                <a:pos x="61" y="32"/>
              </a:cxn>
              <a:cxn ang="0">
                <a:pos x="60" y="36"/>
              </a:cxn>
              <a:cxn ang="0">
                <a:pos x="59" y="32"/>
              </a:cxn>
              <a:cxn ang="0">
                <a:pos x="55" y="31"/>
              </a:cxn>
              <a:cxn ang="0">
                <a:pos x="59" y="30"/>
              </a:cxn>
              <a:cxn ang="0">
                <a:pos x="60" y="26"/>
              </a:cxn>
              <a:cxn ang="0">
                <a:pos x="61" y="30"/>
              </a:cxn>
              <a:cxn ang="0">
                <a:pos x="65" y="31"/>
              </a:cxn>
            </a:cxnLst>
            <a:rect l="0" t="0" r="r" b="b"/>
            <a:pathLst>
              <a:path w="65" h="66">
                <a:moveTo>
                  <a:pt x="64" y="14"/>
                </a:moveTo>
                <a:cubicBezTo>
                  <a:pt x="12" y="65"/>
                  <a:pt x="12" y="65"/>
                  <a:pt x="12" y="65"/>
                </a:cubicBezTo>
                <a:cubicBezTo>
                  <a:pt x="11" y="66"/>
                  <a:pt x="11" y="66"/>
                  <a:pt x="10" y="66"/>
                </a:cubicBezTo>
                <a:cubicBezTo>
                  <a:pt x="9" y="66"/>
                  <a:pt x="9" y="66"/>
                  <a:pt x="8" y="65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6"/>
                  <a:pt x="0" y="56"/>
                </a:cubicBezTo>
                <a:cubicBezTo>
                  <a:pt x="0" y="55"/>
                  <a:pt x="0" y="54"/>
                  <a:pt x="0" y="54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3" y="1"/>
                  <a:pt x="54" y="1"/>
                </a:cubicBezTo>
                <a:cubicBezTo>
                  <a:pt x="54" y="1"/>
                  <a:pt x="55" y="2"/>
                  <a:pt x="56" y="2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11"/>
                  <a:pt x="64" y="11"/>
                  <a:pt x="64" y="12"/>
                </a:cubicBezTo>
                <a:cubicBezTo>
                  <a:pt x="64" y="13"/>
                  <a:pt x="64" y="13"/>
                  <a:pt x="64" y="14"/>
                </a:cubicBezTo>
                <a:close/>
                <a:moveTo>
                  <a:pt x="14" y="5"/>
                </a:moveTo>
                <a:cubicBezTo>
                  <a:pt x="10" y="7"/>
                  <a:pt x="10" y="7"/>
                  <a:pt x="10" y="7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7"/>
                  <a:pt x="8" y="7"/>
                  <a:pt x="8" y="7"/>
                </a:cubicBezTo>
                <a:cubicBezTo>
                  <a:pt x="4" y="5"/>
                  <a:pt x="4" y="5"/>
                  <a:pt x="4" y="5"/>
                </a:cubicBezTo>
                <a:cubicBezTo>
                  <a:pt x="8" y="4"/>
                  <a:pt x="8" y="4"/>
                  <a:pt x="8" y="4"/>
                </a:cubicBezTo>
                <a:cubicBezTo>
                  <a:pt x="9" y="0"/>
                  <a:pt x="9" y="0"/>
                  <a:pt x="9" y="0"/>
                </a:cubicBezTo>
                <a:cubicBezTo>
                  <a:pt x="10" y="4"/>
                  <a:pt x="10" y="4"/>
                  <a:pt x="10" y="4"/>
                </a:cubicBezTo>
                <a:lnTo>
                  <a:pt x="14" y="5"/>
                </a:lnTo>
                <a:close/>
                <a:moveTo>
                  <a:pt x="32" y="13"/>
                </a:moveTo>
                <a:cubicBezTo>
                  <a:pt x="24" y="16"/>
                  <a:pt x="24" y="16"/>
                  <a:pt x="24" y="16"/>
                </a:cubicBezTo>
                <a:cubicBezTo>
                  <a:pt x="22" y="23"/>
                  <a:pt x="22" y="23"/>
                  <a:pt x="22" y="23"/>
                </a:cubicBezTo>
                <a:cubicBezTo>
                  <a:pt x="19" y="16"/>
                  <a:pt x="19" y="16"/>
                  <a:pt x="19" y="16"/>
                </a:cubicBezTo>
                <a:cubicBezTo>
                  <a:pt x="11" y="13"/>
                  <a:pt x="11" y="13"/>
                  <a:pt x="11" y="13"/>
                </a:cubicBezTo>
                <a:cubicBezTo>
                  <a:pt x="19" y="11"/>
                  <a:pt x="19" y="11"/>
                  <a:pt x="19" y="11"/>
                </a:cubicBezTo>
                <a:cubicBezTo>
                  <a:pt x="22" y="3"/>
                  <a:pt x="22" y="3"/>
                  <a:pt x="22" y="3"/>
                </a:cubicBezTo>
                <a:cubicBezTo>
                  <a:pt x="24" y="11"/>
                  <a:pt x="24" y="11"/>
                  <a:pt x="24" y="11"/>
                </a:cubicBezTo>
                <a:lnTo>
                  <a:pt x="32" y="13"/>
                </a:lnTo>
                <a:close/>
                <a:moveTo>
                  <a:pt x="40" y="5"/>
                </a:moveTo>
                <a:cubicBezTo>
                  <a:pt x="36" y="7"/>
                  <a:pt x="36" y="7"/>
                  <a:pt x="36" y="7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7"/>
                  <a:pt x="33" y="7"/>
                  <a:pt x="33" y="7"/>
                </a:cubicBezTo>
                <a:cubicBezTo>
                  <a:pt x="29" y="5"/>
                  <a:pt x="29" y="5"/>
                  <a:pt x="29" y="5"/>
                </a:cubicBezTo>
                <a:cubicBezTo>
                  <a:pt x="33" y="4"/>
                  <a:pt x="33" y="4"/>
                  <a:pt x="33" y="4"/>
                </a:cubicBezTo>
                <a:cubicBezTo>
                  <a:pt x="34" y="0"/>
                  <a:pt x="34" y="0"/>
                  <a:pt x="34" y="0"/>
                </a:cubicBezTo>
                <a:cubicBezTo>
                  <a:pt x="36" y="4"/>
                  <a:pt x="36" y="4"/>
                  <a:pt x="36" y="4"/>
                </a:cubicBezTo>
                <a:lnTo>
                  <a:pt x="40" y="5"/>
                </a:lnTo>
                <a:close/>
                <a:moveTo>
                  <a:pt x="58" y="12"/>
                </a:moveTo>
                <a:cubicBezTo>
                  <a:pt x="54" y="8"/>
                  <a:pt x="54" y="8"/>
                  <a:pt x="54" y="8"/>
                </a:cubicBezTo>
                <a:cubicBezTo>
                  <a:pt x="42" y="19"/>
                  <a:pt x="42" y="19"/>
                  <a:pt x="42" y="19"/>
                </a:cubicBezTo>
                <a:cubicBezTo>
                  <a:pt x="46" y="24"/>
                  <a:pt x="46" y="24"/>
                  <a:pt x="46" y="24"/>
                </a:cubicBezTo>
                <a:lnTo>
                  <a:pt x="58" y="12"/>
                </a:lnTo>
                <a:close/>
                <a:moveTo>
                  <a:pt x="65" y="31"/>
                </a:moveTo>
                <a:cubicBezTo>
                  <a:pt x="61" y="32"/>
                  <a:pt x="61" y="32"/>
                  <a:pt x="61" y="32"/>
                </a:cubicBezTo>
                <a:cubicBezTo>
                  <a:pt x="60" y="36"/>
                  <a:pt x="60" y="36"/>
                  <a:pt x="60" y="36"/>
                </a:cubicBezTo>
                <a:cubicBezTo>
                  <a:pt x="59" y="32"/>
                  <a:pt x="59" y="32"/>
                  <a:pt x="59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9" y="30"/>
                  <a:pt x="59" y="30"/>
                  <a:pt x="59" y="30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30"/>
                  <a:pt x="61" y="30"/>
                  <a:pt x="61" y="30"/>
                </a:cubicBezTo>
                <a:lnTo>
                  <a:pt x="65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Group 59"/>
          <p:cNvGrpSpPr/>
          <p:nvPr/>
        </p:nvGrpSpPr>
        <p:grpSpPr>
          <a:xfrm>
            <a:off x="8322413" y="4433423"/>
            <a:ext cx="3034532" cy="1561872"/>
            <a:chOff x="7154104" y="3206176"/>
            <a:chExt cx="2276195" cy="1171133"/>
          </a:xfrm>
        </p:grpSpPr>
        <p:sp>
          <p:nvSpPr>
            <p:cNvPr id="20" name="TextBox 43"/>
            <p:cNvSpPr txBox="1"/>
            <p:nvPr/>
          </p:nvSpPr>
          <p:spPr>
            <a:xfrm>
              <a:off x="7154105" y="3453979"/>
              <a:ext cx="2276194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b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21" name="Rectangle 44"/>
            <p:cNvSpPr/>
            <p:nvPr/>
          </p:nvSpPr>
          <p:spPr>
            <a:xfrm>
              <a:off x="7154104" y="3206176"/>
              <a:ext cx="76944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600" b="1" dirty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sz="16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58"/>
          <p:cNvGrpSpPr/>
          <p:nvPr/>
        </p:nvGrpSpPr>
        <p:grpSpPr>
          <a:xfrm>
            <a:off x="8322413" y="1693258"/>
            <a:ext cx="3034532" cy="1561872"/>
            <a:chOff x="7174424" y="1352592"/>
            <a:chExt cx="2276195" cy="1171133"/>
          </a:xfrm>
        </p:grpSpPr>
        <p:sp>
          <p:nvSpPr>
            <p:cNvPr id="23" name="TextBox 46"/>
            <p:cNvSpPr txBox="1"/>
            <p:nvPr/>
          </p:nvSpPr>
          <p:spPr>
            <a:xfrm>
              <a:off x="7174424" y="1600395"/>
              <a:ext cx="227619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b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24" name="Rectangle 47"/>
            <p:cNvSpPr/>
            <p:nvPr/>
          </p:nvSpPr>
          <p:spPr>
            <a:xfrm>
              <a:off x="7174424" y="1352592"/>
              <a:ext cx="76944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6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sz="16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56"/>
          <p:cNvGrpSpPr/>
          <p:nvPr/>
        </p:nvGrpSpPr>
        <p:grpSpPr>
          <a:xfrm>
            <a:off x="936323" y="1662771"/>
            <a:ext cx="3034533" cy="1561872"/>
            <a:chOff x="-296510" y="1363501"/>
            <a:chExt cx="2276196" cy="1171133"/>
          </a:xfrm>
        </p:grpSpPr>
        <p:sp>
          <p:nvSpPr>
            <p:cNvPr id="26" name="TextBox 49"/>
            <p:cNvSpPr txBox="1"/>
            <p:nvPr/>
          </p:nvSpPr>
          <p:spPr>
            <a:xfrm>
              <a:off x="-296510" y="1611304"/>
              <a:ext cx="227619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/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b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27" name="Rectangle 50"/>
            <p:cNvSpPr/>
            <p:nvPr/>
          </p:nvSpPr>
          <p:spPr>
            <a:xfrm>
              <a:off x="1210244" y="1363501"/>
              <a:ext cx="76944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56"/>
          <p:cNvGrpSpPr/>
          <p:nvPr/>
        </p:nvGrpSpPr>
        <p:grpSpPr>
          <a:xfrm>
            <a:off x="936323" y="4405919"/>
            <a:ext cx="3034533" cy="1561872"/>
            <a:chOff x="-296510" y="1363501"/>
            <a:chExt cx="2276196" cy="1171133"/>
          </a:xfrm>
        </p:grpSpPr>
        <p:sp>
          <p:nvSpPr>
            <p:cNvPr id="29" name="TextBox 52"/>
            <p:cNvSpPr txBox="1"/>
            <p:nvPr/>
          </p:nvSpPr>
          <p:spPr>
            <a:xfrm>
              <a:off x="-296510" y="1611304"/>
              <a:ext cx="227619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/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b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30" name="Rectangle 53"/>
            <p:cNvSpPr/>
            <p:nvPr/>
          </p:nvSpPr>
          <p:spPr>
            <a:xfrm>
              <a:off x="1210244" y="1363501"/>
              <a:ext cx="76944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26031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1098" y="112634"/>
            <a:ext cx="1887821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6880" y="638114"/>
            <a:ext cx="7496257" cy="340862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1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1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176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5271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hape 1663"/>
          <p:cNvSpPr/>
          <p:nvPr/>
        </p:nvSpPr>
        <p:spPr>
          <a:xfrm>
            <a:off x="10108448" y="3694927"/>
            <a:ext cx="2081966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7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664"/>
          <p:cNvSpPr/>
          <p:nvPr/>
        </p:nvSpPr>
        <p:spPr>
          <a:xfrm>
            <a:off x="1944822" y="3694927"/>
            <a:ext cx="1156539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hape 1660"/>
          <p:cNvSpPr/>
          <p:nvPr/>
        </p:nvSpPr>
        <p:spPr>
          <a:xfrm>
            <a:off x="3125739" y="3694927"/>
            <a:ext cx="1975539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661"/>
          <p:cNvSpPr/>
          <p:nvPr/>
        </p:nvSpPr>
        <p:spPr>
          <a:xfrm>
            <a:off x="5147229" y="3694927"/>
            <a:ext cx="1975539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1662"/>
          <p:cNvSpPr/>
          <p:nvPr/>
        </p:nvSpPr>
        <p:spPr>
          <a:xfrm>
            <a:off x="7168719" y="3694927"/>
            <a:ext cx="1975539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663"/>
          <p:cNvSpPr/>
          <p:nvPr/>
        </p:nvSpPr>
        <p:spPr>
          <a:xfrm>
            <a:off x="9190210" y="3694927"/>
            <a:ext cx="1062766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1664"/>
          <p:cNvSpPr/>
          <p:nvPr/>
        </p:nvSpPr>
        <p:spPr>
          <a:xfrm>
            <a:off x="-41314" y="3699815"/>
            <a:ext cx="1941893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7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672"/>
          <p:cNvSpPr/>
          <p:nvPr/>
        </p:nvSpPr>
        <p:spPr>
          <a:xfrm>
            <a:off x="4292915" y="2906882"/>
            <a:ext cx="1609317" cy="1585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1674"/>
          <p:cNvSpPr/>
          <p:nvPr/>
        </p:nvSpPr>
        <p:spPr>
          <a:xfrm>
            <a:off x="6288183" y="2906882"/>
            <a:ext cx="1609317" cy="1585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hape 1677"/>
          <p:cNvSpPr/>
          <p:nvPr/>
        </p:nvSpPr>
        <p:spPr>
          <a:xfrm>
            <a:off x="8283450" y="2906882"/>
            <a:ext cx="1609317" cy="1585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Shape 1669"/>
          <p:cNvSpPr/>
          <p:nvPr/>
        </p:nvSpPr>
        <p:spPr>
          <a:xfrm>
            <a:off x="2297648" y="2906882"/>
            <a:ext cx="1609317" cy="1585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Shape 1681"/>
          <p:cNvSpPr/>
          <p:nvPr/>
        </p:nvSpPr>
        <p:spPr>
          <a:xfrm>
            <a:off x="6332294" y="2959142"/>
            <a:ext cx="483338" cy="483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6542" tIns="16542" rIns="16542" bIns="16542" anchor="ctr"/>
          <a:lstStyle/>
          <a:p>
            <a:pPr>
              <a:lnSpc>
                <a:spcPct val="120000"/>
              </a:lnSpc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Group 38"/>
          <p:cNvGrpSpPr/>
          <p:nvPr/>
        </p:nvGrpSpPr>
        <p:grpSpPr>
          <a:xfrm>
            <a:off x="4339237" y="3950906"/>
            <a:ext cx="483338" cy="483513"/>
            <a:chOff x="4073627" y="3999857"/>
            <a:chExt cx="556668" cy="556668"/>
          </a:xfrm>
        </p:grpSpPr>
        <p:sp>
          <p:nvSpPr>
            <p:cNvPr id="20" name="Shape 1683"/>
            <p:cNvSpPr/>
            <p:nvPr/>
          </p:nvSpPr>
          <p:spPr>
            <a:xfrm>
              <a:off x="4073627" y="3999857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12407" tIns="12407" rIns="12407" bIns="12407" anchor="ctr"/>
            <a:lstStyle/>
            <a:p>
              <a:pPr>
                <a:lnSpc>
                  <a:spcPct val="120000"/>
                </a:lnSpc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685"/>
            <p:cNvSpPr/>
            <p:nvPr/>
          </p:nvSpPr>
          <p:spPr>
            <a:xfrm>
              <a:off x="4248567" y="4138023"/>
              <a:ext cx="206789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7"/>
          <p:cNvGrpSpPr/>
          <p:nvPr/>
        </p:nvGrpSpPr>
        <p:grpSpPr>
          <a:xfrm>
            <a:off x="2352384" y="2959142"/>
            <a:ext cx="483338" cy="483513"/>
            <a:chOff x="1785343" y="2858041"/>
            <a:chExt cx="556668" cy="556668"/>
          </a:xfrm>
        </p:grpSpPr>
        <p:sp>
          <p:nvSpPr>
            <p:cNvPr id="23" name="Shape 1678"/>
            <p:cNvSpPr/>
            <p:nvPr/>
          </p:nvSpPr>
          <p:spPr>
            <a:xfrm>
              <a:off x="1785343" y="2858041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12407" tIns="12407" rIns="12407" bIns="12407" anchor="ctr"/>
            <a:lstStyle/>
            <a:p>
              <a:pPr>
                <a:lnSpc>
                  <a:spcPct val="120000"/>
                </a:lnSpc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Shape 1686"/>
            <p:cNvSpPr/>
            <p:nvPr/>
          </p:nvSpPr>
          <p:spPr>
            <a:xfrm>
              <a:off x="1976501" y="3008761"/>
              <a:ext cx="174352" cy="25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83" y="0"/>
                  </a:moveTo>
                  <a:lnTo>
                    <a:pt x="7175" y="2115"/>
                  </a:lnTo>
                  <a:lnTo>
                    <a:pt x="3801" y="2115"/>
                  </a:lnTo>
                  <a:lnTo>
                    <a:pt x="5186" y="4231"/>
                  </a:lnTo>
                  <a:cubicBezTo>
                    <a:pt x="5186" y="4231"/>
                    <a:pt x="16313" y="4231"/>
                    <a:pt x="16313" y="4231"/>
                  </a:cubicBezTo>
                  <a:lnTo>
                    <a:pt x="17698" y="2115"/>
                  </a:lnTo>
                  <a:lnTo>
                    <a:pt x="14324" y="2115"/>
                  </a:lnTo>
                  <a:lnTo>
                    <a:pt x="13217" y="0"/>
                  </a:lnTo>
                  <a:lnTo>
                    <a:pt x="8283" y="0"/>
                  </a:lnTo>
                  <a:close/>
                  <a:moveTo>
                    <a:pt x="2165" y="2614"/>
                  </a:moveTo>
                  <a:cubicBezTo>
                    <a:pt x="977" y="2614"/>
                    <a:pt x="0" y="3264"/>
                    <a:pt x="0" y="4076"/>
                  </a:cubicBezTo>
                  <a:lnTo>
                    <a:pt x="0" y="20121"/>
                  </a:lnTo>
                  <a:cubicBezTo>
                    <a:pt x="0" y="20933"/>
                    <a:pt x="977" y="21600"/>
                    <a:pt x="2165" y="21600"/>
                  </a:cubicBezTo>
                  <a:lnTo>
                    <a:pt x="19460" y="21600"/>
                  </a:lnTo>
                  <a:cubicBezTo>
                    <a:pt x="20648" y="21600"/>
                    <a:pt x="21600" y="20933"/>
                    <a:pt x="21600" y="20121"/>
                  </a:cubicBezTo>
                  <a:lnTo>
                    <a:pt x="21600" y="4076"/>
                  </a:lnTo>
                  <a:cubicBezTo>
                    <a:pt x="21600" y="3264"/>
                    <a:pt x="20648" y="2614"/>
                    <a:pt x="19460" y="2614"/>
                  </a:cubicBezTo>
                  <a:lnTo>
                    <a:pt x="17597" y="5778"/>
                  </a:lnTo>
                  <a:lnTo>
                    <a:pt x="4003" y="5778"/>
                  </a:lnTo>
                  <a:lnTo>
                    <a:pt x="2165" y="261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40"/>
          <p:cNvGrpSpPr/>
          <p:nvPr/>
        </p:nvGrpSpPr>
        <p:grpSpPr>
          <a:xfrm>
            <a:off x="8319146" y="3950906"/>
            <a:ext cx="483340" cy="483513"/>
            <a:chOff x="8657337" y="3999857"/>
            <a:chExt cx="556669" cy="556668"/>
          </a:xfrm>
        </p:grpSpPr>
        <p:sp>
          <p:nvSpPr>
            <p:cNvPr id="26" name="Shape 1684"/>
            <p:cNvSpPr/>
            <p:nvPr/>
          </p:nvSpPr>
          <p:spPr>
            <a:xfrm>
              <a:off x="8657337" y="3999857"/>
              <a:ext cx="556669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12407" tIns="12407" rIns="12407" bIns="12407" anchor="ctr"/>
            <a:lstStyle/>
            <a:p>
              <a:pPr>
                <a:lnSpc>
                  <a:spcPct val="120000"/>
                </a:lnSpc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Shape 1687"/>
            <p:cNvSpPr/>
            <p:nvPr/>
          </p:nvSpPr>
          <p:spPr>
            <a:xfrm>
              <a:off x="8848496" y="4156361"/>
              <a:ext cx="174352" cy="249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41"/>
          <p:cNvGrpSpPr/>
          <p:nvPr/>
        </p:nvGrpSpPr>
        <p:grpSpPr>
          <a:xfrm>
            <a:off x="1727562" y="3512462"/>
            <a:ext cx="364794" cy="364926"/>
            <a:chOff x="1065729" y="3500706"/>
            <a:chExt cx="420138" cy="420138"/>
          </a:xfrm>
        </p:grpSpPr>
        <p:sp>
          <p:nvSpPr>
            <p:cNvPr id="29" name="Shape 1688"/>
            <p:cNvSpPr/>
            <p:nvPr/>
          </p:nvSpPr>
          <p:spPr>
            <a:xfrm>
              <a:off x="1065729" y="3500706"/>
              <a:ext cx="420138" cy="420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>
              <a:solidFill>
                <a:srgbClr val="A6AAA9"/>
              </a:solidFill>
              <a:miter lim="400000"/>
            </a:ln>
          </p:spPr>
          <p:txBody>
            <a:bodyPr lIns="12407" tIns="12407" rIns="12407" bIns="12407" anchor="ctr"/>
            <a:lstStyle/>
            <a:p>
              <a:pPr>
                <a:lnSpc>
                  <a:spcPct val="120000"/>
                </a:lnSpc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1689"/>
            <p:cNvSpPr/>
            <p:nvPr/>
          </p:nvSpPr>
          <p:spPr>
            <a:xfrm>
              <a:off x="1162442" y="3611819"/>
              <a:ext cx="205812" cy="21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1692"/>
          <p:cNvGrpSpPr/>
          <p:nvPr/>
        </p:nvGrpSpPr>
        <p:grpSpPr>
          <a:xfrm>
            <a:off x="10069067" y="3512462"/>
            <a:ext cx="364794" cy="364926"/>
            <a:chOff x="0" y="0"/>
            <a:chExt cx="840273" cy="840273"/>
          </a:xfrm>
        </p:grpSpPr>
        <p:sp>
          <p:nvSpPr>
            <p:cNvPr id="32" name="Shape 1690"/>
            <p:cNvSpPr/>
            <p:nvPr/>
          </p:nvSpPr>
          <p:spPr>
            <a:xfrm>
              <a:off x="0" y="0"/>
              <a:ext cx="840274" cy="84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12407" tIns="12407" rIns="12407" bIns="12407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Shape 1691"/>
            <p:cNvSpPr/>
            <p:nvPr/>
          </p:nvSpPr>
          <p:spPr>
            <a:xfrm>
              <a:off x="180945" y="221045"/>
              <a:ext cx="478384" cy="398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extrusionOk="0">
                  <a:moveTo>
                    <a:pt x="21327" y="11618"/>
                  </a:moveTo>
                  <a:lnTo>
                    <a:pt x="21327" y="11618"/>
                  </a:lnTo>
                  <a:lnTo>
                    <a:pt x="21327" y="11291"/>
                  </a:lnTo>
                  <a:lnTo>
                    <a:pt x="21327" y="11291"/>
                  </a:lnTo>
                  <a:lnTo>
                    <a:pt x="21327" y="11291"/>
                  </a:lnTo>
                  <a:cubicBezTo>
                    <a:pt x="21600" y="11291"/>
                    <a:pt x="21600" y="11291"/>
                    <a:pt x="21600" y="11291"/>
                  </a:cubicBezTo>
                  <a:cubicBezTo>
                    <a:pt x="21600" y="10963"/>
                    <a:pt x="21600" y="10963"/>
                    <a:pt x="21600" y="10963"/>
                  </a:cubicBezTo>
                  <a:lnTo>
                    <a:pt x="21600" y="10963"/>
                  </a:lnTo>
                  <a:lnTo>
                    <a:pt x="21600" y="10636"/>
                  </a:lnTo>
                  <a:lnTo>
                    <a:pt x="21600" y="10636"/>
                  </a:lnTo>
                  <a:lnTo>
                    <a:pt x="21600" y="10636"/>
                  </a:lnTo>
                  <a:cubicBezTo>
                    <a:pt x="21600" y="10309"/>
                    <a:pt x="21600" y="10309"/>
                    <a:pt x="21600" y="10309"/>
                  </a:cubicBezTo>
                  <a:lnTo>
                    <a:pt x="21600" y="10309"/>
                  </a:lnTo>
                  <a:lnTo>
                    <a:pt x="21600" y="9981"/>
                  </a:lnTo>
                  <a:cubicBezTo>
                    <a:pt x="21600" y="9981"/>
                    <a:pt x="21600" y="9981"/>
                    <a:pt x="21327" y="9981"/>
                  </a:cubicBezTo>
                  <a:lnTo>
                    <a:pt x="21327" y="9981"/>
                  </a:lnTo>
                  <a:cubicBezTo>
                    <a:pt x="21327" y="9981"/>
                    <a:pt x="21327" y="9981"/>
                    <a:pt x="21327" y="9654"/>
                  </a:cubicBezTo>
                  <a:lnTo>
                    <a:pt x="21327" y="9654"/>
                  </a:lnTo>
                  <a:lnTo>
                    <a:pt x="21327" y="9654"/>
                  </a:lnTo>
                  <a:lnTo>
                    <a:pt x="21327" y="9327"/>
                  </a:lnTo>
                  <a:lnTo>
                    <a:pt x="21053" y="9327"/>
                  </a:lnTo>
                  <a:lnTo>
                    <a:pt x="21053" y="9327"/>
                  </a:lnTo>
                  <a:cubicBezTo>
                    <a:pt x="13671" y="491"/>
                    <a:pt x="13671" y="491"/>
                    <a:pt x="13671" y="491"/>
                  </a:cubicBezTo>
                  <a:cubicBezTo>
                    <a:pt x="13124" y="-164"/>
                    <a:pt x="12030" y="-164"/>
                    <a:pt x="11484" y="491"/>
                  </a:cubicBezTo>
                  <a:cubicBezTo>
                    <a:pt x="10937" y="1145"/>
                    <a:pt x="10937" y="2454"/>
                    <a:pt x="11484" y="3109"/>
                  </a:cubicBezTo>
                  <a:cubicBezTo>
                    <a:pt x="16132" y="8672"/>
                    <a:pt x="16132" y="8672"/>
                    <a:pt x="16132" y="8672"/>
                  </a:cubicBezTo>
                  <a:cubicBezTo>
                    <a:pt x="1641" y="8672"/>
                    <a:pt x="1641" y="8672"/>
                    <a:pt x="1641" y="8672"/>
                  </a:cubicBezTo>
                  <a:cubicBezTo>
                    <a:pt x="1094" y="8672"/>
                    <a:pt x="547" y="9000"/>
                    <a:pt x="273" y="9654"/>
                  </a:cubicBezTo>
                  <a:cubicBezTo>
                    <a:pt x="0" y="9981"/>
                    <a:pt x="0" y="10309"/>
                    <a:pt x="0" y="10636"/>
                  </a:cubicBezTo>
                  <a:cubicBezTo>
                    <a:pt x="0" y="11291"/>
                    <a:pt x="273" y="11618"/>
                    <a:pt x="547" y="11945"/>
                  </a:cubicBezTo>
                  <a:cubicBezTo>
                    <a:pt x="820" y="12272"/>
                    <a:pt x="1094" y="12600"/>
                    <a:pt x="1641" y="12600"/>
                  </a:cubicBezTo>
                  <a:lnTo>
                    <a:pt x="1641" y="12600"/>
                  </a:lnTo>
                  <a:cubicBezTo>
                    <a:pt x="16132" y="12600"/>
                    <a:pt x="16132" y="12600"/>
                    <a:pt x="16132" y="12600"/>
                  </a:cubicBezTo>
                  <a:cubicBezTo>
                    <a:pt x="11484" y="18163"/>
                    <a:pt x="11484" y="18163"/>
                    <a:pt x="11484" y="18163"/>
                  </a:cubicBezTo>
                  <a:cubicBezTo>
                    <a:pt x="10937" y="18818"/>
                    <a:pt x="10937" y="20127"/>
                    <a:pt x="11484" y="20781"/>
                  </a:cubicBezTo>
                  <a:cubicBezTo>
                    <a:pt x="11757" y="21109"/>
                    <a:pt x="12304" y="21436"/>
                    <a:pt x="12577" y="21436"/>
                  </a:cubicBezTo>
                  <a:cubicBezTo>
                    <a:pt x="13124" y="21436"/>
                    <a:pt x="13397" y="21109"/>
                    <a:pt x="13671" y="20781"/>
                  </a:cubicBezTo>
                  <a:cubicBezTo>
                    <a:pt x="21053" y="11945"/>
                    <a:pt x="21053" y="11945"/>
                    <a:pt x="21053" y="11945"/>
                  </a:cubicBezTo>
                  <a:lnTo>
                    <a:pt x="21053" y="11945"/>
                  </a:lnTo>
                  <a:cubicBezTo>
                    <a:pt x="21053" y="11945"/>
                    <a:pt x="21327" y="11945"/>
                    <a:pt x="21327" y="11618"/>
                  </a:cubicBezTo>
                  <a:lnTo>
                    <a:pt x="21327" y="1161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20000"/>
                </a:lnSpc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Text Placeholder 3"/>
          <p:cNvSpPr txBox="1"/>
          <p:nvPr/>
        </p:nvSpPr>
        <p:spPr>
          <a:xfrm>
            <a:off x="2762886" y="3455134"/>
            <a:ext cx="755504" cy="48013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6775">
              <a:lnSpc>
                <a:spcPct val="120000"/>
              </a:lnSpc>
              <a:buNone/>
            </a:pPr>
            <a:r>
              <a:rPr lang="zh-CN" altLang="en-US" sz="13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 Placeholder 4"/>
          <p:cNvSpPr txBox="1"/>
          <p:nvPr/>
        </p:nvSpPr>
        <p:spPr>
          <a:xfrm>
            <a:off x="2256755" y="2124176"/>
            <a:ext cx="1949813" cy="40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66775">
              <a:lnSpc>
                <a:spcPct val="120000"/>
              </a:lnSpc>
              <a:buNone/>
            </a:pPr>
            <a:r>
              <a:rPr lang="zh-CN" alt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Text Placeholder 3"/>
          <p:cNvSpPr txBox="1"/>
          <p:nvPr/>
        </p:nvSpPr>
        <p:spPr>
          <a:xfrm>
            <a:off x="4741820" y="3454861"/>
            <a:ext cx="754491" cy="48013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3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 Placeholder 3"/>
          <p:cNvSpPr txBox="1"/>
          <p:nvPr/>
        </p:nvSpPr>
        <p:spPr>
          <a:xfrm>
            <a:off x="8710863" y="3454861"/>
            <a:ext cx="754491" cy="48013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3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4"/>
          <p:cNvSpPr txBox="1"/>
          <p:nvPr/>
        </p:nvSpPr>
        <p:spPr>
          <a:xfrm>
            <a:off x="8304578" y="4777751"/>
            <a:ext cx="1948398" cy="40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 Placeholder 4"/>
          <p:cNvSpPr txBox="1"/>
          <p:nvPr/>
        </p:nvSpPr>
        <p:spPr>
          <a:xfrm>
            <a:off x="3969830" y="4777751"/>
            <a:ext cx="1959557" cy="40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Placeholder 4"/>
          <p:cNvSpPr txBox="1"/>
          <p:nvPr/>
        </p:nvSpPr>
        <p:spPr>
          <a:xfrm>
            <a:off x="6351311" y="2124176"/>
            <a:ext cx="1959557" cy="40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Shape 1674"/>
          <p:cNvSpPr/>
          <p:nvPr/>
        </p:nvSpPr>
        <p:spPr>
          <a:xfrm>
            <a:off x="6288182" y="2907973"/>
            <a:ext cx="1609317" cy="1585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/>
          <p:nvPr/>
        </p:nvSpPr>
        <p:spPr>
          <a:xfrm>
            <a:off x="6712918" y="3454861"/>
            <a:ext cx="754491" cy="48013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3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Shape 1681"/>
          <p:cNvSpPr/>
          <p:nvPr/>
        </p:nvSpPr>
        <p:spPr>
          <a:xfrm>
            <a:off x="6332294" y="2959142"/>
            <a:ext cx="483338" cy="483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6542" tIns="16542" rIns="16542" bIns="16542" anchor="ctr"/>
          <a:lstStyle/>
          <a:p>
            <a:pPr>
              <a:lnSpc>
                <a:spcPct val="120000"/>
              </a:lnSpc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Shape 1682"/>
          <p:cNvSpPr/>
          <p:nvPr/>
        </p:nvSpPr>
        <p:spPr>
          <a:xfrm>
            <a:off x="6465508" y="3092396"/>
            <a:ext cx="216909" cy="217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8" h="21320" extrusionOk="0">
                <a:moveTo>
                  <a:pt x="6122" y="19157"/>
                </a:moveTo>
                <a:lnTo>
                  <a:pt x="3902" y="19634"/>
                </a:lnTo>
                <a:cubicBezTo>
                  <a:pt x="3688" y="19233"/>
                  <a:pt x="3431" y="18833"/>
                  <a:pt x="2957" y="18361"/>
                </a:cubicBezTo>
                <a:cubicBezTo>
                  <a:pt x="2486" y="17889"/>
                  <a:pt x="2085" y="17631"/>
                  <a:pt x="1685" y="17417"/>
                </a:cubicBezTo>
                <a:lnTo>
                  <a:pt x="2162" y="15198"/>
                </a:lnTo>
                <a:lnTo>
                  <a:pt x="2804" y="14556"/>
                </a:lnTo>
                <a:cubicBezTo>
                  <a:pt x="2804" y="14556"/>
                  <a:pt x="4012" y="14580"/>
                  <a:pt x="5374" y="15944"/>
                </a:cubicBezTo>
                <a:cubicBezTo>
                  <a:pt x="6737" y="17307"/>
                  <a:pt x="6762" y="18516"/>
                  <a:pt x="6762" y="18516"/>
                </a:cubicBezTo>
                <a:cubicBezTo>
                  <a:pt x="6762" y="18516"/>
                  <a:pt x="6122" y="19157"/>
                  <a:pt x="6122" y="19157"/>
                </a:cubicBezTo>
                <a:close/>
                <a:moveTo>
                  <a:pt x="19625" y="1692"/>
                </a:moveTo>
                <a:cubicBezTo>
                  <a:pt x="17654" y="-280"/>
                  <a:pt x="16174" y="15"/>
                  <a:pt x="16174" y="15"/>
                </a:cubicBezTo>
                <a:lnTo>
                  <a:pt x="9270" y="6920"/>
                </a:lnTo>
                <a:lnTo>
                  <a:pt x="1379" y="14810"/>
                </a:lnTo>
                <a:lnTo>
                  <a:pt x="0" y="21320"/>
                </a:lnTo>
                <a:lnTo>
                  <a:pt x="6508" y="19939"/>
                </a:lnTo>
                <a:lnTo>
                  <a:pt x="14399" y="12048"/>
                </a:lnTo>
                <a:lnTo>
                  <a:pt x="21302" y="5145"/>
                </a:lnTo>
                <a:cubicBezTo>
                  <a:pt x="21302" y="5145"/>
                  <a:pt x="21600" y="3665"/>
                  <a:pt x="19625" y="169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0" y="25273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4" grpId="0" build="p"/>
      <p:bldP spid="35" grpId="0" build="p"/>
      <p:bldP spid="36" grpId="0"/>
      <p:bldP spid="37" grpId="0"/>
      <p:bldP spid="38" grpId="0"/>
      <p:bldP spid="39" grpId="0"/>
      <p:bldP spid="40" grpId="0"/>
      <p:bldP spid="41" grpId="0" animBg="1"/>
      <p:bldP spid="41" grpId="1" animBg="1"/>
      <p:bldP spid="42" grpId="0"/>
      <p:bldP spid="43" grpId="0" animBg="1"/>
      <p:bldP spid="43" grpId="1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1098" y="112634"/>
            <a:ext cx="1887821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6880" y="638114"/>
            <a:ext cx="7496257" cy="340862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1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1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176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5271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3"/>
          <p:cNvCxnSpPr/>
          <p:nvPr/>
        </p:nvCxnSpPr>
        <p:spPr>
          <a:xfrm>
            <a:off x="1445460" y="5478496"/>
            <a:ext cx="94314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/>
          <p:nvPr/>
        </p:nvSpPr>
        <p:spPr>
          <a:xfrm>
            <a:off x="1445460" y="5556897"/>
            <a:ext cx="9431470" cy="406265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点击输入简要文字内容，概括精炼言简意赅的说明分项内容。点击输入简要文字内容，概括精炼言简意赅的说明分项内容。点击输入简要文字内容，概括精炼言简意赅的说明分项内容。</a:t>
            </a:r>
            <a:endParaRPr lang="en-GB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Group 5"/>
          <p:cNvGrpSpPr/>
          <p:nvPr/>
        </p:nvGrpSpPr>
        <p:grpSpPr>
          <a:xfrm>
            <a:off x="2519847" y="2150869"/>
            <a:ext cx="1345537" cy="862082"/>
            <a:chOff x="1189440" y="1757052"/>
            <a:chExt cx="2548167" cy="967039"/>
          </a:xfrm>
        </p:grpSpPr>
        <p:sp>
          <p:nvSpPr>
            <p:cNvPr id="9" name="TextBox 6"/>
            <p:cNvSpPr txBox="1"/>
            <p:nvPr/>
          </p:nvSpPr>
          <p:spPr>
            <a:xfrm>
              <a:off x="1357577" y="1757052"/>
              <a:ext cx="2380030" cy="290008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7"/>
            <p:cNvSpPr/>
            <p:nvPr/>
          </p:nvSpPr>
          <p:spPr>
            <a:xfrm>
              <a:off x="1189440" y="2040500"/>
              <a:ext cx="2508687" cy="683591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GB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8"/>
          <p:cNvGrpSpPr/>
          <p:nvPr/>
        </p:nvGrpSpPr>
        <p:grpSpPr>
          <a:xfrm>
            <a:off x="2519848" y="3515579"/>
            <a:ext cx="1321092" cy="904795"/>
            <a:chOff x="1196252" y="1770812"/>
            <a:chExt cx="2501876" cy="1014951"/>
          </a:xfrm>
        </p:grpSpPr>
        <p:sp>
          <p:nvSpPr>
            <p:cNvPr id="13" name="TextBox 9"/>
            <p:cNvSpPr txBox="1"/>
            <p:nvPr/>
          </p:nvSpPr>
          <p:spPr>
            <a:xfrm>
              <a:off x="1314747" y="1770812"/>
              <a:ext cx="2380033" cy="29000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1196252" y="2102173"/>
              <a:ext cx="2501876" cy="683590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GB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25"/>
          <p:cNvGrpSpPr/>
          <p:nvPr/>
        </p:nvGrpSpPr>
        <p:grpSpPr>
          <a:xfrm>
            <a:off x="9124467" y="2767704"/>
            <a:ext cx="1326587" cy="973650"/>
            <a:chOff x="189551" y="1646951"/>
            <a:chExt cx="1954057" cy="1092186"/>
          </a:xfrm>
        </p:grpSpPr>
        <p:sp>
          <p:nvSpPr>
            <p:cNvPr id="16" name="TextBox 26"/>
            <p:cNvSpPr txBox="1"/>
            <p:nvPr/>
          </p:nvSpPr>
          <p:spPr>
            <a:xfrm>
              <a:off x="189551" y="1646951"/>
              <a:ext cx="1851193" cy="29000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27"/>
            <p:cNvSpPr/>
            <p:nvPr/>
          </p:nvSpPr>
          <p:spPr>
            <a:xfrm>
              <a:off x="314706" y="1827686"/>
              <a:ext cx="1828902" cy="911451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GB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28"/>
          <p:cNvGrpSpPr/>
          <p:nvPr/>
        </p:nvGrpSpPr>
        <p:grpSpPr>
          <a:xfrm>
            <a:off x="9188652" y="4119163"/>
            <a:ext cx="1262401" cy="955714"/>
            <a:chOff x="256449" y="1646952"/>
            <a:chExt cx="1859513" cy="1072066"/>
          </a:xfrm>
        </p:grpSpPr>
        <p:sp>
          <p:nvSpPr>
            <p:cNvPr id="19" name="TextBox 29"/>
            <p:cNvSpPr txBox="1"/>
            <p:nvPr/>
          </p:nvSpPr>
          <p:spPr>
            <a:xfrm>
              <a:off x="256449" y="1646952"/>
              <a:ext cx="1851195" cy="29000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30"/>
            <p:cNvSpPr/>
            <p:nvPr/>
          </p:nvSpPr>
          <p:spPr>
            <a:xfrm>
              <a:off x="314708" y="1807568"/>
              <a:ext cx="1801254" cy="911450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GB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Freeform 63"/>
          <p:cNvSpPr>
            <a:spLocks noEditPoints="1"/>
          </p:cNvSpPr>
          <p:nvPr/>
        </p:nvSpPr>
        <p:spPr bwMode="auto">
          <a:xfrm>
            <a:off x="10319805" y="2042657"/>
            <a:ext cx="477265" cy="488108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just">
              <a:lnSpc>
                <a:spcPct val="120000"/>
              </a:lnSpc>
            </a:pPr>
            <a:endParaRPr lang="en-US" sz="11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17"/>
          <p:cNvGrpSpPr/>
          <p:nvPr/>
        </p:nvGrpSpPr>
        <p:grpSpPr>
          <a:xfrm>
            <a:off x="35806" y="1923356"/>
            <a:ext cx="10222624" cy="3355921"/>
            <a:chOff x="-743744" y="1412054"/>
            <a:chExt cx="11471330" cy="3764489"/>
          </a:xfrm>
        </p:grpSpPr>
        <p:sp>
          <p:nvSpPr>
            <p:cNvPr id="23" name="Right Triangle 64"/>
            <p:cNvSpPr/>
            <p:nvPr/>
          </p:nvSpPr>
          <p:spPr>
            <a:xfrm rot="8100000" flipH="1">
              <a:off x="3695072" y="2009242"/>
              <a:ext cx="320492" cy="320492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ight Triangle 65"/>
            <p:cNvSpPr/>
            <p:nvPr/>
          </p:nvSpPr>
          <p:spPr>
            <a:xfrm rot="8100000" flipH="1">
              <a:off x="3695072" y="3501213"/>
              <a:ext cx="320492" cy="32049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ight Triangle 66"/>
            <p:cNvSpPr/>
            <p:nvPr/>
          </p:nvSpPr>
          <p:spPr>
            <a:xfrm rot="13500000">
              <a:off x="9140265" y="2768401"/>
              <a:ext cx="320492" cy="3204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ight Triangle 67"/>
            <p:cNvSpPr/>
            <p:nvPr/>
          </p:nvSpPr>
          <p:spPr>
            <a:xfrm rot="13500000">
              <a:off x="9146988" y="4287453"/>
              <a:ext cx="320492" cy="32049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7" name="Group 16"/>
            <p:cNvGrpSpPr/>
            <p:nvPr/>
          </p:nvGrpSpPr>
          <p:grpSpPr>
            <a:xfrm>
              <a:off x="-743744" y="1412054"/>
              <a:ext cx="11471330" cy="3764489"/>
              <a:chOff x="-743744" y="1412054"/>
              <a:chExt cx="11471330" cy="3764489"/>
            </a:xfrm>
          </p:grpSpPr>
          <p:grpSp>
            <p:nvGrpSpPr>
              <p:cNvPr id="28" name="Group 11"/>
              <p:cNvGrpSpPr/>
              <p:nvPr/>
            </p:nvGrpSpPr>
            <p:grpSpPr>
              <a:xfrm>
                <a:off x="3996395" y="1453806"/>
                <a:ext cx="6731191" cy="1290795"/>
                <a:chOff x="3996395" y="1453806"/>
                <a:chExt cx="6731191" cy="1290795"/>
              </a:xfrm>
            </p:grpSpPr>
            <p:grpSp>
              <p:nvGrpSpPr>
                <p:cNvPr id="56" name="Group 12"/>
                <p:cNvGrpSpPr/>
                <p:nvPr/>
              </p:nvGrpSpPr>
              <p:grpSpPr>
                <a:xfrm flipH="1">
                  <a:off x="3996395" y="1453806"/>
                  <a:ext cx="6731191" cy="1290795"/>
                  <a:chOff x="2251867" y="3768352"/>
                  <a:chExt cx="8959212" cy="1718048"/>
                </a:xfrm>
                <a:solidFill>
                  <a:schemeClr val="accent5"/>
                </a:solidFill>
              </p:grpSpPr>
              <p:sp>
                <p:nvSpPr>
                  <p:cNvPr id="58" name="Rectangle 21"/>
                  <p:cNvSpPr/>
                  <p:nvPr/>
                </p:nvSpPr>
                <p:spPr>
                  <a:xfrm>
                    <a:off x="6850964" y="4965895"/>
                    <a:ext cx="3758423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9" name="Block Arc 22"/>
                  <p:cNvSpPr/>
                  <p:nvPr/>
                </p:nvSpPr>
                <p:spPr>
                  <a:xfrm rot="5400000">
                    <a:off x="9824283" y="4099604"/>
                    <a:ext cx="1530948" cy="1242644"/>
                  </a:xfrm>
                  <a:prstGeom prst="blockArc">
                    <a:avLst>
                      <a:gd name="adj1" fmla="val 10800000"/>
                      <a:gd name="adj2" fmla="val 56368"/>
                      <a:gd name="adj3" fmla="val 41880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0" name="Rectangle 23"/>
                  <p:cNvSpPr/>
                  <p:nvPr/>
                </p:nvSpPr>
                <p:spPr>
                  <a:xfrm>
                    <a:off x="2898984" y="3955451"/>
                    <a:ext cx="7710406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1" name="Isosceles Triangle 24"/>
                  <p:cNvSpPr/>
                  <p:nvPr/>
                </p:nvSpPr>
                <p:spPr>
                  <a:xfrm rot="16200000" flipH="1">
                    <a:off x="2128073" y="3892146"/>
                    <a:ext cx="894704" cy="647115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7" name="TextBox 15"/>
                <p:cNvSpPr txBox="1"/>
                <p:nvPr/>
              </p:nvSpPr>
              <p:spPr>
                <a:xfrm>
                  <a:off x="8889651" y="1648492"/>
                  <a:ext cx="1410268" cy="290007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 b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Group 34"/>
              <p:cNvGrpSpPr/>
              <p:nvPr/>
            </p:nvGrpSpPr>
            <p:grpSpPr>
              <a:xfrm>
                <a:off x="5900354" y="2212965"/>
                <a:ext cx="3277689" cy="1290795"/>
                <a:chOff x="6868106" y="3768351"/>
                <a:chExt cx="4362603" cy="1718048"/>
              </a:xfrm>
              <a:solidFill>
                <a:schemeClr val="accent4"/>
              </a:solidFill>
            </p:grpSpPr>
            <p:sp>
              <p:nvSpPr>
                <p:cNvPr id="52" name="Rectangle 36"/>
                <p:cNvSpPr/>
                <p:nvPr/>
              </p:nvSpPr>
              <p:spPr>
                <a:xfrm>
                  <a:off x="6868106" y="4965896"/>
                  <a:ext cx="3758422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Block Arc 37"/>
                <p:cNvSpPr/>
                <p:nvPr/>
              </p:nvSpPr>
              <p:spPr>
                <a:xfrm rot="5400000">
                  <a:off x="9843913" y="4099603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Rectangle 38"/>
                <p:cNvSpPr/>
                <p:nvPr/>
              </p:nvSpPr>
              <p:spPr>
                <a:xfrm>
                  <a:off x="8711198" y="3955451"/>
                  <a:ext cx="1915330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Isosceles Triangle 39"/>
                <p:cNvSpPr/>
                <p:nvPr/>
              </p:nvSpPr>
              <p:spPr>
                <a:xfrm rot="16200000" flipH="1">
                  <a:off x="7940290" y="3892145"/>
                  <a:ext cx="894703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0" name="Group 43"/>
              <p:cNvGrpSpPr/>
              <p:nvPr/>
            </p:nvGrpSpPr>
            <p:grpSpPr>
              <a:xfrm flipH="1">
                <a:off x="3996165" y="2972127"/>
                <a:ext cx="3276053" cy="1290795"/>
                <a:chOff x="6850964" y="3768351"/>
                <a:chExt cx="4360426" cy="1718048"/>
              </a:xfrm>
              <a:solidFill>
                <a:schemeClr val="accent3"/>
              </a:solidFill>
            </p:grpSpPr>
            <p:sp>
              <p:nvSpPr>
                <p:cNvPr id="48" name="Rectangle 45"/>
                <p:cNvSpPr/>
                <p:nvPr/>
              </p:nvSpPr>
              <p:spPr>
                <a:xfrm>
                  <a:off x="6850964" y="4965895"/>
                  <a:ext cx="3758423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Block Arc 46"/>
                <p:cNvSpPr/>
                <p:nvPr/>
              </p:nvSpPr>
              <p:spPr>
                <a:xfrm rot="5400000">
                  <a:off x="9824594" y="4099602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Rectangle 47"/>
                <p:cNvSpPr/>
                <p:nvPr/>
              </p:nvSpPr>
              <p:spPr>
                <a:xfrm>
                  <a:off x="8694057" y="3955451"/>
                  <a:ext cx="1915330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Isosceles Triangle 48"/>
                <p:cNvSpPr/>
                <p:nvPr/>
              </p:nvSpPr>
              <p:spPr>
                <a:xfrm rot="16200000" flipH="1">
                  <a:off x="7923148" y="3892145"/>
                  <a:ext cx="894704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1" name="Group 52"/>
              <p:cNvGrpSpPr/>
              <p:nvPr/>
            </p:nvGrpSpPr>
            <p:grpSpPr>
              <a:xfrm>
                <a:off x="5900354" y="3731289"/>
                <a:ext cx="3277689" cy="1290796"/>
                <a:chOff x="6868106" y="3768350"/>
                <a:chExt cx="4362601" cy="1718050"/>
              </a:xfrm>
            </p:grpSpPr>
            <p:sp>
              <p:nvSpPr>
                <p:cNvPr id="44" name="Rectangle 54"/>
                <p:cNvSpPr/>
                <p:nvPr/>
              </p:nvSpPr>
              <p:spPr>
                <a:xfrm>
                  <a:off x="6868106" y="4965895"/>
                  <a:ext cx="3758423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5" name="Block Arc 55"/>
                <p:cNvSpPr/>
                <p:nvPr/>
              </p:nvSpPr>
              <p:spPr>
                <a:xfrm rot="5400000">
                  <a:off x="9843911" y="4099604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Rectangle 56"/>
                <p:cNvSpPr/>
                <p:nvPr/>
              </p:nvSpPr>
              <p:spPr>
                <a:xfrm>
                  <a:off x="8711199" y="3955451"/>
                  <a:ext cx="1915330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Isosceles Triangle 57"/>
                <p:cNvSpPr/>
                <p:nvPr/>
              </p:nvSpPr>
              <p:spPr>
                <a:xfrm rot="16200000" flipH="1">
                  <a:off x="7940290" y="3892145"/>
                  <a:ext cx="894704" cy="647114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2" name="Group 58"/>
              <p:cNvGrpSpPr/>
              <p:nvPr/>
            </p:nvGrpSpPr>
            <p:grpSpPr>
              <a:xfrm>
                <a:off x="-743744" y="4504339"/>
                <a:ext cx="7082836" cy="672204"/>
                <a:chOff x="-743744" y="4504339"/>
                <a:chExt cx="7082836" cy="672204"/>
              </a:xfrm>
            </p:grpSpPr>
            <p:grpSp>
              <p:nvGrpSpPr>
                <p:cNvPr id="40" name="Group 59"/>
                <p:cNvGrpSpPr/>
                <p:nvPr/>
              </p:nvGrpSpPr>
              <p:grpSpPr>
                <a:xfrm>
                  <a:off x="-743744" y="4504339"/>
                  <a:ext cx="7082836" cy="672204"/>
                  <a:chOff x="-2527342" y="5137684"/>
                  <a:chExt cx="9427254" cy="894704"/>
                </a:xfrm>
              </p:grpSpPr>
              <p:sp>
                <p:nvSpPr>
                  <p:cNvPr id="42" name="Rectangle 61"/>
                  <p:cNvSpPr/>
                  <p:nvPr/>
                </p:nvSpPr>
                <p:spPr>
                  <a:xfrm>
                    <a:off x="-2527342" y="5306300"/>
                    <a:ext cx="8780139" cy="51200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3" name="Isosceles Triangle 62"/>
                  <p:cNvSpPr/>
                  <p:nvPr/>
                </p:nvSpPr>
                <p:spPr>
                  <a:xfrm rot="5400000">
                    <a:off x="6129003" y="5261478"/>
                    <a:ext cx="894704" cy="647115"/>
                  </a:xfrm>
                  <a:prstGeom prst="triangle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1" name="TextBox 60"/>
                <p:cNvSpPr txBox="1"/>
                <p:nvPr/>
              </p:nvSpPr>
              <p:spPr>
                <a:xfrm>
                  <a:off x="742765" y="4660364"/>
                  <a:ext cx="1410268" cy="290007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3" name="Oval 51"/>
              <p:cNvSpPr/>
              <p:nvPr/>
            </p:nvSpPr>
            <p:spPr>
              <a:xfrm>
                <a:off x="7840008" y="1412054"/>
                <a:ext cx="755703" cy="75570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Oval 53"/>
              <p:cNvSpPr/>
              <p:nvPr/>
            </p:nvSpPr>
            <p:spPr>
              <a:xfrm>
                <a:off x="7933973" y="1504109"/>
                <a:ext cx="567771" cy="5677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70"/>
              <p:cNvSpPr/>
              <p:nvPr/>
            </p:nvSpPr>
            <p:spPr bwMode="auto">
              <a:xfrm>
                <a:off x="8087947" y="1642032"/>
                <a:ext cx="277795" cy="288100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Rectangle 14"/>
              <p:cNvSpPr/>
              <p:nvPr/>
            </p:nvSpPr>
            <p:spPr>
              <a:xfrm>
                <a:off x="4638349" y="1625325"/>
                <a:ext cx="1410268" cy="290007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Rectangle 71"/>
              <p:cNvSpPr/>
              <p:nvPr/>
            </p:nvSpPr>
            <p:spPr>
              <a:xfrm>
                <a:off x="6612324" y="4657824"/>
                <a:ext cx="1410268" cy="290007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Rectangle 72"/>
              <p:cNvSpPr/>
              <p:nvPr/>
            </p:nvSpPr>
            <p:spPr>
              <a:xfrm>
                <a:off x="6746498" y="3142369"/>
                <a:ext cx="1410268" cy="290007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Rectangle 73"/>
              <p:cNvSpPr/>
              <p:nvPr/>
            </p:nvSpPr>
            <p:spPr>
              <a:xfrm>
                <a:off x="4648848" y="3890341"/>
                <a:ext cx="1410268" cy="290007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2" name="矩形 61"/>
          <p:cNvSpPr/>
          <p:nvPr/>
        </p:nvSpPr>
        <p:spPr>
          <a:xfrm>
            <a:off x="35806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7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78"/>
          <p:cNvSpPr/>
          <p:nvPr/>
        </p:nvSpPr>
        <p:spPr>
          <a:xfrm>
            <a:off x="7322261" y="3138043"/>
            <a:ext cx="2097906" cy="2098665"/>
          </a:xfrm>
          <a:prstGeom prst="leftCircularArrow">
            <a:avLst>
              <a:gd name="adj1" fmla="val 4456"/>
              <a:gd name="adj2" fmla="val 565841"/>
              <a:gd name="adj3" fmla="val 2341352"/>
              <a:gd name="adj4" fmla="val 9024489"/>
              <a:gd name="adj5" fmla="val 5199"/>
            </a:avLst>
          </a:pr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917" tIns="60958" rIns="121917" bIns="60958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Shape 69"/>
          <p:cNvSpPr/>
          <p:nvPr/>
        </p:nvSpPr>
        <p:spPr>
          <a:xfrm>
            <a:off x="2634743" y="3138043"/>
            <a:ext cx="2097906" cy="2098665"/>
          </a:xfrm>
          <a:prstGeom prst="leftCircularArrow">
            <a:avLst>
              <a:gd name="adj1" fmla="val 4456"/>
              <a:gd name="adj2" fmla="val 565841"/>
              <a:gd name="adj3" fmla="val 2341352"/>
              <a:gd name="adj4" fmla="val 9024489"/>
              <a:gd name="adj5" fmla="val 5199"/>
            </a:avLst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917" tIns="60958" rIns="121917" bIns="60958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68"/>
          <p:cNvSpPr/>
          <p:nvPr/>
        </p:nvSpPr>
        <p:spPr>
          <a:xfrm>
            <a:off x="1757674" y="3093567"/>
            <a:ext cx="1652931" cy="1363817"/>
          </a:xfrm>
          <a:custGeom>
            <a:avLst/>
            <a:gdLst>
              <a:gd name="connsiteX0" fmla="*/ 0 w 1368949"/>
              <a:gd name="connsiteY0" fmla="*/ 112910 h 1129097"/>
              <a:gd name="connsiteX1" fmla="*/ 33071 w 1368949"/>
              <a:gd name="connsiteY1" fmla="*/ 33071 h 1129097"/>
              <a:gd name="connsiteX2" fmla="*/ 112911 w 1368949"/>
              <a:gd name="connsiteY2" fmla="*/ 1 h 1129097"/>
              <a:gd name="connsiteX3" fmla="*/ 1256039 w 1368949"/>
              <a:gd name="connsiteY3" fmla="*/ 0 h 1129097"/>
              <a:gd name="connsiteX4" fmla="*/ 1335878 w 1368949"/>
              <a:gd name="connsiteY4" fmla="*/ 33071 h 1129097"/>
              <a:gd name="connsiteX5" fmla="*/ 1368948 w 1368949"/>
              <a:gd name="connsiteY5" fmla="*/ 112911 h 1129097"/>
              <a:gd name="connsiteX6" fmla="*/ 1368949 w 1368949"/>
              <a:gd name="connsiteY6" fmla="*/ 1016187 h 1129097"/>
              <a:gd name="connsiteX7" fmla="*/ 1335878 w 1368949"/>
              <a:gd name="connsiteY7" fmla="*/ 1096026 h 1129097"/>
              <a:gd name="connsiteX8" fmla="*/ 1256039 w 1368949"/>
              <a:gd name="connsiteY8" fmla="*/ 1129097 h 1129097"/>
              <a:gd name="connsiteX9" fmla="*/ 112910 w 1368949"/>
              <a:gd name="connsiteY9" fmla="*/ 1129097 h 1129097"/>
              <a:gd name="connsiteX10" fmla="*/ 33071 w 1368949"/>
              <a:gd name="connsiteY10" fmla="*/ 1096026 h 1129097"/>
              <a:gd name="connsiteX11" fmla="*/ 0 w 1368949"/>
              <a:gd name="connsiteY11" fmla="*/ 1016187 h 1129097"/>
              <a:gd name="connsiteX12" fmla="*/ 0 w 1368949"/>
              <a:gd name="connsiteY12" fmla="*/ 112910 h 112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603" tIns="95603" rIns="95603" bIns="418195" numCol="1" spcCol="1693" anchor="t" anchorCtr="0">
            <a:noAutofit/>
          </a:bodyPr>
          <a:lstStyle/>
          <a:p>
            <a:pPr marL="304800" lvl="1" indent="-304800" defTabSz="1421765">
              <a:lnSpc>
                <a:spcPct val="90000"/>
              </a:lnSpc>
              <a:spcAft>
                <a:spcPct val="15000"/>
              </a:spcAft>
            </a:pPr>
            <a:endParaRPr lang="en-US" sz="3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70"/>
          <p:cNvSpPr/>
          <p:nvPr/>
        </p:nvSpPr>
        <p:spPr>
          <a:xfrm>
            <a:off x="2124993" y="4165137"/>
            <a:ext cx="1469274" cy="584493"/>
          </a:xfrm>
          <a:custGeom>
            <a:avLst/>
            <a:gdLst>
              <a:gd name="connsiteX0" fmla="*/ 0 w 1216844"/>
              <a:gd name="connsiteY0" fmla="*/ 48390 h 483898"/>
              <a:gd name="connsiteX1" fmla="*/ 14173 w 1216844"/>
              <a:gd name="connsiteY1" fmla="*/ 14173 h 483898"/>
              <a:gd name="connsiteX2" fmla="*/ 48390 w 1216844"/>
              <a:gd name="connsiteY2" fmla="*/ 0 h 483898"/>
              <a:gd name="connsiteX3" fmla="*/ 1168454 w 1216844"/>
              <a:gd name="connsiteY3" fmla="*/ 0 h 483898"/>
              <a:gd name="connsiteX4" fmla="*/ 1202671 w 1216844"/>
              <a:gd name="connsiteY4" fmla="*/ 14173 h 483898"/>
              <a:gd name="connsiteX5" fmla="*/ 1216844 w 1216844"/>
              <a:gd name="connsiteY5" fmla="*/ 48390 h 483898"/>
              <a:gd name="connsiteX6" fmla="*/ 1216844 w 1216844"/>
              <a:gd name="connsiteY6" fmla="*/ 435508 h 483898"/>
              <a:gd name="connsiteX7" fmla="*/ 1202671 w 1216844"/>
              <a:gd name="connsiteY7" fmla="*/ 469725 h 483898"/>
              <a:gd name="connsiteX8" fmla="*/ 1168454 w 1216844"/>
              <a:gd name="connsiteY8" fmla="*/ 483898 h 483898"/>
              <a:gd name="connsiteX9" fmla="*/ 48390 w 1216844"/>
              <a:gd name="connsiteY9" fmla="*/ 483898 h 483898"/>
              <a:gd name="connsiteX10" fmla="*/ 14173 w 1216844"/>
              <a:gd name="connsiteY10" fmla="*/ 469725 h 483898"/>
              <a:gd name="connsiteX11" fmla="*/ 0 w 1216844"/>
              <a:gd name="connsiteY11" fmla="*/ 435508 h 483898"/>
              <a:gd name="connsiteX12" fmla="*/ 0 w 1216844"/>
              <a:gd name="connsiteY12" fmla="*/ 48390 h 4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75" tIns="64616" rIns="87475" bIns="64616" numCol="1" spcCol="1693" anchor="ctr" anchorCtr="0">
            <a:noAutofit/>
          </a:bodyPr>
          <a:lstStyle/>
          <a:p>
            <a:pPr algn="ctr" defTabSz="1599565">
              <a:lnSpc>
                <a:spcPct val="90000"/>
              </a:lnSpc>
              <a:spcAft>
                <a:spcPct val="35000"/>
              </a:spcAft>
            </a:pPr>
            <a:r>
              <a:rPr lang="en-US" sz="19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8" name="Circular Arrow 72"/>
          <p:cNvSpPr/>
          <p:nvPr/>
        </p:nvSpPr>
        <p:spPr>
          <a:xfrm>
            <a:off x="4902729" y="2300517"/>
            <a:ext cx="2309114" cy="2309949"/>
          </a:xfrm>
          <a:prstGeom prst="circularArrow">
            <a:avLst>
              <a:gd name="adj1" fmla="val 4049"/>
              <a:gd name="adj2" fmla="val 508999"/>
              <a:gd name="adj3" fmla="val 19315490"/>
              <a:gd name="adj4" fmla="val 12575511"/>
              <a:gd name="adj5" fmla="val 4723"/>
            </a:avLst>
          </a:pr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917" tIns="60958" rIns="121917" bIns="60958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71"/>
          <p:cNvSpPr/>
          <p:nvPr/>
        </p:nvSpPr>
        <p:spPr>
          <a:xfrm>
            <a:off x="4039433" y="3093567"/>
            <a:ext cx="1652931" cy="1363817"/>
          </a:xfrm>
          <a:custGeom>
            <a:avLst/>
            <a:gdLst>
              <a:gd name="connsiteX0" fmla="*/ 0 w 1368949"/>
              <a:gd name="connsiteY0" fmla="*/ 112910 h 1129097"/>
              <a:gd name="connsiteX1" fmla="*/ 33071 w 1368949"/>
              <a:gd name="connsiteY1" fmla="*/ 33071 h 1129097"/>
              <a:gd name="connsiteX2" fmla="*/ 112911 w 1368949"/>
              <a:gd name="connsiteY2" fmla="*/ 1 h 1129097"/>
              <a:gd name="connsiteX3" fmla="*/ 1256039 w 1368949"/>
              <a:gd name="connsiteY3" fmla="*/ 0 h 1129097"/>
              <a:gd name="connsiteX4" fmla="*/ 1335878 w 1368949"/>
              <a:gd name="connsiteY4" fmla="*/ 33071 h 1129097"/>
              <a:gd name="connsiteX5" fmla="*/ 1368948 w 1368949"/>
              <a:gd name="connsiteY5" fmla="*/ 112911 h 1129097"/>
              <a:gd name="connsiteX6" fmla="*/ 1368949 w 1368949"/>
              <a:gd name="connsiteY6" fmla="*/ 1016187 h 1129097"/>
              <a:gd name="connsiteX7" fmla="*/ 1335878 w 1368949"/>
              <a:gd name="connsiteY7" fmla="*/ 1096026 h 1129097"/>
              <a:gd name="connsiteX8" fmla="*/ 1256039 w 1368949"/>
              <a:gd name="connsiteY8" fmla="*/ 1129097 h 1129097"/>
              <a:gd name="connsiteX9" fmla="*/ 112910 w 1368949"/>
              <a:gd name="connsiteY9" fmla="*/ 1129097 h 1129097"/>
              <a:gd name="connsiteX10" fmla="*/ 33071 w 1368949"/>
              <a:gd name="connsiteY10" fmla="*/ 1096026 h 1129097"/>
              <a:gd name="connsiteX11" fmla="*/ 0 w 1368949"/>
              <a:gd name="connsiteY11" fmla="*/ 1016187 h 1129097"/>
              <a:gd name="connsiteX12" fmla="*/ 0 w 1368949"/>
              <a:gd name="connsiteY12" fmla="*/ 112910 h 112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603" tIns="418194" rIns="95603" bIns="95604" numCol="1" spcCol="1693" anchor="t" anchorCtr="0">
            <a:noAutofit/>
          </a:bodyPr>
          <a:lstStyle/>
          <a:p>
            <a:pPr marL="304800" lvl="1" indent="-304800" defTabSz="1421765">
              <a:lnSpc>
                <a:spcPct val="90000"/>
              </a:lnSpc>
              <a:spcAft>
                <a:spcPct val="15000"/>
              </a:spcAft>
              <a:buChar char="•"/>
            </a:pP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04800" lvl="1" indent="-304800" defTabSz="1421765">
              <a:lnSpc>
                <a:spcPct val="90000"/>
              </a:lnSpc>
              <a:spcAft>
                <a:spcPct val="15000"/>
              </a:spcAft>
              <a:buChar char="•"/>
            </a:pP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73"/>
          <p:cNvSpPr/>
          <p:nvPr/>
        </p:nvSpPr>
        <p:spPr>
          <a:xfrm>
            <a:off x="4406752" y="2801320"/>
            <a:ext cx="1469274" cy="584493"/>
          </a:xfrm>
          <a:custGeom>
            <a:avLst/>
            <a:gdLst>
              <a:gd name="connsiteX0" fmla="*/ 0 w 1216844"/>
              <a:gd name="connsiteY0" fmla="*/ 48390 h 483898"/>
              <a:gd name="connsiteX1" fmla="*/ 14173 w 1216844"/>
              <a:gd name="connsiteY1" fmla="*/ 14173 h 483898"/>
              <a:gd name="connsiteX2" fmla="*/ 48390 w 1216844"/>
              <a:gd name="connsiteY2" fmla="*/ 0 h 483898"/>
              <a:gd name="connsiteX3" fmla="*/ 1168454 w 1216844"/>
              <a:gd name="connsiteY3" fmla="*/ 0 h 483898"/>
              <a:gd name="connsiteX4" fmla="*/ 1202671 w 1216844"/>
              <a:gd name="connsiteY4" fmla="*/ 14173 h 483898"/>
              <a:gd name="connsiteX5" fmla="*/ 1216844 w 1216844"/>
              <a:gd name="connsiteY5" fmla="*/ 48390 h 483898"/>
              <a:gd name="connsiteX6" fmla="*/ 1216844 w 1216844"/>
              <a:gd name="connsiteY6" fmla="*/ 435508 h 483898"/>
              <a:gd name="connsiteX7" fmla="*/ 1202671 w 1216844"/>
              <a:gd name="connsiteY7" fmla="*/ 469725 h 483898"/>
              <a:gd name="connsiteX8" fmla="*/ 1168454 w 1216844"/>
              <a:gd name="connsiteY8" fmla="*/ 483898 h 483898"/>
              <a:gd name="connsiteX9" fmla="*/ 48390 w 1216844"/>
              <a:gd name="connsiteY9" fmla="*/ 483898 h 483898"/>
              <a:gd name="connsiteX10" fmla="*/ 14173 w 1216844"/>
              <a:gd name="connsiteY10" fmla="*/ 469725 h 483898"/>
              <a:gd name="connsiteX11" fmla="*/ 0 w 1216844"/>
              <a:gd name="connsiteY11" fmla="*/ 435508 h 483898"/>
              <a:gd name="connsiteX12" fmla="*/ 0 w 1216844"/>
              <a:gd name="connsiteY12" fmla="*/ 48390 h 4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75" tIns="64616" rIns="87475" bIns="64616" numCol="1" spcCol="1693" anchor="ctr" anchorCtr="0">
            <a:noAutofit/>
          </a:bodyPr>
          <a:lstStyle/>
          <a:p>
            <a:pPr algn="ctr" defTabSz="1599565">
              <a:lnSpc>
                <a:spcPct val="90000"/>
              </a:lnSpc>
              <a:spcAft>
                <a:spcPct val="35000"/>
              </a:spcAft>
            </a:pPr>
            <a:r>
              <a:rPr lang="en-US" sz="19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1" name="Freeform 74"/>
          <p:cNvSpPr/>
          <p:nvPr/>
        </p:nvSpPr>
        <p:spPr>
          <a:xfrm>
            <a:off x="6321192" y="3093567"/>
            <a:ext cx="1652931" cy="1363817"/>
          </a:xfrm>
          <a:custGeom>
            <a:avLst/>
            <a:gdLst>
              <a:gd name="connsiteX0" fmla="*/ 0 w 1368949"/>
              <a:gd name="connsiteY0" fmla="*/ 112910 h 1129097"/>
              <a:gd name="connsiteX1" fmla="*/ 33071 w 1368949"/>
              <a:gd name="connsiteY1" fmla="*/ 33071 h 1129097"/>
              <a:gd name="connsiteX2" fmla="*/ 112911 w 1368949"/>
              <a:gd name="connsiteY2" fmla="*/ 1 h 1129097"/>
              <a:gd name="connsiteX3" fmla="*/ 1256039 w 1368949"/>
              <a:gd name="connsiteY3" fmla="*/ 0 h 1129097"/>
              <a:gd name="connsiteX4" fmla="*/ 1335878 w 1368949"/>
              <a:gd name="connsiteY4" fmla="*/ 33071 h 1129097"/>
              <a:gd name="connsiteX5" fmla="*/ 1368948 w 1368949"/>
              <a:gd name="connsiteY5" fmla="*/ 112911 h 1129097"/>
              <a:gd name="connsiteX6" fmla="*/ 1368949 w 1368949"/>
              <a:gd name="connsiteY6" fmla="*/ 1016187 h 1129097"/>
              <a:gd name="connsiteX7" fmla="*/ 1335878 w 1368949"/>
              <a:gd name="connsiteY7" fmla="*/ 1096026 h 1129097"/>
              <a:gd name="connsiteX8" fmla="*/ 1256039 w 1368949"/>
              <a:gd name="connsiteY8" fmla="*/ 1129097 h 1129097"/>
              <a:gd name="connsiteX9" fmla="*/ 112910 w 1368949"/>
              <a:gd name="connsiteY9" fmla="*/ 1129097 h 1129097"/>
              <a:gd name="connsiteX10" fmla="*/ 33071 w 1368949"/>
              <a:gd name="connsiteY10" fmla="*/ 1096026 h 1129097"/>
              <a:gd name="connsiteX11" fmla="*/ 0 w 1368949"/>
              <a:gd name="connsiteY11" fmla="*/ 1016187 h 1129097"/>
              <a:gd name="connsiteX12" fmla="*/ 0 w 1368949"/>
              <a:gd name="connsiteY12" fmla="*/ 112910 h 112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603" tIns="95603" rIns="95603" bIns="418195" numCol="1" spcCol="1693" anchor="t" anchorCtr="0">
            <a:noAutofit/>
          </a:bodyPr>
          <a:lstStyle/>
          <a:p>
            <a:pPr marL="304800" lvl="1" indent="-304800" defTabSz="1421765">
              <a:lnSpc>
                <a:spcPct val="90000"/>
              </a:lnSpc>
              <a:spcAft>
                <a:spcPct val="15000"/>
              </a:spcAft>
              <a:buChar char="•"/>
            </a:pPr>
            <a:endParaRPr lang="en-US" sz="3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04800" lvl="1" indent="-304800" defTabSz="1421765">
              <a:lnSpc>
                <a:spcPct val="90000"/>
              </a:lnSpc>
              <a:spcAft>
                <a:spcPct val="15000"/>
              </a:spcAft>
              <a:buChar char="•"/>
            </a:pPr>
            <a:endParaRPr lang="en-US" sz="3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75"/>
          <p:cNvSpPr/>
          <p:nvPr/>
        </p:nvSpPr>
        <p:spPr>
          <a:xfrm>
            <a:off x="6688511" y="4165137"/>
            <a:ext cx="1469274" cy="584493"/>
          </a:xfrm>
          <a:custGeom>
            <a:avLst/>
            <a:gdLst>
              <a:gd name="connsiteX0" fmla="*/ 0 w 1216844"/>
              <a:gd name="connsiteY0" fmla="*/ 48390 h 483898"/>
              <a:gd name="connsiteX1" fmla="*/ 14173 w 1216844"/>
              <a:gd name="connsiteY1" fmla="*/ 14173 h 483898"/>
              <a:gd name="connsiteX2" fmla="*/ 48390 w 1216844"/>
              <a:gd name="connsiteY2" fmla="*/ 0 h 483898"/>
              <a:gd name="connsiteX3" fmla="*/ 1168454 w 1216844"/>
              <a:gd name="connsiteY3" fmla="*/ 0 h 483898"/>
              <a:gd name="connsiteX4" fmla="*/ 1202671 w 1216844"/>
              <a:gd name="connsiteY4" fmla="*/ 14173 h 483898"/>
              <a:gd name="connsiteX5" fmla="*/ 1216844 w 1216844"/>
              <a:gd name="connsiteY5" fmla="*/ 48390 h 483898"/>
              <a:gd name="connsiteX6" fmla="*/ 1216844 w 1216844"/>
              <a:gd name="connsiteY6" fmla="*/ 435508 h 483898"/>
              <a:gd name="connsiteX7" fmla="*/ 1202671 w 1216844"/>
              <a:gd name="connsiteY7" fmla="*/ 469725 h 483898"/>
              <a:gd name="connsiteX8" fmla="*/ 1168454 w 1216844"/>
              <a:gd name="connsiteY8" fmla="*/ 483898 h 483898"/>
              <a:gd name="connsiteX9" fmla="*/ 48390 w 1216844"/>
              <a:gd name="connsiteY9" fmla="*/ 483898 h 483898"/>
              <a:gd name="connsiteX10" fmla="*/ 14173 w 1216844"/>
              <a:gd name="connsiteY10" fmla="*/ 469725 h 483898"/>
              <a:gd name="connsiteX11" fmla="*/ 0 w 1216844"/>
              <a:gd name="connsiteY11" fmla="*/ 435508 h 483898"/>
              <a:gd name="connsiteX12" fmla="*/ 0 w 1216844"/>
              <a:gd name="connsiteY12" fmla="*/ 48390 h 4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75" tIns="64616" rIns="87475" bIns="64616" numCol="1" spcCol="1693" anchor="ctr" anchorCtr="0">
            <a:noAutofit/>
          </a:bodyPr>
          <a:lstStyle/>
          <a:p>
            <a:pPr algn="ctr" defTabSz="1599565">
              <a:lnSpc>
                <a:spcPct val="90000"/>
              </a:lnSpc>
              <a:spcAft>
                <a:spcPct val="35000"/>
              </a:spcAft>
            </a:pPr>
            <a:r>
              <a:rPr lang="en-US" sz="19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Freeform 76"/>
          <p:cNvSpPr/>
          <p:nvPr/>
        </p:nvSpPr>
        <p:spPr>
          <a:xfrm>
            <a:off x="8624320" y="3093567"/>
            <a:ext cx="1652931" cy="1363817"/>
          </a:xfrm>
          <a:custGeom>
            <a:avLst/>
            <a:gdLst>
              <a:gd name="connsiteX0" fmla="*/ 0 w 1368949"/>
              <a:gd name="connsiteY0" fmla="*/ 112910 h 1129097"/>
              <a:gd name="connsiteX1" fmla="*/ 33071 w 1368949"/>
              <a:gd name="connsiteY1" fmla="*/ 33071 h 1129097"/>
              <a:gd name="connsiteX2" fmla="*/ 112911 w 1368949"/>
              <a:gd name="connsiteY2" fmla="*/ 1 h 1129097"/>
              <a:gd name="connsiteX3" fmla="*/ 1256039 w 1368949"/>
              <a:gd name="connsiteY3" fmla="*/ 0 h 1129097"/>
              <a:gd name="connsiteX4" fmla="*/ 1335878 w 1368949"/>
              <a:gd name="connsiteY4" fmla="*/ 33071 h 1129097"/>
              <a:gd name="connsiteX5" fmla="*/ 1368948 w 1368949"/>
              <a:gd name="connsiteY5" fmla="*/ 112911 h 1129097"/>
              <a:gd name="connsiteX6" fmla="*/ 1368949 w 1368949"/>
              <a:gd name="connsiteY6" fmla="*/ 1016187 h 1129097"/>
              <a:gd name="connsiteX7" fmla="*/ 1335878 w 1368949"/>
              <a:gd name="connsiteY7" fmla="*/ 1096026 h 1129097"/>
              <a:gd name="connsiteX8" fmla="*/ 1256039 w 1368949"/>
              <a:gd name="connsiteY8" fmla="*/ 1129097 h 1129097"/>
              <a:gd name="connsiteX9" fmla="*/ 112910 w 1368949"/>
              <a:gd name="connsiteY9" fmla="*/ 1129097 h 1129097"/>
              <a:gd name="connsiteX10" fmla="*/ 33071 w 1368949"/>
              <a:gd name="connsiteY10" fmla="*/ 1096026 h 1129097"/>
              <a:gd name="connsiteX11" fmla="*/ 0 w 1368949"/>
              <a:gd name="connsiteY11" fmla="*/ 1016187 h 1129097"/>
              <a:gd name="connsiteX12" fmla="*/ 0 w 1368949"/>
              <a:gd name="connsiteY12" fmla="*/ 112910 h 112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603" tIns="418194" rIns="95603" bIns="95604" numCol="1" spcCol="1693" anchor="t" anchorCtr="0">
            <a:noAutofit/>
          </a:bodyPr>
          <a:lstStyle/>
          <a:p>
            <a:pPr marL="304800" lvl="1" indent="-304800" defTabSz="1421765">
              <a:lnSpc>
                <a:spcPct val="90000"/>
              </a:lnSpc>
              <a:spcAft>
                <a:spcPct val="15000"/>
              </a:spcAft>
              <a:buChar char="•"/>
            </a:pPr>
            <a:endParaRPr lang="en-US" sz="3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04800" lvl="1" indent="-304800" defTabSz="1421765">
              <a:lnSpc>
                <a:spcPct val="90000"/>
              </a:lnSpc>
              <a:spcAft>
                <a:spcPct val="15000"/>
              </a:spcAft>
              <a:buChar char="•"/>
            </a:pPr>
            <a:endParaRPr lang="en-US" sz="3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77"/>
          <p:cNvSpPr/>
          <p:nvPr/>
        </p:nvSpPr>
        <p:spPr>
          <a:xfrm>
            <a:off x="8991638" y="2801320"/>
            <a:ext cx="1469274" cy="584493"/>
          </a:xfrm>
          <a:custGeom>
            <a:avLst/>
            <a:gdLst>
              <a:gd name="connsiteX0" fmla="*/ 0 w 1216844"/>
              <a:gd name="connsiteY0" fmla="*/ 48390 h 483898"/>
              <a:gd name="connsiteX1" fmla="*/ 14173 w 1216844"/>
              <a:gd name="connsiteY1" fmla="*/ 14173 h 483898"/>
              <a:gd name="connsiteX2" fmla="*/ 48390 w 1216844"/>
              <a:gd name="connsiteY2" fmla="*/ 0 h 483898"/>
              <a:gd name="connsiteX3" fmla="*/ 1168454 w 1216844"/>
              <a:gd name="connsiteY3" fmla="*/ 0 h 483898"/>
              <a:gd name="connsiteX4" fmla="*/ 1202671 w 1216844"/>
              <a:gd name="connsiteY4" fmla="*/ 14173 h 483898"/>
              <a:gd name="connsiteX5" fmla="*/ 1216844 w 1216844"/>
              <a:gd name="connsiteY5" fmla="*/ 48390 h 483898"/>
              <a:gd name="connsiteX6" fmla="*/ 1216844 w 1216844"/>
              <a:gd name="connsiteY6" fmla="*/ 435508 h 483898"/>
              <a:gd name="connsiteX7" fmla="*/ 1202671 w 1216844"/>
              <a:gd name="connsiteY7" fmla="*/ 469725 h 483898"/>
              <a:gd name="connsiteX8" fmla="*/ 1168454 w 1216844"/>
              <a:gd name="connsiteY8" fmla="*/ 483898 h 483898"/>
              <a:gd name="connsiteX9" fmla="*/ 48390 w 1216844"/>
              <a:gd name="connsiteY9" fmla="*/ 483898 h 483898"/>
              <a:gd name="connsiteX10" fmla="*/ 14173 w 1216844"/>
              <a:gd name="connsiteY10" fmla="*/ 469725 h 483898"/>
              <a:gd name="connsiteX11" fmla="*/ 0 w 1216844"/>
              <a:gd name="connsiteY11" fmla="*/ 435508 h 483898"/>
              <a:gd name="connsiteX12" fmla="*/ 0 w 1216844"/>
              <a:gd name="connsiteY12" fmla="*/ 48390 h 4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75" tIns="64616" rIns="87475" bIns="64616" numCol="1" spcCol="1693" anchor="ctr" anchorCtr="0">
            <a:noAutofit/>
          </a:bodyPr>
          <a:lstStyle/>
          <a:p>
            <a:pPr algn="ctr" defTabSz="1599565">
              <a:lnSpc>
                <a:spcPct val="90000"/>
              </a:lnSpc>
              <a:spcAft>
                <a:spcPct val="35000"/>
              </a:spcAft>
            </a:pPr>
            <a:r>
              <a:rPr lang="en-US" sz="19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5" name="Freeform 66"/>
          <p:cNvSpPr>
            <a:spLocks noEditPoints="1"/>
          </p:cNvSpPr>
          <p:nvPr/>
        </p:nvSpPr>
        <p:spPr bwMode="auto">
          <a:xfrm>
            <a:off x="2306594" y="3385813"/>
            <a:ext cx="555090" cy="648617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34"/>
          <p:cNvSpPr>
            <a:spLocks noEditPoints="1"/>
          </p:cNvSpPr>
          <p:nvPr/>
        </p:nvSpPr>
        <p:spPr bwMode="auto">
          <a:xfrm rot="5400000">
            <a:off x="4565307" y="3627629"/>
            <a:ext cx="601182" cy="473838"/>
          </a:xfrm>
          <a:custGeom>
            <a:avLst/>
            <a:gdLst/>
            <a:ahLst/>
            <a:cxnLst>
              <a:cxn ang="0">
                <a:pos x="72" y="54"/>
              </a:cxn>
              <a:cxn ang="0">
                <a:pos x="70" y="57"/>
              </a:cxn>
              <a:cxn ang="0">
                <a:pos x="3" y="57"/>
              </a:cxn>
              <a:cxn ang="0">
                <a:pos x="0" y="54"/>
              </a:cxn>
              <a:cxn ang="0">
                <a:pos x="0" y="49"/>
              </a:cxn>
              <a:cxn ang="0">
                <a:pos x="3" y="47"/>
              </a:cxn>
              <a:cxn ang="0">
                <a:pos x="70" y="47"/>
              </a:cxn>
              <a:cxn ang="0">
                <a:pos x="72" y="49"/>
              </a:cxn>
              <a:cxn ang="0">
                <a:pos x="72" y="54"/>
              </a:cxn>
              <a:cxn ang="0">
                <a:pos x="72" y="24"/>
              </a:cxn>
              <a:cxn ang="0">
                <a:pos x="70" y="26"/>
              </a:cxn>
              <a:cxn ang="0">
                <a:pos x="8" y="26"/>
              </a:cxn>
              <a:cxn ang="0">
                <a:pos x="6" y="24"/>
              </a:cxn>
              <a:cxn ang="0">
                <a:pos x="6" y="18"/>
              </a:cxn>
              <a:cxn ang="0">
                <a:pos x="8" y="16"/>
              </a:cxn>
              <a:cxn ang="0">
                <a:pos x="70" y="16"/>
              </a:cxn>
              <a:cxn ang="0">
                <a:pos x="72" y="18"/>
              </a:cxn>
              <a:cxn ang="0">
                <a:pos x="72" y="24"/>
              </a:cxn>
              <a:cxn ang="0">
                <a:pos x="72" y="39"/>
              </a:cxn>
              <a:cxn ang="0">
                <a:pos x="70" y="42"/>
              </a:cxn>
              <a:cxn ang="0">
                <a:pos x="18" y="42"/>
              </a:cxn>
              <a:cxn ang="0">
                <a:pos x="16" y="39"/>
              </a:cxn>
              <a:cxn ang="0">
                <a:pos x="16" y="34"/>
              </a:cxn>
              <a:cxn ang="0">
                <a:pos x="18" y="31"/>
              </a:cxn>
              <a:cxn ang="0">
                <a:pos x="70" y="31"/>
              </a:cxn>
              <a:cxn ang="0">
                <a:pos x="72" y="34"/>
              </a:cxn>
              <a:cxn ang="0">
                <a:pos x="72" y="39"/>
              </a:cxn>
              <a:cxn ang="0">
                <a:pos x="72" y="8"/>
              </a:cxn>
              <a:cxn ang="0">
                <a:pos x="70" y="11"/>
              </a:cxn>
              <a:cxn ang="0">
                <a:pos x="24" y="11"/>
              </a:cxn>
              <a:cxn ang="0">
                <a:pos x="21" y="8"/>
              </a:cxn>
              <a:cxn ang="0">
                <a:pos x="21" y="3"/>
              </a:cxn>
              <a:cxn ang="0">
                <a:pos x="24" y="0"/>
              </a:cxn>
              <a:cxn ang="0">
                <a:pos x="70" y="0"/>
              </a:cxn>
              <a:cxn ang="0">
                <a:pos x="72" y="3"/>
              </a:cxn>
              <a:cxn ang="0">
                <a:pos x="72" y="8"/>
              </a:cxn>
            </a:cxnLst>
            <a:rect l="0" t="0" r="r" b="b"/>
            <a:pathLst>
              <a:path w="72" h="57">
                <a:moveTo>
                  <a:pt x="72" y="54"/>
                </a:moveTo>
                <a:cubicBezTo>
                  <a:pt x="72" y="56"/>
                  <a:pt x="71" y="57"/>
                  <a:pt x="70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2" y="57"/>
                  <a:pt x="0" y="56"/>
                  <a:pt x="0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2" y="47"/>
                  <a:pt x="3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1" y="47"/>
                  <a:pt x="72" y="48"/>
                  <a:pt x="72" y="49"/>
                </a:cubicBezTo>
                <a:lnTo>
                  <a:pt x="72" y="54"/>
                </a:lnTo>
                <a:close/>
                <a:moveTo>
                  <a:pt x="72" y="24"/>
                </a:moveTo>
                <a:cubicBezTo>
                  <a:pt x="72" y="25"/>
                  <a:pt x="71" y="26"/>
                  <a:pt x="7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7"/>
                  <a:pt x="72" y="18"/>
                </a:cubicBezTo>
                <a:lnTo>
                  <a:pt x="72" y="24"/>
                </a:lnTo>
                <a:close/>
                <a:moveTo>
                  <a:pt x="72" y="39"/>
                </a:moveTo>
                <a:cubicBezTo>
                  <a:pt x="72" y="40"/>
                  <a:pt x="71" y="42"/>
                  <a:pt x="70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6" y="40"/>
                  <a:pt x="16" y="39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8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1" y="31"/>
                  <a:pt x="72" y="32"/>
                  <a:pt x="72" y="34"/>
                </a:cubicBezTo>
                <a:lnTo>
                  <a:pt x="72" y="39"/>
                </a:lnTo>
                <a:close/>
                <a:moveTo>
                  <a:pt x="72" y="8"/>
                </a:moveTo>
                <a:cubicBezTo>
                  <a:pt x="72" y="10"/>
                  <a:pt x="71" y="11"/>
                  <a:pt x="70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0"/>
                  <a:pt x="21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0"/>
                  <a:pt x="2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2"/>
                  <a:pt x="72" y="3"/>
                </a:cubicBezTo>
                <a:lnTo>
                  <a:pt x="72" y="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62"/>
          <p:cNvSpPr>
            <a:spLocks noEditPoints="1"/>
          </p:cNvSpPr>
          <p:nvPr/>
        </p:nvSpPr>
        <p:spPr bwMode="auto">
          <a:xfrm>
            <a:off x="6849583" y="3362394"/>
            <a:ext cx="596149" cy="601134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155"/>
          <p:cNvSpPr/>
          <p:nvPr/>
        </p:nvSpPr>
        <p:spPr bwMode="auto">
          <a:xfrm>
            <a:off x="9206790" y="3618763"/>
            <a:ext cx="487990" cy="488166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8" y="51"/>
              </a:cxn>
              <a:cxn ang="0">
                <a:pos x="8" y="49"/>
              </a:cxn>
              <a:cxn ang="0">
                <a:pos x="13" y="44"/>
              </a:cxn>
              <a:cxn ang="0">
                <a:pos x="14" y="43"/>
              </a:cxn>
              <a:cxn ang="0">
                <a:pos x="15" y="44"/>
              </a:cxn>
              <a:cxn ang="0">
                <a:pos x="31" y="52"/>
              </a:cxn>
              <a:cxn ang="0">
                <a:pos x="52" y="31"/>
              </a:cxn>
              <a:cxn ang="0">
                <a:pos x="31" y="11"/>
              </a:cxn>
              <a:cxn ang="0">
                <a:pos x="17" y="16"/>
              </a:cxn>
              <a:cxn ang="0">
                <a:pos x="23" y="22"/>
              </a:cxn>
              <a:cxn ang="0">
                <a:pos x="23" y="25"/>
              </a:cxn>
              <a:cxn ang="0">
                <a:pos x="21" y="26"/>
              </a:cxn>
              <a:cxn ang="0">
                <a:pos x="3" y="26"/>
              </a:cxn>
              <a:cxn ang="0">
                <a:pos x="0" y="24"/>
              </a:cxn>
              <a:cxn ang="0">
                <a:pos x="0" y="6"/>
              </a:cxn>
              <a:cxn ang="0">
                <a:pos x="2" y="3"/>
              </a:cxn>
              <a:cxn ang="0">
                <a:pos x="5" y="4"/>
              </a:cxn>
              <a:cxn ang="0">
                <a:pos x="10" y="9"/>
              </a:cxn>
              <a:cxn ang="0">
                <a:pos x="31" y="0"/>
              </a:cxn>
              <a:cxn ang="0">
                <a:pos x="62" y="31"/>
              </a:cxn>
              <a:cxn ang="0">
                <a:pos x="31" y="62"/>
              </a:cxn>
            </a:cxnLst>
            <a:rect l="0" t="0" r="r" b="b"/>
            <a:pathLst>
              <a:path w="62" h="62">
                <a:moveTo>
                  <a:pt x="31" y="62"/>
                </a:moveTo>
                <a:cubicBezTo>
                  <a:pt x="22" y="62"/>
                  <a:pt x="13" y="58"/>
                  <a:pt x="8" y="51"/>
                </a:cubicBezTo>
                <a:cubicBezTo>
                  <a:pt x="7" y="50"/>
                  <a:pt x="7" y="50"/>
                  <a:pt x="8" y="49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4" y="43"/>
                  <a:pt x="14" y="43"/>
                </a:cubicBezTo>
                <a:cubicBezTo>
                  <a:pt x="15" y="43"/>
                  <a:pt x="15" y="44"/>
                  <a:pt x="15" y="44"/>
                </a:cubicBezTo>
                <a:cubicBezTo>
                  <a:pt x="19" y="49"/>
                  <a:pt x="25" y="52"/>
                  <a:pt x="31" y="52"/>
                </a:cubicBezTo>
                <a:cubicBezTo>
                  <a:pt x="43" y="52"/>
                  <a:pt x="52" y="43"/>
                  <a:pt x="52" y="31"/>
                </a:cubicBezTo>
                <a:cubicBezTo>
                  <a:pt x="52" y="20"/>
                  <a:pt x="43" y="11"/>
                  <a:pt x="31" y="11"/>
                </a:cubicBezTo>
                <a:cubicBezTo>
                  <a:pt x="26" y="11"/>
                  <a:pt x="21" y="13"/>
                  <a:pt x="17" y="16"/>
                </a:cubicBezTo>
                <a:cubicBezTo>
                  <a:pt x="23" y="22"/>
                  <a:pt x="23" y="22"/>
                  <a:pt x="23" y="22"/>
                </a:cubicBezTo>
                <a:cubicBezTo>
                  <a:pt x="24" y="23"/>
                  <a:pt x="24" y="24"/>
                  <a:pt x="23" y="25"/>
                </a:cubicBezTo>
                <a:cubicBezTo>
                  <a:pt x="23" y="26"/>
                  <a:pt x="22" y="26"/>
                  <a:pt x="2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2" y="26"/>
                  <a:pt x="0" y="25"/>
                  <a:pt x="0" y="24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4"/>
                  <a:pt x="2" y="3"/>
                </a:cubicBezTo>
                <a:cubicBezTo>
                  <a:pt x="3" y="3"/>
                  <a:pt x="4" y="3"/>
                  <a:pt x="5" y="4"/>
                </a:cubicBezTo>
                <a:cubicBezTo>
                  <a:pt x="10" y="9"/>
                  <a:pt x="10" y="9"/>
                  <a:pt x="10" y="9"/>
                </a:cubicBezTo>
                <a:cubicBezTo>
                  <a:pt x="16" y="4"/>
                  <a:pt x="23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1226911" y="5248531"/>
            <a:ext cx="2714455" cy="549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单击此处添加文字</a:t>
            </a:r>
          </a:p>
        </p:txBody>
      </p:sp>
      <p:sp>
        <p:nvSpPr>
          <p:cNvPr id="40" name="矩形 39"/>
          <p:cNvSpPr/>
          <p:nvPr/>
        </p:nvSpPr>
        <p:spPr bwMode="auto">
          <a:xfrm>
            <a:off x="3745589" y="1750912"/>
            <a:ext cx="2714455" cy="549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单击此处添加文字</a:t>
            </a:r>
          </a:p>
        </p:txBody>
      </p:sp>
      <p:sp>
        <p:nvSpPr>
          <p:cNvPr id="41" name="矩形 40"/>
          <p:cNvSpPr/>
          <p:nvPr/>
        </p:nvSpPr>
        <p:spPr bwMode="auto">
          <a:xfrm>
            <a:off x="5853117" y="5248531"/>
            <a:ext cx="2714455" cy="549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单击此处添加文字</a:t>
            </a:r>
          </a:p>
        </p:txBody>
      </p:sp>
      <p:sp>
        <p:nvSpPr>
          <p:cNvPr id="42" name="矩形 41"/>
          <p:cNvSpPr/>
          <p:nvPr/>
        </p:nvSpPr>
        <p:spPr bwMode="auto">
          <a:xfrm>
            <a:off x="8157785" y="1911124"/>
            <a:ext cx="2714455" cy="549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单击此处添加文字</a:t>
            </a:r>
          </a:p>
        </p:txBody>
      </p:sp>
      <p:sp>
        <p:nvSpPr>
          <p:cNvPr id="43" name="PA_文本框 69"/>
          <p:cNvSpPr txBox="1"/>
          <p:nvPr>
            <p:custDataLst>
              <p:tags r:id="rId1"/>
            </p:custDataLst>
          </p:nvPr>
        </p:nvSpPr>
        <p:spPr>
          <a:xfrm>
            <a:off x="5244582" y="203027"/>
            <a:ext cx="19849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accent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目录</a:t>
            </a:r>
          </a:p>
        </p:txBody>
      </p:sp>
      <p:grpSp>
        <p:nvGrpSpPr>
          <p:cNvPr id="44" name="PA_组合 5"/>
          <p:cNvGrpSpPr/>
          <p:nvPr>
            <p:custDataLst>
              <p:tags r:id="rId2"/>
            </p:custDataLst>
          </p:nvPr>
        </p:nvGrpSpPr>
        <p:grpSpPr>
          <a:xfrm>
            <a:off x="7863107" y="555938"/>
            <a:ext cx="1174751" cy="125175"/>
            <a:chOff x="7772399" y="717787"/>
            <a:chExt cx="1174751" cy="125175"/>
          </a:xfrm>
          <a:solidFill>
            <a:schemeClr val="accent1"/>
          </a:solidFill>
        </p:grpSpPr>
        <p:sp>
          <p:nvSpPr>
            <p:cNvPr id="45" name="椭圆 44"/>
            <p:cNvSpPr/>
            <p:nvPr/>
          </p:nvSpPr>
          <p:spPr>
            <a:xfrm>
              <a:off x="7772399" y="717787"/>
              <a:ext cx="125175" cy="12517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6" name="直接连接符 3"/>
            <p:cNvCxnSpPr/>
            <p:nvPr/>
          </p:nvCxnSpPr>
          <p:spPr>
            <a:xfrm>
              <a:off x="7897574" y="780374"/>
              <a:ext cx="1049576" cy="0"/>
            </a:xfrm>
            <a:prstGeom prst="line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PA_组合 20"/>
          <p:cNvGrpSpPr/>
          <p:nvPr>
            <p:custDataLst>
              <p:tags r:id="rId3"/>
            </p:custDataLst>
          </p:nvPr>
        </p:nvGrpSpPr>
        <p:grpSpPr>
          <a:xfrm flipH="1">
            <a:off x="3436251" y="555938"/>
            <a:ext cx="1174751" cy="125175"/>
            <a:chOff x="7772399" y="717787"/>
            <a:chExt cx="1174751" cy="125175"/>
          </a:xfrm>
          <a:solidFill>
            <a:schemeClr val="accent1"/>
          </a:solidFill>
        </p:grpSpPr>
        <p:sp>
          <p:nvSpPr>
            <p:cNvPr id="48" name="椭圆 47"/>
            <p:cNvSpPr/>
            <p:nvPr/>
          </p:nvSpPr>
          <p:spPr>
            <a:xfrm>
              <a:off x="7772399" y="717787"/>
              <a:ext cx="125175" cy="12517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9" name="直接连接符 23"/>
            <p:cNvCxnSpPr/>
            <p:nvPr/>
          </p:nvCxnSpPr>
          <p:spPr>
            <a:xfrm>
              <a:off x="7897574" y="780374"/>
              <a:ext cx="1049576" cy="0"/>
            </a:xfrm>
            <a:prstGeom prst="line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94026" y="2699417"/>
            <a:ext cx="1042852" cy="1044817"/>
            <a:chOff x="2832432" y="2351264"/>
            <a:chExt cx="782241" cy="783431"/>
          </a:xfrm>
        </p:grpSpPr>
        <p:sp>
          <p:nvSpPr>
            <p:cNvPr id="3" name="椭圆 2"/>
            <p:cNvSpPr/>
            <p:nvPr>
              <p:custDataLst>
                <p:tags r:id="rId4"/>
              </p:custDataLst>
            </p:nvPr>
          </p:nvSpPr>
          <p:spPr>
            <a:xfrm>
              <a:off x="2832432" y="2351264"/>
              <a:ext cx="782241" cy="783431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4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5"/>
              </p:custDataLst>
            </p:nvPr>
          </p:nvSpPr>
          <p:spPr>
            <a:xfrm>
              <a:off x="2899107" y="2419129"/>
              <a:ext cx="648891" cy="647700"/>
            </a:xfrm>
            <a:prstGeom prst="ellipse">
              <a:avLst/>
            </a:prstGeom>
            <a:solidFill>
              <a:schemeClr val="accent4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4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4400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5" name="直接连接符 16"/>
          <p:cNvCxnSpPr>
            <a:cxnSpLocks noChangeShapeType="1"/>
            <a:stCxn id="3" idx="6"/>
          </p:cNvCxnSpPr>
          <p:nvPr>
            <p:custDataLst>
              <p:tags r:id="rId1"/>
            </p:custDataLst>
          </p:nvPr>
        </p:nvCxnSpPr>
        <p:spPr bwMode="auto">
          <a:xfrm>
            <a:off x="7036878" y="3221825"/>
            <a:ext cx="3998391" cy="0"/>
          </a:xfrm>
          <a:prstGeom prst="line">
            <a:avLst/>
          </a:prstGeom>
          <a:noFill/>
          <a:ln w="28575" algn="ctr">
            <a:solidFill>
              <a:schemeClr val="accent4"/>
            </a:solidFill>
            <a:rou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74068" y="2319528"/>
            <a:ext cx="3761202" cy="99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43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第四部分</a:t>
            </a:r>
            <a:r>
              <a:rPr lang="zh-CN" altLang="en-US" sz="43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7" name="矩形 4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16856" y="3360018"/>
            <a:ext cx="3907917" cy="39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your title</a:t>
            </a:r>
          </a:p>
        </p:txBody>
      </p:sp>
      <p:sp>
        <p:nvSpPr>
          <p:cNvPr id="8" name="矩形 7"/>
          <p:cNvSpPr/>
          <p:nvPr/>
        </p:nvSpPr>
        <p:spPr>
          <a:xfrm>
            <a:off x="13742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9677" r="6092" b="23882"/>
          <a:stretch>
            <a:fillRect/>
          </a:stretch>
        </p:blipFill>
        <p:spPr>
          <a:xfrm>
            <a:off x="15360" y="0"/>
            <a:ext cx="5431774" cy="685958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763067" y="-474360"/>
            <a:ext cx="7723572" cy="1116762"/>
            <a:chOff x="4811667" y="6202406"/>
            <a:chExt cx="7723572" cy="1116762"/>
          </a:xfrm>
        </p:grpSpPr>
        <p:pic>
          <p:nvPicPr>
            <p:cNvPr id="11" name="图片 10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2" name="图片 11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3" name="图片 12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14" name="图片 13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4811667" y="6202406"/>
            <a:ext cx="7723572" cy="1116762"/>
            <a:chOff x="4811667" y="6202406"/>
            <a:chExt cx="7723572" cy="1116762"/>
          </a:xfrm>
        </p:grpSpPr>
        <p:pic>
          <p:nvPicPr>
            <p:cNvPr id="16" name="图片 15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7" name="图片 16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8" name="图片 17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19" name="图片 18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1098" y="112634"/>
            <a:ext cx="1887821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6880" y="638114"/>
            <a:ext cx="7496257" cy="340862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1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1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176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5271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004504" y="1759391"/>
            <a:ext cx="3042275" cy="20184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2491" y="3871935"/>
            <a:ext cx="3042275" cy="20184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占位符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r="2833"/>
          <a:stretch>
            <a:fillRect/>
          </a:stretch>
        </p:blipFill>
        <p:spPr>
          <a:xfrm>
            <a:off x="872491" y="1759391"/>
            <a:ext cx="3042275" cy="2018406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pic>
        <p:nvPicPr>
          <p:cNvPr id="9" name="图片占位符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" b="1328"/>
          <a:stretch>
            <a:fillRect/>
          </a:stretch>
        </p:blipFill>
        <p:spPr>
          <a:xfrm>
            <a:off x="4004504" y="3871935"/>
            <a:ext cx="3042275" cy="2018406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pic>
        <p:nvPicPr>
          <p:cNvPr id="10" name="图片占位符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0" r="16380"/>
          <a:stretch>
            <a:fillRect/>
          </a:stretch>
        </p:blipFill>
        <p:spPr>
          <a:xfrm>
            <a:off x="7136516" y="1759393"/>
            <a:ext cx="4161202" cy="4130950"/>
          </a:xfrm>
          <a:custGeom>
            <a:avLst/>
            <a:gdLst>
              <a:gd name="connsiteX0" fmla="*/ 0 w 4161744"/>
              <a:gd name="connsiteY0" fmla="*/ 0 h 4129993"/>
              <a:gd name="connsiteX1" fmla="*/ 4161744 w 4161744"/>
              <a:gd name="connsiteY1" fmla="*/ 0 h 4129993"/>
              <a:gd name="connsiteX2" fmla="*/ 4161744 w 4161744"/>
              <a:gd name="connsiteY2" fmla="*/ 4129993 h 4129993"/>
              <a:gd name="connsiteX3" fmla="*/ 0 w 4161744"/>
              <a:gd name="connsiteY3" fmla="*/ 4129993 h 412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1744" h="4129993">
                <a:moveTo>
                  <a:pt x="0" y="0"/>
                </a:moveTo>
                <a:lnTo>
                  <a:pt x="4161744" y="0"/>
                </a:lnTo>
                <a:lnTo>
                  <a:pt x="4161744" y="4129993"/>
                </a:lnTo>
                <a:lnTo>
                  <a:pt x="0" y="4129993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/>
        </p:nvGrpSpPr>
        <p:grpSpPr>
          <a:xfrm>
            <a:off x="4352077" y="2237119"/>
            <a:ext cx="2448716" cy="705671"/>
            <a:chOff x="2291702" y="1996460"/>
            <a:chExt cx="2449035" cy="705508"/>
          </a:xfrm>
        </p:grpSpPr>
        <p:sp>
          <p:nvSpPr>
            <p:cNvPr id="13" name="TextBox 11"/>
            <p:cNvSpPr txBox="1"/>
            <p:nvPr/>
          </p:nvSpPr>
          <p:spPr>
            <a:xfrm>
              <a:off x="2291703" y="2336569"/>
              <a:ext cx="2347564" cy="365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69270" y="4351891"/>
            <a:ext cx="2448716" cy="705671"/>
            <a:chOff x="2291702" y="1996460"/>
            <a:chExt cx="2449035" cy="705508"/>
          </a:xfrm>
        </p:grpSpPr>
        <p:sp>
          <p:nvSpPr>
            <p:cNvPr id="16" name="TextBox 11"/>
            <p:cNvSpPr txBox="1"/>
            <p:nvPr/>
          </p:nvSpPr>
          <p:spPr>
            <a:xfrm>
              <a:off x="2291703" y="2336569"/>
              <a:ext cx="2347564" cy="365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8095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1098" y="112634"/>
            <a:ext cx="1887821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6880" y="638114"/>
            <a:ext cx="7496257" cy="340862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1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1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176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5271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0" y="25273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65"/>
          <p:cNvSpPr>
            <a:spLocks noChangeArrowheads="1"/>
          </p:cNvSpPr>
          <p:nvPr/>
        </p:nvSpPr>
        <p:spPr bwMode="auto">
          <a:xfrm rot="10800000" flipV="1">
            <a:off x="1262768" y="2831052"/>
            <a:ext cx="1938523" cy="18436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34335" tIns="67167" rIns="134335" bIns="67167" anchor="ctr"/>
          <a:lstStyle/>
          <a:p>
            <a:pPr defTabSz="913130"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25" name="Oval 65"/>
          <p:cNvSpPr>
            <a:spLocks noChangeArrowheads="1"/>
          </p:cNvSpPr>
          <p:nvPr/>
        </p:nvSpPr>
        <p:spPr bwMode="auto">
          <a:xfrm rot="10800000" flipV="1">
            <a:off x="1304241" y="6038115"/>
            <a:ext cx="1938521" cy="18436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34335" tIns="67167" rIns="134335" bIns="67167" anchor="ctr"/>
          <a:lstStyle/>
          <a:p>
            <a:pPr defTabSz="913130"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26" name="Oval 65"/>
          <p:cNvSpPr>
            <a:spLocks noChangeArrowheads="1"/>
          </p:cNvSpPr>
          <p:nvPr/>
        </p:nvSpPr>
        <p:spPr bwMode="auto">
          <a:xfrm rot="10800000" flipV="1">
            <a:off x="8914271" y="4408718"/>
            <a:ext cx="1938523" cy="18436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34335" tIns="67167" rIns="134335" bIns="67167" anchor="ctr"/>
          <a:lstStyle/>
          <a:p>
            <a:pPr defTabSz="913130"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147"/>
          <p:cNvGrpSpPr/>
          <p:nvPr/>
        </p:nvGrpSpPr>
        <p:grpSpPr>
          <a:xfrm>
            <a:off x="1617157" y="1489511"/>
            <a:ext cx="1253064" cy="1334512"/>
            <a:chOff x="611306" y="1203674"/>
            <a:chExt cx="1328332" cy="1414234"/>
          </a:xfrm>
          <a:solidFill>
            <a:srgbClr val="325F0B"/>
          </a:solidFill>
        </p:grpSpPr>
        <p:sp>
          <p:nvSpPr>
            <p:cNvPr id="28" name="菱形 27"/>
            <p:cNvSpPr/>
            <p:nvPr/>
          </p:nvSpPr>
          <p:spPr>
            <a:xfrm>
              <a:off x="723313" y="1289437"/>
              <a:ext cx="1104318" cy="1328471"/>
            </a:xfrm>
            <a:prstGeom prst="diamond">
              <a:avLst/>
            </a:prstGeom>
            <a:solidFill>
              <a:schemeClr val="accent1">
                <a:lumMod val="50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>
                <a:defRPr/>
              </a:pPr>
              <a:endParaRPr lang="zh-CN" altLang="en-US" sz="2665" dirty="0">
                <a:solidFill>
                  <a:srgbClr val="FFFFFF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611306" y="1203674"/>
              <a:ext cx="1328332" cy="1326722"/>
            </a:xfrm>
            <a:prstGeom prst="diamond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>
                <a:defRPr/>
              </a:pPr>
              <a:r>
                <a:rPr lang="en-US" altLang="zh-CN" sz="4265" dirty="0">
                  <a:solidFill>
                    <a:srgbClr val="FFFFFF"/>
                  </a:solidFill>
                  <a:latin typeface="+mn-ea"/>
                  <a:cs typeface="+mn-ea"/>
                  <a:sym typeface="+mn-lt"/>
                </a:rPr>
                <a:t>A</a:t>
              </a:r>
              <a:endParaRPr lang="zh-CN" altLang="en-US" sz="4265" dirty="0">
                <a:solidFill>
                  <a:srgbClr val="FFFFFF"/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150"/>
          <p:cNvGrpSpPr/>
          <p:nvPr/>
        </p:nvGrpSpPr>
        <p:grpSpPr>
          <a:xfrm>
            <a:off x="1646971" y="4681402"/>
            <a:ext cx="1253064" cy="1354333"/>
            <a:chOff x="1951890" y="2794690"/>
            <a:chExt cx="1328332" cy="1435240"/>
          </a:xfrm>
          <a:solidFill>
            <a:srgbClr val="325F0B"/>
          </a:solidFill>
        </p:grpSpPr>
        <p:sp>
          <p:nvSpPr>
            <p:cNvPr id="31" name="菱形 30"/>
            <p:cNvSpPr/>
            <p:nvPr/>
          </p:nvSpPr>
          <p:spPr>
            <a:xfrm>
              <a:off x="2063897" y="2901458"/>
              <a:ext cx="1104318" cy="1328472"/>
            </a:xfrm>
            <a:prstGeom prst="diamond">
              <a:avLst/>
            </a:prstGeom>
            <a:solidFill>
              <a:schemeClr val="accent3">
                <a:lumMod val="50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>
                <a:defRPr/>
              </a:pPr>
              <a:endParaRPr lang="zh-CN" altLang="en-US" sz="2665" dirty="0">
                <a:solidFill>
                  <a:srgbClr val="FFFFFF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1951890" y="2794690"/>
              <a:ext cx="1328332" cy="1328471"/>
            </a:xfrm>
            <a:prstGeom prst="diamond">
              <a:avLst/>
            </a:prstGeom>
            <a:solidFill>
              <a:schemeClr val="accent3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>
                <a:defRPr/>
              </a:pPr>
              <a:r>
                <a:rPr lang="en-US" altLang="zh-CN" sz="4265" dirty="0">
                  <a:solidFill>
                    <a:srgbClr val="FFFFFF"/>
                  </a:solidFill>
                  <a:latin typeface="+mn-ea"/>
                  <a:cs typeface="+mn-ea"/>
                  <a:sym typeface="+mn-lt"/>
                </a:rPr>
                <a:t>C</a:t>
              </a:r>
              <a:endParaRPr lang="zh-CN" altLang="en-US" sz="4265" dirty="0">
                <a:solidFill>
                  <a:srgbClr val="FFFFFF"/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153"/>
          <p:cNvGrpSpPr/>
          <p:nvPr/>
        </p:nvGrpSpPr>
        <p:grpSpPr>
          <a:xfrm>
            <a:off x="9256999" y="3085456"/>
            <a:ext cx="1253067" cy="1334512"/>
            <a:chOff x="4056282" y="1203598"/>
            <a:chExt cx="1328333" cy="1414234"/>
          </a:xfrm>
          <a:solidFill>
            <a:srgbClr val="325F0B"/>
          </a:solidFill>
        </p:grpSpPr>
        <p:sp>
          <p:nvSpPr>
            <p:cNvPr id="34" name="菱形 33"/>
            <p:cNvSpPr/>
            <p:nvPr/>
          </p:nvSpPr>
          <p:spPr>
            <a:xfrm>
              <a:off x="4168289" y="1289361"/>
              <a:ext cx="1104319" cy="1328471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>
                <a:defRPr/>
              </a:pPr>
              <a:endParaRPr lang="zh-CN" altLang="en-US" sz="2665" dirty="0">
                <a:solidFill>
                  <a:srgbClr val="FFFFFF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56282" y="1203598"/>
              <a:ext cx="1328333" cy="1326722"/>
            </a:xfrm>
            <a:prstGeom prst="diamond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>
                <a:defRPr/>
              </a:pPr>
              <a:r>
                <a:rPr lang="en-US" altLang="zh-CN" sz="4265" dirty="0">
                  <a:solidFill>
                    <a:srgbClr val="FFFFFF"/>
                  </a:solidFill>
                  <a:latin typeface="+mn-ea"/>
                  <a:cs typeface="+mn-ea"/>
                  <a:sym typeface="+mn-lt"/>
                </a:rPr>
                <a:t>B</a:t>
              </a:r>
              <a:endParaRPr lang="zh-CN" altLang="en-US" sz="4265" dirty="0">
                <a:solidFill>
                  <a:srgbClr val="FFFFFF"/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36" name="文本框 17"/>
          <p:cNvSpPr txBox="1"/>
          <p:nvPr/>
        </p:nvSpPr>
        <p:spPr>
          <a:xfrm>
            <a:off x="2937958" y="1670501"/>
            <a:ext cx="5938388" cy="689644"/>
          </a:xfrm>
          <a:prstGeom prst="rect">
            <a:avLst/>
          </a:prstGeom>
          <a:noFill/>
        </p:spPr>
        <p:txBody>
          <a:bodyPr wrap="square" lIns="134335" tIns="67167" rIns="134335" bIns="67167">
            <a:spAutoFit/>
          </a:bodyPr>
          <a:lstStyle/>
          <a:p>
            <a:pPr algn="just" defTabSz="9131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添加适当的文字</a:t>
            </a:r>
            <a:endParaRPr lang="en-US" altLang="zh-CN" sz="400" kern="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37" name="文本框 22"/>
          <p:cNvSpPr txBox="1"/>
          <p:nvPr/>
        </p:nvSpPr>
        <p:spPr>
          <a:xfrm>
            <a:off x="3078554" y="4967378"/>
            <a:ext cx="5657204" cy="689644"/>
          </a:xfrm>
          <a:prstGeom prst="rect">
            <a:avLst/>
          </a:prstGeom>
          <a:noFill/>
        </p:spPr>
        <p:txBody>
          <a:bodyPr wrap="square" lIns="134335" tIns="67167" rIns="134335" bIns="67167">
            <a:spAutoFit/>
          </a:bodyPr>
          <a:lstStyle/>
          <a:p>
            <a:pPr algn="just" defTabSz="9131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添加适当的文字</a:t>
            </a:r>
            <a:endParaRPr lang="en-US" altLang="zh-CN" sz="400" kern="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38" name="文本框 23"/>
          <p:cNvSpPr txBox="1"/>
          <p:nvPr/>
        </p:nvSpPr>
        <p:spPr>
          <a:xfrm>
            <a:off x="2946587" y="3318940"/>
            <a:ext cx="5921128" cy="689644"/>
          </a:xfrm>
          <a:prstGeom prst="rect">
            <a:avLst/>
          </a:prstGeom>
          <a:noFill/>
        </p:spPr>
        <p:txBody>
          <a:bodyPr wrap="square" lIns="134335" tIns="67167" rIns="134335" bIns="67167">
            <a:spAutoFit/>
          </a:bodyPr>
          <a:lstStyle/>
          <a:p>
            <a:pPr algn="just" defTabSz="9131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添加适当的文字</a:t>
            </a:r>
            <a:endParaRPr lang="en-US" altLang="zh-CN" sz="400" kern="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24" grpId="0" animBg="1"/>
      <p:bldP spid="25" grpId="0" animBg="1"/>
      <p:bldP spid="26" grpId="0" animBg="1"/>
      <p:bldP spid="36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1098" y="112634"/>
            <a:ext cx="1887821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6880" y="638114"/>
            <a:ext cx="7496257" cy="340862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1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1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176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5271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hape 1663"/>
          <p:cNvSpPr/>
          <p:nvPr/>
        </p:nvSpPr>
        <p:spPr>
          <a:xfrm>
            <a:off x="10131965" y="3694927"/>
            <a:ext cx="2081966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7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664"/>
          <p:cNvSpPr/>
          <p:nvPr/>
        </p:nvSpPr>
        <p:spPr>
          <a:xfrm>
            <a:off x="1968339" y="3694927"/>
            <a:ext cx="1156539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hape 1660"/>
          <p:cNvSpPr/>
          <p:nvPr/>
        </p:nvSpPr>
        <p:spPr>
          <a:xfrm>
            <a:off x="3149256" y="3694927"/>
            <a:ext cx="1975539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661"/>
          <p:cNvSpPr/>
          <p:nvPr/>
        </p:nvSpPr>
        <p:spPr>
          <a:xfrm>
            <a:off x="5170746" y="3694927"/>
            <a:ext cx="1975539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1662"/>
          <p:cNvSpPr/>
          <p:nvPr/>
        </p:nvSpPr>
        <p:spPr>
          <a:xfrm>
            <a:off x="7192236" y="3694927"/>
            <a:ext cx="1975539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663"/>
          <p:cNvSpPr/>
          <p:nvPr/>
        </p:nvSpPr>
        <p:spPr>
          <a:xfrm>
            <a:off x="9213727" y="3694927"/>
            <a:ext cx="1062766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1664"/>
          <p:cNvSpPr/>
          <p:nvPr/>
        </p:nvSpPr>
        <p:spPr>
          <a:xfrm>
            <a:off x="-17797" y="3699815"/>
            <a:ext cx="1941893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7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672"/>
          <p:cNvSpPr/>
          <p:nvPr/>
        </p:nvSpPr>
        <p:spPr>
          <a:xfrm>
            <a:off x="4316432" y="2906882"/>
            <a:ext cx="1609317" cy="1585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1674"/>
          <p:cNvSpPr/>
          <p:nvPr/>
        </p:nvSpPr>
        <p:spPr>
          <a:xfrm>
            <a:off x="6311700" y="2906882"/>
            <a:ext cx="1609317" cy="1585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hape 1677"/>
          <p:cNvSpPr/>
          <p:nvPr/>
        </p:nvSpPr>
        <p:spPr>
          <a:xfrm>
            <a:off x="8306967" y="2906882"/>
            <a:ext cx="1609317" cy="1585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Shape 1669"/>
          <p:cNvSpPr/>
          <p:nvPr/>
        </p:nvSpPr>
        <p:spPr>
          <a:xfrm>
            <a:off x="2321165" y="2906882"/>
            <a:ext cx="1609317" cy="1585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Shape 1681"/>
          <p:cNvSpPr/>
          <p:nvPr/>
        </p:nvSpPr>
        <p:spPr>
          <a:xfrm>
            <a:off x="6355811" y="2959142"/>
            <a:ext cx="483338" cy="483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6542" tIns="16542" rIns="16542" bIns="16542" anchor="ctr"/>
          <a:lstStyle/>
          <a:p>
            <a:pPr>
              <a:lnSpc>
                <a:spcPct val="120000"/>
              </a:lnSpc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Group 38"/>
          <p:cNvGrpSpPr/>
          <p:nvPr/>
        </p:nvGrpSpPr>
        <p:grpSpPr>
          <a:xfrm>
            <a:off x="4362754" y="3950906"/>
            <a:ext cx="483338" cy="483513"/>
            <a:chOff x="4073627" y="3999857"/>
            <a:chExt cx="556668" cy="556668"/>
          </a:xfrm>
        </p:grpSpPr>
        <p:sp>
          <p:nvSpPr>
            <p:cNvPr id="20" name="Shape 1683"/>
            <p:cNvSpPr/>
            <p:nvPr/>
          </p:nvSpPr>
          <p:spPr>
            <a:xfrm>
              <a:off x="4073627" y="3999857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12407" tIns="12407" rIns="12407" bIns="12407" anchor="ctr"/>
            <a:lstStyle/>
            <a:p>
              <a:pPr>
                <a:lnSpc>
                  <a:spcPct val="120000"/>
                </a:lnSpc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685"/>
            <p:cNvSpPr/>
            <p:nvPr/>
          </p:nvSpPr>
          <p:spPr>
            <a:xfrm>
              <a:off x="4248567" y="4138023"/>
              <a:ext cx="206789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7"/>
          <p:cNvGrpSpPr/>
          <p:nvPr/>
        </p:nvGrpSpPr>
        <p:grpSpPr>
          <a:xfrm>
            <a:off x="2375901" y="2959142"/>
            <a:ext cx="483338" cy="483513"/>
            <a:chOff x="1785343" y="2858041"/>
            <a:chExt cx="556668" cy="556668"/>
          </a:xfrm>
        </p:grpSpPr>
        <p:sp>
          <p:nvSpPr>
            <p:cNvPr id="23" name="Shape 1678"/>
            <p:cNvSpPr/>
            <p:nvPr/>
          </p:nvSpPr>
          <p:spPr>
            <a:xfrm>
              <a:off x="1785343" y="2858041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12407" tIns="12407" rIns="12407" bIns="12407" anchor="ctr"/>
            <a:lstStyle/>
            <a:p>
              <a:pPr>
                <a:lnSpc>
                  <a:spcPct val="120000"/>
                </a:lnSpc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Shape 1686"/>
            <p:cNvSpPr/>
            <p:nvPr/>
          </p:nvSpPr>
          <p:spPr>
            <a:xfrm>
              <a:off x="1976501" y="3008761"/>
              <a:ext cx="174352" cy="25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83" y="0"/>
                  </a:moveTo>
                  <a:lnTo>
                    <a:pt x="7175" y="2115"/>
                  </a:lnTo>
                  <a:lnTo>
                    <a:pt x="3801" y="2115"/>
                  </a:lnTo>
                  <a:lnTo>
                    <a:pt x="5186" y="4231"/>
                  </a:lnTo>
                  <a:cubicBezTo>
                    <a:pt x="5186" y="4231"/>
                    <a:pt x="16313" y="4231"/>
                    <a:pt x="16313" y="4231"/>
                  </a:cubicBezTo>
                  <a:lnTo>
                    <a:pt x="17698" y="2115"/>
                  </a:lnTo>
                  <a:lnTo>
                    <a:pt x="14324" y="2115"/>
                  </a:lnTo>
                  <a:lnTo>
                    <a:pt x="13217" y="0"/>
                  </a:lnTo>
                  <a:lnTo>
                    <a:pt x="8283" y="0"/>
                  </a:lnTo>
                  <a:close/>
                  <a:moveTo>
                    <a:pt x="2165" y="2614"/>
                  </a:moveTo>
                  <a:cubicBezTo>
                    <a:pt x="977" y="2614"/>
                    <a:pt x="0" y="3264"/>
                    <a:pt x="0" y="4076"/>
                  </a:cubicBezTo>
                  <a:lnTo>
                    <a:pt x="0" y="20121"/>
                  </a:lnTo>
                  <a:cubicBezTo>
                    <a:pt x="0" y="20933"/>
                    <a:pt x="977" y="21600"/>
                    <a:pt x="2165" y="21600"/>
                  </a:cubicBezTo>
                  <a:lnTo>
                    <a:pt x="19460" y="21600"/>
                  </a:lnTo>
                  <a:cubicBezTo>
                    <a:pt x="20648" y="21600"/>
                    <a:pt x="21600" y="20933"/>
                    <a:pt x="21600" y="20121"/>
                  </a:cubicBezTo>
                  <a:lnTo>
                    <a:pt x="21600" y="4076"/>
                  </a:lnTo>
                  <a:cubicBezTo>
                    <a:pt x="21600" y="3264"/>
                    <a:pt x="20648" y="2614"/>
                    <a:pt x="19460" y="2614"/>
                  </a:cubicBezTo>
                  <a:lnTo>
                    <a:pt x="17597" y="5778"/>
                  </a:lnTo>
                  <a:lnTo>
                    <a:pt x="4003" y="5778"/>
                  </a:lnTo>
                  <a:lnTo>
                    <a:pt x="2165" y="261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40"/>
          <p:cNvGrpSpPr/>
          <p:nvPr/>
        </p:nvGrpSpPr>
        <p:grpSpPr>
          <a:xfrm>
            <a:off x="8342663" y="3950906"/>
            <a:ext cx="483340" cy="483513"/>
            <a:chOff x="8657337" y="3999857"/>
            <a:chExt cx="556669" cy="556668"/>
          </a:xfrm>
        </p:grpSpPr>
        <p:sp>
          <p:nvSpPr>
            <p:cNvPr id="26" name="Shape 1684"/>
            <p:cNvSpPr/>
            <p:nvPr/>
          </p:nvSpPr>
          <p:spPr>
            <a:xfrm>
              <a:off x="8657337" y="3999857"/>
              <a:ext cx="556669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12407" tIns="12407" rIns="12407" bIns="12407" anchor="ctr"/>
            <a:lstStyle/>
            <a:p>
              <a:pPr>
                <a:lnSpc>
                  <a:spcPct val="120000"/>
                </a:lnSpc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Shape 1687"/>
            <p:cNvSpPr/>
            <p:nvPr/>
          </p:nvSpPr>
          <p:spPr>
            <a:xfrm>
              <a:off x="8848496" y="4156361"/>
              <a:ext cx="174352" cy="249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41"/>
          <p:cNvGrpSpPr/>
          <p:nvPr/>
        </p:nvGrpSpPr>
        <p:grpSpPr>
          <a:xfrm>
            <a:off x="1751079" y="3512462"/>
            <a:ext cx="364794" cy="364926"/>
            <a:chOff x="1065729" y="3500706"/>
            <a:chExt cx="420138" cy="420138"/>
          </a:xfrm>
        </p:grpSpPr>
        <p:sp>
          <p:nvSpPr>
            <p:cNvPr id="29" name="Shape 1688"/>
            <p:cNvSpPr/>
            <p:nvPr/>
          </p:nvSpPr>
          <p:spPr>
            <a:xfrm>
              <a:off x="1065729" y="3500706"/>
              <a:ext cx="420138" cy="420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>
              <a:solidFill>
                <a:srgbClr val="A6AAA9"/>
              </a:solidFill>
              <a:miter lim="400000"/>
            </a:ln>
          </p:spPr>
          <p:txBody>
            <a:bodyPr lIns="12407" tIns="12407" rIns="12407" bIns="12407" anchor="ctr"/>
            <a:lstStyle/>
            <a:p>
              <a:pPr>
                <a:lnSpc>
                  <a:spcPct val="120000"/>
                </a:lnSpc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1689"/>
            <p:cNvSpPr/>
            <p:nvPr/>
          </p:nvSpPr>
          <p:spPr>
            <a:xfrm>
              <a:off x="1162442" y="3611819"/>
              <a:ext cx="205812" cy="21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1692"/>
          <p:cNvGrpSpPr/>
          <p:nvPr/>
        </p:nvGrpSpPr>
        <p:grpSpPr>
          <a:xfrm>
            <a:off x="10092584" y="3512462"/>
            <a:ext cx="364794" cy="364926"/>
            <a:chOff x="0" y="0"/>
            <a:chExt cx="840273" cy="840273"/>
          </a:xfrm>
        </p:grpSpPr>
        <p:sp>
          <p:nvSpPr>
            <p:cNvPr id="32" name="Shape 1690"/>
            <p:cNvSpPr/>
            <p:nvPr/>
          </p:nvSpPr>
          <p:spPr>
            <a:xfrm>
              <a:off x="0" y="0"/>
              <a:ext cx="840274" cy="84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12407" tIns="12407" rIns="12407" bIns="12407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Shape 1691"/>
            <p:cNvSpPr/>
            <p:nvPr/>
          </p:nvSpPr>
          <p:spPr>
            <a:xfrm>
              <a:off x="180945" y="221045"/>
              <a:ext cx="478384" cy="398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extrusionOk="0">
                  <a:moveTo>
                    <a:pt x="21327" y="11618"/>
                  </a:moveTo>
                  <a:lnTo>
                    <a:pt x="21327" y="11618"/>
                  </a:lnTo>
                  <a:lnTo>
                    <a:pt x="21327" y="11291"/>
                  </a:lnTo>
                  <a:lnTo>
                    <a:pt x="21327" y="11291"/>
                  </a:lnTo>
                  <a:lnTo>
                    <a:pt x="21327" y="11291"/>
                  </a:lnTo>
                  <a:cubicBezTo>
                    <a:pt x="21600" y="11291"/>
                    <a:pt x="21600" y="11291"/>
                    <a:pt x="21600" y="11291"/>
                  </a:cubicBezTo>
                  <a:cubicBezTo>
                    <a:pt x="21600" y="10963"/>
                    <a:pt x="21600" y="10963"/>
                    <a:pt x="21600" y="10963"/>
                  </a:cubicBezTo>
                  <a:lnTo>
                    <a:pt x="21600" y="10963"/>
                  </a:lnTo>
                  <a:lnTo>
                    <a:pt x="21600" y="10636"/>
                  </a:lnTo>
                  <a:lnTo>
                    <a:pt x="21600" y="10636"/>
                  </a:lnTo>
                  <a:lnTo>
                    <a:pt x="21600" y="10636"/>
                  </a:lnTo>
                  <a:cubicBezTo>
                    <a:pt x="21600" y="10309"/>
                    <a:pt x="21600" y="10309"/>
                    <a:pt x="21600" y="10309"/>
                  </a:cubicBezTo>
                  <a:lnTo>
                    <a:pt x="21600" y="10309"/>
                  </a:lnTo>
                  <a:lnTo>
                    <a:pt x="21600" y="9981"/>
                  </a:lnTo>
                  <a:cubicBezTo>
                    <a:pt x="21600" y="9981"/>
                    <a:pt x="21600" y="9981"/>
                    <a:pt x="21327" y="9981"/>
                  </a:cubicBezTo>
                  <a:lnTo>
                    <a:pt x="21327" y="9981"/>
                  </a:lnTo>
                  <a:cubicBezTo>
                    <a:pt x="21327" y="9981"/>
                    <a:pt x="21327" y="9981"/>
                    <a:pt x="21327" y="9654"/>
                  </a:cubicBezTo>
                  <a:lnTo>
                    <a:pt x="21327" y="9654"/>
                  </a:lnTo>
                  <a:lnTo>
                    <a:pt x="21327" y="9654"/>
                  </a:lnTo>
                  <a:lnTo>
                    <a:pt x="21327" y="9327"/>
                  </a:lnTo>
                  <a:lnTo>
                    <a:pt x="21053" y="9327"/>
                  </a:lnTo>
                  <a:lnTo>
                    <a:pt x="21053" y="9327"/>
                  </a:lnTo>
                  <a:cubicBezTo>
                    <a:pt x="13671" y="491"/>
                    <a:pt x="13671" y="491"/>
                    <a:pt x="13671" y="491"/>
                  </a:cubicBezTo>
                  <a:cubicBezTo>
                    <a:pt x="13124" y="-164"/>
                    <a:pt x="12030" y="-164"/>
                    <a:pt x="11484" y="491"/>
                  </a:cubicBezTo>
                  <a:cubicBezTo>
                    <a:pt x="10937" y="1145"/>
                    <a:pt x="10937" y="2454"/>
                    <a:pt x="11484" y="3109"/>
                  </a:cubicBezTo>
                  <a:cubicBezTo>
                    <a:pt x="16132" y="8672"/>
                    <a:pt x="16132" y="8672"/>
                    <a:pt x="16132" y="8672"/>
                  </a:cubicBezTo>
                  <a:cubicBezTo>
                    <a:pt x="1641" y="8672"/>
                    <a:pt x="1641" y="8672"/>
                    <a:pt x="1641" y="8672"/>
                  </a:cubicBezTo>
                  <a:cubicBezTo>
                    <a:pt x="1094" y="8672"/>
                    <a:pt x="547" y="9000"/>
                    <a:pt x="273" y="9654"/>
                  </a:cubicBezTo>
                  <a:cubicBezTo>
                    <a:pt x="0" y="9981"/>
                    <a:pt x="0" y="10309"/>
                    <a:pt x="0" y="10636"/>
                  </a:cubicBezTo>
                  <a:cubicBezTo>
                    <a:pt x="0" y="11291"/>
                    <a:pt x="273" y="11618"/>
                    <a:pt x="547" y="11945"/>
                  </a:cubicBezTo>
                  <a:cubicBezTo>
                    <a:pt x="820" y="12272"/>
                    <a:pt x="1094" y="12600"/>
                    <a:pt x="1641" y="12600"/>
                  </a:cubicBezTo>
                  <a:lnTo>
                    <a:pt x="1641" y="12600"/>
                  </a:lnTo>
                  <a:cubicBezTo>
                    <a:pt x="16132" y="12600"/>
                    <a:pt x="16132" y="12600"/>
                    <a:pt x="16132" y="12600"/>
                  </a:cubicBezTo>
                  <a:cubicBezTo>
                    <a:pt x="11484" y="18163"/>
                    <a:pt x="11484" y="18163"/>
                    <a:pt x="11484" y="18163"/>
                  </a:cubicBezTo>
                  <a:cubicBezTo>
                    <a:pt x="10937" y="18818"/>
                    <a:pt x="10937" y="20127"/>
                    <a:pt x="11484" y="20781"/>
                  </a:cubicBezTo>
                  <a:cubicBezTo>
                    <a:pt x="11757" y="21109"/>
                    <a:pt x="12304" y="21436"/>
                    <a:pt x="12577" y="21436"/>
                  </a:cubicBezTo>
                  <a:cubicBezTo>
                    <a:pt x="13124" y="21436"/>
                    <a:pt x="13397" y="21109"/>
                    <a:pt x="13671" y="20781"/>
                  </a:cubicBezTo>
                  <a:cubicBezTo>
                    <a:pt x="21053" y="11945"/>
                    <a:pt x="21053" y="11945"/>
                    <a:pt x="21053" y="11945"/>
                  </a:cubicBezTo>
                  <a:lnTo>
                    <a:pt x="21053" y="11945"/>
                  </a:lnTo>
                  <a:cubicBezTo>
                    <a:pt x="21053" y="11945"/>
                    <a:pt x="21327" y="11945"/>
                    <a:pt x="21327" y="11618"/>
                  </a:cubicBezTo>
                  <a:lnTo>
                    <a:pt x="21327" y="1161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20000"/>
                </a:lnSpc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Text Placeholder 3"/>
          <p:cNvSpPr txBox="1"/>
          <p:nvPr/>
        </p:nvSpPr>
        <p:spPr>
          <a:xfrm>
            <a:off x="2786403" y="3455134"/>
            <a:ext cx="755504" cy="48013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6775">
              <a:lnSpc>
                <a:spcPct val="120000"/>
              </a:lnSpc>
              <a:buNone/>
            </a:pPr>
            <a:r>
              <a:rPr lang="zh-CN" altLang="en-US" sz="13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 Placeholder 4"/>
          <p:cNvSpPr txBox="1"/>
          <p:nvPr/>
        </p:nvSpPr>
        <p:spPr>
          <a:xfrm>
            <a:off x="2280272" y="2124176"/>
            <a:ext cx="1949813" cy="40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66775">
              <a:lnSpc>
                <a:spcPct val="120000"/>
              </a:lnSpc>
              <a:buNone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Text Placeholder 3"/>
          <p:cNvSpPr txBox="1"/>
          <p:nvPr/>
        </p:nvSpPr>
        <p:spPr>
          <a:xfrm>
            <a:off x="4765337" y="3454861"/>
            <a:ext cx="754491" cy="48013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3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 Placeholder 3"/>
          <p:cNvSpPr txBox="1"/>
          <p:nvPr/>
        </p:nvSpPr>
        <p:spPr>
          <a:xfrm>
            <a:off x="8734380" y="3454861"/>
            <a:ext cx="754491" cy="48013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3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4"/>
          <p:cNvSpPr txBox="1"/>
          <p:nvPr/>
        </p:nvSpPr>
        <p:spPr>
          <a:xfrm>
            <a:off x="8328095" y="4777751"/>
            <a:ext cx="1948398" cy="40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 Placeholder 4"/>
          <p:cNvSpPr txBox="1"/>
          <p:nvPr/>
        </p:nvSpPr>
        <p:spPr>
          <a:xfrm>
            <a:off x="3993347" y="4777751"/>
            <a:ext cx="1959557" cy="40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Placeholder 4"/>
          <p:cNvSpPr txBox="1"/>
          <p:nvPr/>
        </p:nvSpPr>
        <p:spPr>
          <a:xfrm>
            <a:off x="6374828" y="2124176"/>
            <a:ext cx="1959557" cy="40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Shape 1674"/>
          <p:cNvSpPr/>
          <p:nvPr/>
        </p:nvSpPr>
        <p:spPr>
          <a:xfrm>
            <a:off x="6311699" y="2907973"/>
            <a:ext cx="1609317" cy="1585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/>
          <p:nvPr/>
        </p:nvSpPr>
        <p:spPr>
          <a:xfrm>
            <a:off x="6736435" y="3454861"/>
            <a:ext cx="754491" cy="48013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3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Shape 1681"/>
          <p:cNvSpPr/>
          <p:nvPr/>
        </p:nvSpPr>
        <p:spPr>
          <a:xfrm>
            <a:off x="6355811" y="2959142"/>
            <a:ext cx="483338" cy="483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6542" tIns="16542" rIns="16542" bIns="16542" anchor="ctr"/>
          <a:lstStyle/>
          <a:p>
            <a:pPr>
              <a:lnSpc>
                <a:spcPct val="120000"/>
              </a:lnSpc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Shape 1682"/>
          <p:cNvSpPr/>
          <p:nvPr/>
        </p:nvSpPr>
        <p:spPr>
          <a:xfrm>
            <a:off x="6489025" y="3092396"/>
            <a:ext cx="216909" cy="217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8" h="21320" extrusionOk="0">
                <a:moveTo>
                  <a:pt x="6122" y="19157"/>
                </a:moveTo>
                <a:lnTo>
                  <a:pt x="3902" y="19634"/>
                </a:lnTo>
                <a:cubicBezTo>
                  <a:pt x="3688" y="19233"/>
                  <a:pt x="3431" y="18833"/>
                  <a:pt x="2957" y="18361"/>
                </a:cubicBezTo>
                <a:cubicBezTo>
                  <a:pt x="2486" y="17889"/>
                  <a:pt x="2085" y="17631"/>
                  <a:pt x="1685" y="17417"/>
                </a:cubicBezTo>
                <a:lnTo>
                  <a:pt x="2162" y="15198"/>
                </a:lnTo>
                <a:lnTo>
                  <a:pt x="2804" y="14556"/>
                </a:lnTo>
                <a:cubicBezTo>
                  <a:pt x="2804" y="14556"/>
                  <a:pt x="4012" y="14580"/>
                  <a:pt x="5374" y="15944"/>
                </a:cubicBezTo>
                <a:cubicBezTo>
                  <a:pt x="6737" y="17307"/>
                  <a:pt x="6762" y="18516"/>
                  <a:pt x="6762" y="18516"/>
                </a:cubicBezTo>
                <a:cubicBezTo>
                  <a:pt x="6762" y="18516"/>
                  <a:pt x="6122" y="19157"/>
                  <a:pt x="6122" y="19157"/>
                </a:cubicBezTo>
                <a:close/>
                <a:moveTo>
                  <a:pt x="19625" y="1692"/>
                </a:moveTo>
                <a:cubicBezTo>
                  <a:pt x="17654" y="-280"/>
                  <a:pt x="16174" y="15"/>
                  <a:pt x="16174" y="15"/>
                </a:cubicBezTo>
                <a:lnTo>
                  <a:pt x="9270" y="6920"/>
                </a:lnTo>
                <a:lnTo>
                  <a:pt x="1379" y="14810"/>
                </a:lnTo>
                <a:lnTo>
                  <a:pt x="0" y="21320"/>
                </a:lnTo>
                <a:lnTo>
                  <a:pt x="6508" y="19939"/>
                </a:lnTo>
                <a:lnTo>
                  <a:pt x="14399" y="12048"/>
                </a:lnTo>
                <a:lnTo>
                  <a:pt x="21302" y="5145"/>
                </a:lnTo>
                <a:cubicBezTo>
                  <a:pt x="21302" y="5145"/>
                  <a:pt x="21600" y="3665"/>
                  <a:pt x="19625" y="169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3517" y="25273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4" grpId="0" build="p"/>
      <p:bldP spid="35" grpId="0" build="p"/>
      <p:bldP spid="36" grpId="0"/>
      <p:bldP spid="37" grpId="0"/>
      <p:bldP spid="38" grpId="0"/>
      <p:bldP spid="39" grpId="0"/>
      <p:bldP spid="40" grpId="0"/>
      <p:bldP spid="41" grpId="0" animBg="1"/>
      <p:bldP spid="41" grpId="1" animBg="1"/>
      <p:bldP spid="42" grpId="0"/>
      <p:bldP spid="43" grpId="0" animBg="1"/>
      <p:bldP spid="43" grpId="1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1098" y="112634"/>
            <a:ext cx="1887821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6880" y="638114"/>
            <a:ext cx="7496257" cy="340862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1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1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176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5271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9546" y="1682050"/>
            <a:ext cx="5485660" cy="4165601"/>
          </a:xfrm>
          <a:prstGeom prst="rect">
            <a:avLst/>
          </a:prstGeom>
          <a:noFill/>
        </p:spPr>
        <p:txBody>
          <a:bodyPr lIns="121895" tIns="60947" rIns="121895" bIns="60947"/>
          <a:lstStyle/>
          <a:p>
            <a:endParaRPr lang="zh-CN" altLang="en-US" sz="2400"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2483650" y="1682049"/>
            <a:ext cx="1737455" cy="1319357"/>
          </a:xfrm>
          <a:custGeom>
            <a:avLst/>
            <a:gdLst>
              <a:gd name="connsiteX0" fmla="*/ 0 w 1303267"/>
              <a:gd name="connsiteY0" fmla="*/ 989517 h 989517"/>
              <a:gd name="connsiteX1" fmla="*/ 651634 w 1303267"/>
              <a:gd name="connsiteY1" fmla="*/ 0 h 989517"/>
              <a:gd name="connsiteX2" fmla="*/ 651634 w 1303267"/>
              <a:gd name="connsiteY2" fmla="*/ 0 h 989517"/>
              <a:gd name="connsiteX3" fmla="*/ 1303267 w 1303267"/>
              <a:gd name="connsiteY3" fmla="*/ 989517 h 989517"/>
              <a:gd name="connsiteX4" fmla="*/ 0 w 1303267"/>
              <a:gd name="connsiteY4" fmla="*/ 989517 h 98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267" h="989517">
                <a:moveTo>
                  <a:pt x="0" y="989517"/>
                </a:moveTo>
                <a:lnTo>
                  <a:pt x="651634" y="0"/>
                </a:lnTo>
                <a:lnTo>
                  <a:pt x="651634" y="0"/>
                </a:lnTo>
                <a:lnTo>
                  <a:pt x="1303267" y="989517"/>
                </a:lnTo>
                <a:lnTo>
                  <a:pt x="0" y="989517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15" tIns="20315" rIns="20315" bIns="20315" numCol="1" spcCol="1270" anchor="ctr" anchorCtr="0">
            <a:noAutofit/>
          </a:bodyPr>
          <a:lstStyle/>
          <a:p>
            <a:pPr algn="ctr" defTabSz="710565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添加文本</a:t>
            </a:r>
            <a:endParaRPr lang="en-US" sz="16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1858948" y="3001406"/>
            <a:ext cx="2986856" cy="948747"/>
          </a:xfrm>
          <a:custGeom>
            <a:avLst/>
            <a:gdLst>
              <a:gd name="connsiteX0" fmla="*/ 0 w 2240444"/>
              <a:gd name="connsiteY0" fmla="*/ 711560 h 711560"/>
              <a:gd name="connsiteX1" fmla="*/ 468591 w 2240444"/>
              <a:gd name="connsiteY1" fmla="*/ 0 h 711560"/>
              <a:gd name="connsiteX2" fmla="*/ 1771853 w 2240444"/>
              <a:gd name="connsiteY2" fmla="*/ 0 h 711560"/>
              <a:gd name="connsiteX3" fmla="*/ 2240444 w 2240444"/>
              <a:gd name="connsiteY3" fmla="*/ 711560 h 711560"/>
              <a:gd name="connsiteX4" fmla="*/ 0 w 2240444"/>
              <a:gd name="connsiteY4" fmla="*/ 711560 h 71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444" h="711560">
                <a:moveTo>
                  <a:pt x="0" y="711560"/>
                </a:moveTo>
                <a:lnTo>
                  <a:pt x="468591" y="0"/>
                </a:lnTo>
                <a:lnTo>
                  <a:pt x="1771853" y="0"/>
                </a:lnTo>
                <a:lnTo>
                  <a:pt x="2240444" y="711560"/>
                </a:lnTo>
                <a:lnTo>
                  <a:pt x="0" y="71156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42975" tIns="20315" rIns="542973" bIns="20315" numCol="1" spcCol="1270" anchor="ctr" anchorCtr="0">
            <a:noAutofit/>
          </a:bodyPr>
          <a:lstStyle/>
          <a:p>
            <a:pPr algn="ctr" defTabSz="710565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添加文本</a:t>
            </a:r>
            <a:endParaRPr lang="en-US" sz="16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1234246" y="3950154"/>
            <a:ext cx="4236257" cy="948747"/>
          </a:xfrm>
          <a:custGeom>
            <a:avLst/>
            <a:gdLst>
              <a:gd name="connsiteX0" fmla="*/ 0 w 3177622"/>
              <a:gd name="connsiteY0" fmla="*/ 711560 h 711560"/>
              <a:gd name="connsiteX1" fmla="*/ 468591 w 3177622"/>
              <a:gd name="connsiteY1" fmla="*/ 0 h 711560"/>
              <a:gd name="connsiteX2" fmla="*/ 2709031 w 3177622"/>
              <a:gd name="connsiteY2" fmla="*/ 0 h 711560"/>
              <a:gd name="connsiteX3" fmla="*/ 3177622 w 3177622"/>
              <a:gd name="connsiteY3" fmla="*/ 711560 h 711560"/>
              <a:gd name="connsiteX4" fmla="*/ 0 w 3177622"/>
              <a:gd name="connsiteY4" fmla="*/ 711560 h 71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622" h="711560">
                <a:moveTo>
                  <a:pt x="0" y="711560"/>
                </a:moveTo>
                <a:lnTo>
                  <a:pt x="468591" y="0"/>
                </a:lnTo>
                <a:lnTo>
                  <a:pt x="2709031" y="0"/>
                </a:lnTo>
                <a:lnTo>
                  <a:pt x="3177622" y="711560"/>
                </a:lnTo>
                <a:lnTo>
                  <a:pt x="0" y="71156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1604" tIns="20315" rIns="761604" bIns="20315" numCol="1" spcCol="1270" anchor="ctr" anchorCtr="0">
            <a:noAutofit/>
          </a:bodyPr>
          <a:lstStyle/>
          <a:p>
            <a:pPr algn="ctr" defTabSz="710565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添加文本</a:t>
            </a:r>
            <a:endParaRPr lang="en-US" sz="16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609546" y="4898902"/>
            <a:ext cx="5485660" cy="948747"/>
          </a:xfrm>
          <a:custGeom>
            <a:avLst/>
            <a:gdLst>
              <a:gd name="connsiteX0" fmla="*/ 0 w 4114800"/>
              <a:gd name="connsiteY0" fmla="*/ 711560 h 711560"/>
              <a:gd name="connsiteX1" fmla="*/ 468591 w 4114800"/>
              <a:gd name="connsiteY1" fmla="*/ 0 h 711560"/>
              <a:gd name="connsiteX2" fmla="*/ 3646209 w 4114800"/>
              <a:gd name="connsiteY2" fmla="*/ 0 h 711560"/>
              <a:gd name="connsiteX3" fmla="*/ 4114800 w 4114800"/>
              <a:gd name="connsiteY3" fmla="*/ 711560 h 711560"/>
              <a:gd name="connsiteX4" fmla="*/ 0 w 4114800"/>
              <a:gd name="connsiteY4" fmla="*/ 711560 h 71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711560">
                <a:moveTo>
                  <a:pt x="0" y="711560"/>
                </a:moveTo>
                <a:lnTo>
                  <a:pt x="468591" y="0"/>
                </a:lnTo>
                <a:lnTo>
                  <a:pt x="3646209" y="0"/>
                </a:lnTo>
                <a:lnTo>
                  <a:pt x="4114800" y="711560"/>
                </a:lnTo>
                <a:lnTo>
                  <a:pt x="0" y="71156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80232" tIns="20315" rIns="980235" bIns="20315" numCol="1" spcCol="1270" anchor="ctr" anchorCtr="0">
            <a:noAutofit/>
          </a:bodyPr>
          <a:lstStyle/>
          <a:p>
            <a:pPr algn="ctr" defTabSz="710565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添加文本</a:t>
            </a:r>
            <a:endParaRPr lang="en-US" sz="16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485290" y="1828188"/>
            <a:ext cx="5279875" cy="576743"/>
            <a:chOff x="4932040" y="1169181"/>
            <a:chExt cx="3960440" cy="432556"/>
          </a:xfrm>
        </p:grpSpPr>
        <p:sp>
          <p:nvSpPr>
            <p:cNvPr id="27" name="Content Placeholder 9"/>
            <p:cNvSpPr txBox="1"/>
            <p:nvPr/>
          </p:nvSpPr>
          <p:spPr>
            <a:xfrm>
              <a:off x="4932040" y="1235977"/>
              <a:ext cx="60960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none" lIns="121883" tIns="0" rIns="121883" bIns="60941" rtlCol="0" anchor="ctr">
              <a:normAutofit/>
            </a:bodyPr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700" b="0" kern="1200">
                  <a:solidFill>
                    <a:schemeClr val="bg1"/>
                  </a:solidFill>
                  <a:latin typeface="Bebas Neue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8565">
                <a:defRPr/>
              </a:pPr>
              <a:endParaRPr lang="en-US" sz="1465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624395" y="1169181"/>
              <a:ext cx="3268085" cy="40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465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单击此处添加文本，单击此处添加文本，单击此处添加文本，单击此处添加文本。</a:t>
              </a:r>
              <a:endParaRPr lang="en-US" altLang="zh-CN" sz="1465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85290" y="2950392"/>
            <a:ext cx="5279875" cy="572139"/>
            <a:chOff x="4932040" y="2010833"/>
            <a:chExt cx="3960440" cy="429103"/>
          </a:xfrm>
        </p:grpSpPr>
        <p:sp>
          <p:nvSpPr>
            <p:cNvPr id="30" name="Content Placeholder 10"/>
            <p:cNvSpPr txBox="1"/>
            <p:nvPr/>
          </p:nvSpPr>
          <p:spPr>
            <a:xfrm>
              <a:off x="4932040" y="2074176"/>
              <a:ext cx="609600" cy="3657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none" lIns="121883" tIns="0" rIns="121883" bIns="60941" rtlCol="0" anchor="ctr">
              <a:normAutofit/>
            </a:bodyPr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700" b="0" kern="1200">
                  <a:solidFill>
                    <a:schemeClr val="bg1"/>
                  </a:solidFill>
                  <a:latin typeface="Bebas Neue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8565">
                <a:defRPr/>
              </a:pPr>
              <a:endParaRPr lang="en-US" sz="1465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624395" y="2010833"/>
              <a:ext cx="3268085" cy="40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465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单击此处添加文本，单击此处添加文本，单击此处添加文本，单击此处添加文本。</a:t>
              </a:r>
              <a:endParaRPr lang="en-US" altLang="zh-CN" sz="1465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485290" y="4034124"/>
            <a:ext cx="5279875" cy="572140"/>
            <a:chOff x="4932040" y="2823633"/>
            <a:chExt cx="3960440" cy="429104"/>
          </a:xfrm>
        </p:grpSpPr>
        <p:sp>
          <p:nvSpPr>
            <p:cNvPr id="33" name="Content Placeholder 11"/>
            <p:cNvSpPr txBox="1"/>
            <p:nvPr/>
          </p:nvSpPr>
          <p:spPr>
            <a:xfrm>
              <a:off x="4932040" y="2886977"/>
              <a:ext cx="60960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none" lIns="121883" tIns="0" rIns="121883" bIns="60941" rtlCol="0" anchor="ctr">
              <a:normAutofit/>
            </a:bodyPr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700" b="0" kern="1200">
                  <a:solidFill>
                    <a:schemeClr val="bg1"/>
                  </a:solidFill>
                  <a:latin typeface="Bebas Neue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8565">
                <a:defRPr/>
              </a:pPr>
              <a:endParaRPr lang="en-US" sz="1465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624395" y="2823633"/>
              <a:ext cx="3268085" cy="40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465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单击此处添加文本，单击此处添加文本，单击此处添加文本，单击此处添加文本。</a:t>
              </a:r>
              <a:endParaRPr lang="en-US" altLang="zh-CN" sz="1465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485290" y="5057920"/>
            <a:ext cx="5279875" cy="632089"/>
            <a:chOff x="4932040" y="3591472"/>
            <a:chExt cx="3960440" cy="474065"/>
          </a:xfrm>
        </p:grpSpPr>
        <p:sp>
          <p:nvSpPr>
            <p:cNvPr id="36" name="Content Placeholder 12"/>
            <p:cNvSpPr txBox="1"/>
            <p:nvPr/>
          </p:nvSpPr>
          <p:spPr>
            <a:xfrm>
              <a:off x="4932040" y="3699777"/>
              <a:ext cx="60960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none" lIns="121883" tIns="0" rIns="121883" bIns="60941" rtlCol="0" anchor="ctr">
              <a:normAutofit/>
            </a:bodyPr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700" b="0" kern="1200">
                  <a:solidFill>
                    <a:schemeClr val="bg1"/>
                  </a:solidFill>
                  <a:latin typeface="Bebas Neue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8565">
                <a:defRPr/>
              </a:pPr>
              <a:endParaRPr lang="en-US" sz="1465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624395" y="3591472"/>
              <a:ext cx="3268085" cy="40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465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单击此处添加文本，单击此处添加文本，单击此处添加文本，单击此处添加文本。</a:t>
              </a:r>
              <a:endParaRPr lang="en-US" altLang="zh-CN" sz="1465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22" grpId="0" animBg="1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6023198" y="2526774"/>
            <a:ext cx="5653256" cy="90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5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感恩节活动策划</a:t>
            </a:r>
          </a:p>
        </p:txBody>
      </p:sp>
      <p:sp>
        <p:nvSpPr>
          <p:cNvPr id="6" name="PA_标题 4"/>
          <p:cNvSpPr txBox="1"/>
          <p:nvPr>
            <p:custDataLst>
              <p:tags r:id="rId1"/>
            </p:custDataLst>
          </p:nvPr>
        </p:nvSpPr>
        <p:spPr>
          <a:xfrm>
            <a:off x="6671757" y="3337913"/>
            <a:ext cx="4356139" cy="498503"/>
          </a:xfrm>
          <a:prstGeom prst="rect">
            <a:avLst/>
          </a:prstGeom>
        </p:spPr>
        <p:txBody>
          <a:bodyPr vert="horz" lIns="91414" tIns="45707" rIns="91414" bIns="457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请添加小标请添加小标请添加小标请添加小标</a:t>
            </a:r>
          </a:p>
        </p:txBody>
      </p:sp>
      <p:grpSp>
        <p:nvGrpSpPr>
          <p:cNvPr id="7" name="PA_组合 10"/>
          <p:cNvGrpSpPr/>
          <p:nvPr>
            <p:custDataLst>
              <p:tags r:id="rId2"/>
            </p:custDataLst>
          </p:nvPr>
        </p:nvGrpSpPr>
        <p:grpSpPr>
          <a:xfrm>
            <a:off x="7942012" y="3947273"/>
            <a:ext cx="2473674" cy="360698"/>
            <a:chOff x="4945420" y="4908034"/>
            <a:chExt cx="2336800" cy="464066"/>
          </a:xfrm>
          <a:solidFill>
            <a:srgbClr val="0070C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32"/>
            <p:cNvSpPr/>
            <p:nvPr/>
          </p:nvSpPr>
          <p:spPr>
            <a:xfrm>
              <a:off x="4945420" y="4908034"/>
              <a:ext cx="2336800" cy="464066"/>
            </a:xfrm>
            <a:prstGeom prst="roundRect">
              <a:avLst/>
            </a:prstGeom>
            <a:solidFill>
              <a:schemeClr val="accent2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29"/>
            <p:cNvSpPr txBox="1"/>
            <p:nvPr/>
          </p:nvSpPr>
          <p:spPr>
            <a:xfrm>
              <a:off x="4945421" y="4972192"/>
              <a:ext cx="2320572" cy="316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zh-CN" altLang="en-US" sz="1600" kern="0" spc="3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汇报人：</a:t>
              </a:r>
              <a:r>
                <a:rPr lang="en-US" altLang="zh-CN" sz="1600" kern="0" spc="3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xiazaii</a:t>
              </a:r>
              <a:endParaRPr lang="zh-CN" altLang="en-US" sz="1600" kern="0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9677" r="6092" b="23882"/>
          <a:stretch>
            <a:fillRect/>
          </a:stretch>
        </p:blipFill>
        <p:spPr>
          <a:xfrm>
            <a:off x="15360" y="0"/>
            <a:ext cx="5431774" cy="685958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763067" y="-474360"/>
            <a:ext cx="7723572" cy="1116762"/>
            <a:chOff x="4811667" y="6202406"/>
            <a:chExt cx="7723572" cy="1116762"/>
          </a:xfrm>
        </p:grpSpPr>
        <p:pic>
          <p:nvPicPr>
            <p:cNvPr id="17" name="图片 16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8" name="图片 17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9" name="图片 18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20" name="图片 19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4811667" y="6202406"/>
            <a:ext cx="7723572" cy="1116762"/>
            <a:chOff x="4811667" y="6202406"/>
            <a:chExt cx="7723572" cy="1116762"/>
          </a:xfrm>
        </p:grpSpPr>
        <p:pic>
          <p:nvPicPr>
            <p:cNvPr id="11" name="图片 10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2" name="图片 11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3" name="图片 12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14" name="图片 13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2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accel="20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60045" y="2791997"/>
            <a:ext cx="1042852" cy="1044817"/>
            <a:chOff x="2832432" y="2351264"/>
            <a:chExt cx="782241" cy="783431"/>
          </a:xfrm>
        </p:grpSpPr>
        <p:sp>
          <p:nvSpPr>
            <p:cNvPr id="3" name="椭圆 2"/>
            <p:cNvSpPr/>
            <p:nvPr>
              <p:custDataLst>
                <p:tags r:id="rId4"/>
              </p:custDataLst>
            </p:nvPr>
          </p:nvSpPr>
          <p:spPr>
            <a:xfrm>
              <a:off x="2832432" y="2351264"/>
              <a:ext cx="782241" cy="783431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4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5"/>
              </p:custDataLst>
            </p:nvPr>
          </p:nvSpPr>
          <p:spPr>
            <a:xfrm>
              <a:off x="2899107" y="2419129"/>
              <a:ext cx="648891" cy="64770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400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4400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5" name="直接连接符 16"/>
          <p:cNvCxnSpPr>
            <a:cxnSpLocks noChangeShapeType="1"/>
            <a:stCxn id="3" idx="6"/>
          </p:cNvCxnSpPr>
          <p:nvPr>
            <p:custDataLst>
              <p:tags r:id="rId1"/>
            </p:custDataLst>
          </p:nvPr>
        </p:nvCxnSpPr>
        <p:spPr bwMode="auto">
          <a:xfrm>
            <a:off x="7002896" y="3314405"/>
            <a:ext cx="3998391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40086" y="2412108"/>
            <a:ext cx="3761202" cy="99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43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第一部分标题</a:t>
            </a:r>
          </a:p>
        </p:txBody>
      </p:sp>
      <p:sp>
        <p:nvSpPr>
          <p:cNvPr id="7" name="矩形 4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82875" y="3452598"/>
            <a:ext cx="3907917" cy="39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your title</a:t>
            </a:r>
          </a:p>
        </p:txBody>
      </p:sp>
      <p:sp>
        <p:nvSpPr>
          <p:cNvPr id="8" name="矩形 7"/>
          <p:cNvSpPr/>
          <p:nvPr/>
        </p:nvSpPr>
        <p:spPr>
          <a:xfrm>
            <a:off x="-18095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9677" r="6092" b="23882"/>
          <a:stretch>
            <a:fillRect/>
          </a:stretch>
        </p:blipFill>
        <p:spPr>
          <a:xfrm>
            <a:off x="15360" y="0"/>
            <a:ext cx="5431774" cy="685958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763067" y="-474360"/>
            <a:ext cx="7723572" cy="1116762"/>
            <a:chOff x="4811667" y="6202406"/>
            <a:chExt cx="7723572" cy="1116762"/>
          </a:xfrm>
        </p:grpSpPr>
        <p:pic>
          <p:nvPicPr>
            <p:cNvPr id="11" name="图片 10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2" name="图片 11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3" name="图片 12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14" name="图片 13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4811667" y="6202406"/>
            <a:ext cx="7723572" cy="1116762"/>
            <a:chOff x="4811667" y="6202406"/>
            <a:chExt cx="7723572" cy="1116762"/>
          </a:xfrm>
        </p:grpSpPr>
        <p:pic>
          <p:nvPicPr>
            <p:cNvPr id="16" name="图片 15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7" name="图片 16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8" name="图片 17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19" name="图片 18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1098" y="112634"/>
            <a:ext cx="1887821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6880" y="638114"/>
            <a:ext cx="7496257" cy="340862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1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1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176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5271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"/>
          <p:cNvGrpSpPr/>
          <p:nvPr/>
        </p:nvGrpSpPr>
        <p:grpSpPr>
          <a:xfrm>
            <a:off x="1037207" y="4340093"/>
            <a:ext cx="3913595" cy="2148698"/>
            <a:chOff x="1031384" y="4204927"/>
            <a:chExt cx="3914104" cy="2148200"/>
          </a:xfrm>
        </p:grpSpPr>
        <p:sp>
          <p:nvSpPr>
            <p:cNvPr id="7" name="Rectangle 3"/>
            <p:cNvSpPr/>
            <p:nvPr/>
          </p:nvSpPr>
          <p:spPr>
            <a:xfrm>
              <a:off x="1031384" y="4204927"/>
              <a:ext cx="3914104" cy="738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Box 4"/>
            <p:cNvSpPr txBox="1"/>
            <p:nvPr/>
          </p:nvSpPr>
          <p:spPr>
            <a:xfrm>
              <a:off x="1031384" y="5033022"/>
              <a:ext cx="3914104" cy="600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endParaRPr lang="en-US" altLang="zh-CN" sz="11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1031384" y="5753102"/>
              <a:ext cx="3914104" cy="600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endParaRPr lang="en-US" altLang="zh-CN" sz="11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5"/>
          <p:cNvGrpSpPr/>
          <p:nvPr/>
        </p:nvGrpSpPr>
        <p:grpSpPr>
          <a:xfrm>
            <a:off x="5591409" y="4340091"/>
            <a:ext cx="5669605" cy="1975284"/>
            <a:chOff x="5683458" y="4244832"/>
            <a:chExt cx="5670342" cy="1974827"/>
          </a:xfrm>
        </p:grpSpPr>
        <p:sp>
          <p:nvSpPr>
            <p:cNvPr id="12" name="Rectangle 6"/>
            <p:cNvSpPr/>
            <p:nvPr/>
          </p:nvSpPr>
          <p:spPr>
            <a:xfrm>
              <a:off x="5683459" y="4244832"/>
              <a:ext cx="5670341" cy="738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此处添加详细文本描述，建议与标题相关并符合整体语言风格，语言描述尽量简洁生动。尽量将每页幻灯片的字数控制在此处添加详细文本描述，建议与标题相关并符合整体语言风格，</a:t>
              </a:r>
              <a:endParaRPr lang="en-US" altLang="zh-CN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7"/>
            <p:cNvSpPr txBox="1"/>
            <p:nvPr/>
          </p:nvSpPr>
          <p:spPr>
            <a:xfrm>
              <a:off x="5683458" y="5173219"/>
              <a:ext cx="513439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8"/>
          <p:cNvGrpSpPr/>
          <p:nvPr/>
        </p:nvGrpSpPr>
        <p:grpSpPr>
          <a:xfrm>
            <a:off x="5573121" y="1531131"/>
            <a:ext cx="5615893" cy="2592888"/>
            <a:chOff x="5591944" y="1520785"/>
            <a:chExt cx="5616624" cy="2592288"/>
          </a:xfrm>
        </p:grpSpPr>
        <p:sp>
          <p:nvSpPr>
            <p:cNvPr id="15" name="Rectangle 14"/>
            <p:cNvSpPr/>
            <p:nvPr/>
          </p:nvSpPr>
          <p:spPr>
            <a:xfrm>
              <a:off x="5591944" y="1520785"/>
              <a:ext cx="5616624" cy="25922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1"/>
            <p:cNvSpPr/>
            <p:nvPr/>
          </p:nvSpPr>
          <p:spPr>
            <a:xfrm>
              <a:off x="5683460" y="1700808"/>
              <a:ext cx="5366615" cy="1107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r>
                <a:rPr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</a:t>
              </a:r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分钟之内。此处添加详细文本描述</a:t>
              </a:r>
              <a:r>
                <a:rPr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，建议与标题相关并符合整体语言风格，语言描述尽量简洁生动。</a:t>
              </a:r>
              <a:endPara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 panose="020F0302020204030203" charset="0"/>
                <a:sym typeface="Arial" panose="020B0604020202020204" pitchFamily="34" charset="0"/>
              </a:endParaRPr>
            </a:p>
          </p:txBody>
        </p:sp>
        <p:sp>
          <p:nvSpPr>
            <p:cNvPr id="17" name="TextBox 12"/>
            <p:cNvSpPr txBox="1"/>
            <p:nvPr/>
          </p:nvSpPr>
          <p:spPr>
            <a:xfrm>
              <a:off x="5683459" y="2901054"/>
              <a:ext cx="4859380" cy="446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bg1"/>
                </a:buClr>
                <a:buSzPct val="120000"/>
                <a:buFont typeface="Courier New" panose="02070309020205020404" pitchFamily="49" charset="0"/>
                <a:buChar char="o"/>
              </a:pPr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r>
                <a:rPr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字以内，</a:t>
              </a:r>
              <a:endParaRPr lang="vi-VN" sz="11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Box 12"/>
            <p:cNvSpPr txBox="1"/>
            <p:nvPr/>
          </p:nvSpPr>
          <p:spPr>
            <a:xfrm>
              <a:off x="5683459" y="3395861"/>
              <a:ext cx="4859380" cy="446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bg1"/>
                </a:buClr>
                <a:buSzPct val="120000"/>
                <a:buFont typeface="Courier New" panose="02070309020205020404" pitchFamily="49" charset="0"/>
                <a:buChar char="o"/>
              </a:pPr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r>
                <a:rPr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字以内，</a:t>
              </a:r>
              <a:endParaRPr lang="vi-VN" sz="11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9" name="图片占位符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3" b="19473"/>
          <a:stretch>
            <a:fillRect/>
          </a:stretch>
        </p:blipFill>
        <p:spPr>
          <a:xfrm>
            <a:off x="1109205" y="1531129"/>
            <a:ext cx="4463915" cy="2592888"/>
          </a:xfrm>
          <a:custGeom>
            <a:avLst/>
            <a:gdLst>
              <a:gd name="connsiteX0" fmla="*/ 0 w 4464496"/>
              <a:gd name="connsiteY0" fmla="*/ 0 h 2592288"/>
              <a:gd name="connsiteX1" fmla="*/ 4464496 w 4464496"/>
              <a:gd name="connsiteY1" fmla="*/ 0 h 2592288"/>
              <a:gd name="connsiteX2" fmla="*/ 4464496 w 4464496"/>
              <a:gd name="connsiteY2" fmla="*/ 2592288 h 2592288"/>
              <a:gd name="connsiteX3" fmla="*/ 0 w 4464496"/>
              <a:gd name="connsiteY3" fmla="*/ 2592288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4496" h="2592288">
                <a:moveTo>
                  <a:pt x="0" y="0"/>
                </a:moveTo>
                <a:lnTo>
                  <a:pt x="4464496" y="0"/>
                </a:lnTo>
                <a:lnTo>
                  <a:pt x="4464496" y="2592288"/>
                </a:lnTo>
                <a:lnTo>
                  <a:pt x="0" y="2592288"/>
                </a:lnTo>
                <a:close/>
              </a:path>
            </a:pathLst>
          </a:custGeom>
        </p:spPr>
      </p:pic>
      <p:sp>
        <p:nvSpPr>
          <p:cNvPr id="20" name="矩形 19"/>
          <p:cNvSpPr/>
          <p:nvPr/>
        </p:nvSpPr>
        <p:spPr>
          <a:xfrm>
            <a:off x="-18095" y="6783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1098" y="112634"/>
            <a:ext cx="1887821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6880" y="638114"/>
            <a:ext cx="7496257" cy="340862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1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1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176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5271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9"/>
          <p:cNvGrpSpPr/>
          <p:nvPr/>
        </p:nvGrpSpPr>
        <p:grpSpPr>
          <a:xfrm>
            <a:off x="1479995" y="2752886"/>
            <a:ext cx="2023862" cy="1378106"/>
            <a:chOff x="552376" y="2667382"/>
            <a:chExt cx="1499240" cy="1033020"/>
          </a:xfrm>
        </p:grpSpPr>
        <p:sp>
          <p:nvSpPr>
            <p:cNvPr id="7" name="Rectangle 26"/>
            <p:cNvSpPr/>
            <p:nvPr/>
          </p:nvSpPr>
          <p:spPr bwMode="auto">
            <a:xfrm>
              <a:off x="552376" y="2954983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3765">
                <a:lnSpc>
                  <a:spcPct val="114000"/>
                </a:lnSpc>
                <a:defRPr/>
              </a:pPr>
              <a:r>
                <a:rPr lang="zh-CN" altLang="en-US" sz="1200" kern="0" dirty="0">
                  <a:latin typeface="Arial" panose="020B0604020202020204" pitchFamily="34" charset="0"/>
                  <a:ea typeface="微软雅黑" panose="020B0503020204020204" pitchFamily="34" charset="-122"/>
                  <a:cs typeface="Lato Light" panose="020F0302020204030203" charset="0"/>
                  <a:sym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8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3765">
                <a:lnSpc>
                  <a:spcPct val="80000"/>
                </a:lnSpc>
                <a:defRPr/>
              </a:pPr>
              <a:r>
                <a:rPr lang="zh-CN" altLang="en-US" sz="2300" kern="0" dirty="0">
                  <a:latin typeface="Arial" panose="020B0604020202020204" pitchFamily="34" charset="0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9" name="Group 129"/>
          <p:cNvGrpSpPr/>
          <p:nvPr/>
        </p:nvGrpSpPr>
        <p:grpSpPr>
          <a:xfrm>
            <a:off x="1575994" y="5168877"/>
            <a:ext cx="1839874" cy="1137082"/>
            <a:chOff x="696724" y="2667382"/>
            <a:chExt cx="1362945" cy="852351"/>
          </a:xfrm>
        </p:grpSpPr>
        <p:sp>
          <p:nvSpPr>
            <p:cNvPr id="10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3765">
                <a:lnSpc>
                  <a:spcPct val="114000"/>
                </a:lnSpc>
                <a:defRPr/>
              </a:pPr>
              <a:r>
                <a:rPr lang="zh-CN" altLang="en-US" sz="1200" kern="0" dirty="0">
                  <a:latin typeface="Arial" panose="020B0604020202020204" pitchFamily="34" charset="0"/>
                  <a:ea typeface="微软雅黑" panose="020B0503020204020204" pitchFamily="34" charset="-122"/>
                  <a:cs typeface="Lato Light" panose="020F0302020204030203" charset="0"/>
                  <a:sym typeface="Arial" panose="020B0604020202020204" pitchFamily="34" charset="0"/>
                </a:rPr>
                <a:t>此处添加详细文本描述，建议与标题相关并符合飞地方分整体语言风格</a:t>
              </a:r>
            </a:p>
          </p:txBody>
        </p:sp>
        <p:sp>
          <p:nvSpPr>
            <p:cNvPr id="12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3765">
                <a:lnSpc>
                  <a:spcPct val="80000"/>
                </a:lnSpc>
                <a:defRPr/>
              </a:pPr>
              <a:r>
                <a:rPr lang="zh-CN" altLang="en-US" sz="2300" kern="0" dirty="0">
                  <a:latin typeface="Arial" panose="020B0604020202020204" pitchFamily="34" charset="0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13" name="Group 132"/>
          <p:cNvGrpSpPr/>
          <p:nvPr/>
        </p:nvGrpSpPr>
        <p:grpSpPr>
          <a:xfrm>
            <a:off x="8775857" y="2781832"/>
            <a:ext cx="1839874" cy="1157095"/>
            <a:chOff x="696724" y="2667382"/>
            <a:chExt cx="1362945" cy="867353"/>
          </a:xfrm>
        </p:grpSpPr>
        <p:sp>
          <p:nvSpPr>
            <p:cNvPr id="14" name="Rectangle 26"/>
            <p:cNvSpPr/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3765">
                <a:lnSpc>
                  <a:spcPct val="114000"/>
                </a:lnSpc>
                <a:defRPr/>
              </a:pPr>
              <a:r>
                <a:rPr lang="zh-CN" altLang="en-US" sz="1200" kern="0" dirty="0">
                  <a:latin typeface="Arial" panose="020B0604020202020204" pitchFamily="34" charset="0"/>
                  <a:ea typeface="微软雅黑" panose="020B0503020204020204" pitchFamily="34" charset="-122"/>
                  <a:cs typeface="Lato Light" panose="020F0302020204030203" charset="0"/>
                  <a:sym typeface="Arial" panose="020B0604020202020204" pitchFamily="34" charset="0"/>
                </a:rPr>
                <a:t>此处添加详细文本描述，建议与标题相关并符哈哈哈等等合整体语言风格</a:t>
              </a:r>
            </a:p>
          </p:txBody>
        </p:sp>
        <p:sp>
          <p:nvSpPr>
            <p:cNvPr id="15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3765">
                <a:lnSpc>
                  <a:spcPct val="80000"/>
                </a:lnSpc>
                <a:defRPr/>
              </a:pPr>
              <a:r>
                <a:rPr lang="zh-CN" altLang="en-US" sz="2300" kern="0" dirty="0">
                  <a:latin typeface="Arial" panose="020B0604020202020204" pitchFamily="34" charset="0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16" name="Group 135"/>
          <p:cNvGrpSpPr/>
          <p:nvPr/>
        </p:nvGrpSpPr>
        <p:grpSpPr>
          <a:xfrm>
            <a:off x="5039828" y="5154146"/>
            <a:ext cx="2023862" cy="1108046"/>
            <a:chOff x="552376" y="2667382"/>
            <a:chExt cx="1499240" cy="830586"/>
          </a:xfrm>
        </p:grpSpPr>
        <p:sp>
          <p:nvSpPr>
            <p:cNvPr id="17" name="Rectangle 26"/>
            <p:cNvSpPr/>
            <p:nvPr/>
          </p:nvSpPr>
          <p:spPr bwMode="auto">
            <a:xfrm>
              <a:off x="552376" y="290745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3765">
                <a:lnSpc>
                  <a:spcPct val="114000"/>
                </a:lnSpc>
                <a:defRPr/>
              </a:pPr>
              <a:r>
                <a:rPr lang="zh-CN" altLang="en-US" sz="1200" kern="0" dirty="0">
                  <a:latin typeface="Arial" panose="020B0604020202020204" pitchFamily="34" charset="0"/>
                  <a:ea typeface="微软雅黑" panose="020B0503020204020204" pitchFamily="34" charset="-122"/>
                  <a:cs typeface="Lato Light" panose="020F0302020204030203" charset="0"/>
                  <a:sym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8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3765">
                <a:lnSpc>
                  <a:spcPct val="80000"/>
                </a:lnSpc>
                <a:defRPr/>
              </a:pPr>
              <a:r>
                <a:rPr lang="zh-CN" altLang="en-US" sz="2300" kern="0" dirty="0">
                  <a:latin typeface="Arial" panose="020B0604020202020204" pitchFamily="34" charset="0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19" name="Group 138"/>
          <p:cNvGrpSpPr/>
          <p:nvPr/>
        </p:nvGrpSpPr>
        <p:grpSpPr>
          <a:xfrm>
            <a:off x="8679858" y="5133749"/>
            <a:ext cx="2023862" cy="1109966"/>
            <a:chOff x="552376" y="2667382"/>
            <a:chExt cx="1499240" cy="832026"/>
          </a:xfrm>
        </p:grpSpPr>
        <p:sp>
          <p:nvSpPr>
            <p:cNvPr id="20" name="Rectangle 26"/>
            <p:cNvSpPr/>
            <p:nvPr/>
          </p:nvSpPr>
          <p:spPr bwMode="auto">
            <a:xfrm>
              <a:off x="552376" y="290889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3765">
                <a:lnSpc>
                  <a:spcPct val="114000"/>
                </a:lnSpc>
                <a:defRPr/>
              </a:pPr>
              <a:r>
                <a:rPr lang="zh-CN" altLang="en-US" sz="1200" kern="0" dirty="0">
                  <a:latin typeface="Arial" panose="020B0604020202020204" pitchFamily="34" charset="0"/>
                  <a:ea typeface="微软雅黑" panose="020B0503020204020204" pitchFamily="34" charset="-122"/>
                  <a:cs typeface="Lato Light" panose="020F0302020204030203" charset="0"/>
                  <a:sym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21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3765">
                <a:lnSpc>
                  <a:spcPct val="80000"/>
                </a:lnSpc>
                <a:defRPr/>
              </a:pPr>
              <a:r>
                <a:rPr lang="zh-CN" altLang="en-US" sz="2300" kern="0" dirty="0">
                  <a:latin typeface="Arial" panose="020B0604020202020204" pitchFamily="34" charset="0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22" name="Group 141"/>
          <p:cNvGrpSpPr/>
          <p:nvPr/>
        </p:nvGrpSpPr>
        <p:grpSpPr>
          <a:xfrm>
            <a:off x="4943828" y="2797368"/>
            <a:ext cx="2023862" cy="1118380"/>
            <a:chOff x="552376" y="2667382"/>
            <a:chExt cx="1499240" cy="838333"/>
          </a:xfrm>
        </p:grpSpPr>
        <p:sp>
          <p:nvSpPr>
            <p:cNvPr id="23" name="Rectangle 26"/>
            <p:cNvSpPr/>
            <p:nvPr/>
          </p:nvSpPr>
          <p:spPr bwMode="auto">
            <a:xfrm>
              <a:off x="552376" y="2915202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3765">
                <a:lnSpc>
                  <a:spcPct val="114000"/>
                </a:lnSpc>
                <a:defRPr/>
              </a:pPr>
              <a:r>
                <a:rPr lang="zh-CN" altLang="en-US" sz="1200" kern="0" dirty="0">
                  <a:latin typeface="Arial" panose="020B0604020202020204" pitchFamily="34" charset="0"/>
                  <a:ea typeface="微软雅黑" panose="020B0503020204020204" pitchFamily="34" charset="-122"/>
                  <a:cs typeface="Lato Light" panose="020F0302020204030203" charset="0"/>
                  <a:sym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24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3765">
                <a:lnSpc>
                  <a:spcPct val="80000"/>
                </a:lnSpc>
                <a:defRPr/>
              </a:pPr>
              <a:r>
                <a:rPr lang="zh-CN" altLang="en-US" sz="2300" kern="0" dirty="0">
                  <a:latin typeface="Arial" panose="020B0604020202020204" pitchFamily="34" charset="0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151770" y="1706991"/>
            <a:ext cx="817884" cy="8181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Freeform 7"/>
          <p:cNvSpPr>
            <a:spLocks noEditPoints="1"/>
          </p:cNvSpPr>
          <p:nvPr/>
        </p:nvSpPr>
        <p:spPr bwMode="auto">
          <a:xfrm>
            <a:off x="2358510" y="1931219"/>
            <a:ext cx="404402" cy="370304"/>
          </a:xfrm>
          <a:custGeom>
            <a:avLst/>
            <a:gdLst>
              <a:gd name="T0" fmla="*/ 31 w 177"/>
              <a:gd name="T1" fmla="*/ 94 h 164"/>
              <a:gd name="T2" fmla="*/ 19 w 177"/>
              <a:gd name="T3" fmla="*/ 94 h 164"/>
              <a:gd name="T4" fmla="*/ 1 w 177"/>
              <a:gd name="T5" fmla="*/ 79 h 164"/>
              <a:gd name="T6" fmla="*/ 12 w 177"/>
              <a:gd name="T7" fmla="*/ 47 h 164"/>
              <a:gd name="T8" fmla="*/ 36 w 177"/>
              <a:gd name="T9" fmla="*/ 55 h 164"/>
              <a:gd name="T10" fmla="*/ 48 w 177"/>
              <a:gd name="T11" fmla="*/ 52 h 164"/>
              <a:gd name="T12" fmla="*/ 48 w 177"/>
              <a:gd name="T13" fmla="*/ 59 h 164"/>
              <a:gd name="T14" fmla="*/ 55 w 177"/>
              <a:gd name="T15" fmla="*/ 82 h 164"/>
              <a:gd name="T16" fmla="*/ 31 w 177"/>
              <a:gd name="T17" fmla="*/ 94 h 164"/>
              <a:gd name="T18" fmla="*/ 36 w 177"/>
              <a:gd name="T19" fmla="*/ 47 h 164"/>
              <a:gd name="T20" fmla="*/ 12 w 177"/>
              <a:gd name="T21" fmla="*/ 23 h 164"/>
              <a:gd name="T22" fmla="*/ 36 w 177"/>
              <a:gd name="T23" fmla="*/ 0 h 164"/>
              <a:gd name="T24" fmla="*/ 59 w 177"/>
              <a:gd name="T25" fmla="*/ 23 h 164"/>
              <a:gd name="T26" fmla="*/ 36 w 177"/>
              <a:gd name="T27" fmla="*/ 47 h 164"/>
              <a:gd name="T28" fmla="*/ 129 w 177"/>
              <a:gd name="T29" fmla="*/ 164 h 164"/>
              <a:gd name="T30" fmla="*/ 49 w 177"/>
              <a:gd name="T31" fmla="*/ 164 h 164"/>
              <a:gd name="T32" fmla="*/ 24 w 177"/>
              <a:gd name="T33" fmla="*/ 140 h 164"/>
              <a:gd name="T34" fmla="*/ 56 w 177"/>
              <a:gd name="T35" fmla="*/ 88 h 164"/>
              <a:gd name="T36" fmla="*/ 89 w 177"/>
              <a:gd name="T37" fmla="*/ 101 h 164"/>
              <a:gd name="T38" fmla="*/ 121 w 177"/>
              <a:gd name="T39" fmla="*/ 88 h 164"/>
              <a:gd name="T40" fmla="*/ 153 w 177"/>
              <a:gd name="T41" fmla="*/ 140 h 164"/>
              <a:gd name="T42" fmla="*/ 129 w 177"/>
              <a:gd name="T43" fmla="*/ 164 h 164"/>
              <a:gd name="T44" fmla="*/ 89 w 177"/>
              <a:gd name="T45" fmla="*/ 94 h 164"/>
              <a:gd name="T46" fmla="*/ 53 w 177"/>
              <a:gd name="T47" fmla="*/ 59 h 164"/>
              <a:gd name="T48" fmla="*/ 89 w 177"/>
              <a:gd name="T49" fmla="*/ 23 h 164"/>
              <a:gd name="T50" fmla="*/ 124 w 177"/>
              <a:gd name="T51" fmla="*/ 59 h 164"/>
              <a:gd name="T52" fmla="*/ 89 w 177"/>
              <a:gd name="T53" fmla="*/ 94 h 164"/>
              <a:gd name="T54" fmla="*/ 141 w 177"/>
              <a:gd name="T55" fmla="*/ 47 h 164"/>
              <a:gd name="T56" fmla="*/ 118 w 177"/>
              <a:gd name="T57" fmla="*/ 23 h 164"/>
              <a:gd name="T58" fmla="*/ 141 w 177"/>
              <a:gd name="T59" fmla="*/ 0 h 164"/>
              <a:gd name="T60" fmla="*/ 165 w 177"/>
              <a:gd name="T61" fmla="*/ 23 h 164"/>
              <a:gd name="T62" fmla="*/ 141 w 177"/>
              <a:gd name="T63" fmla="*/ 47 h 164"/>
              <a:gd name="T64" fmla="*/ 159 w 177"/>
              <a:gd name="T65" fmla="*/ 94 h 164"/>
              <a:gd name="T66" fmla="*/ 146 w 177"/>
              <a:gd name="T67" fmla="*/ 94 h 164"/>
              <a:gd name="T68" fmla="*/ 122 w 177"/>
              <a:gd name="T69" fmla="*/ 82 h 164"/>
              <a:gd name="T70" fmla="*/ 130 w 177"/>
              <a:gd name="T71" fmla="*/ 59 h 164"/>
              <a:gd name="T72" fmla="*/ 129 w 177"/>
              <a:gd name="T73" fmla="*/ 52 h 164"/>
              <a:gd name="T74" fmla="*/ 141 w 177"/>
              <a:gd name="T75" fmla="*/ 55 h 164"/>
              <a:gd name="T76" fmla="*/ 165 w 177"/>
              <a:gd name="T77" fmla="*/ 47 h 164"/>
              <a:gd name="T78" fmla="*/ 177 w 177"/>
              <a:gd name="T79" fmla="*/ 79 h 164"/>
              <a:gd name="T80" fmla="*/ 159 w 177"/>
              <a:gd name="T81" fmla="*/ 9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00" ker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055985" y="4081077"/>
            <a:ext cx="817884" cy="8181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Freeform 8"/>
          <p:cNvSpPr>
            <a:spLocks noEditPoints="1"/>
          </p:cNvSpPr>
          <p:nvPr/>
        </p:nvSpPr>
        <p:spPr bwMode="auto">
          <a:xfrm>
            <a:off x="2376219" y="4289479"/>
            <a:ext cx="272569" cy="401372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00" ker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564618" y="4050123"/>
            <a:ext cx="817884" cy="8181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Freeform 10"/>
          <p:cNvSpPr>
            <a:spLocks noEditPoints="1"/>
          </p:cNvSpPr>
          <p:nvPr/>
        </p:nvSpPr>
        <p:spPr bwMode="auto">
          <a:xfrm>
            <a:off x="5797460" y="4316269"/>
            <a:ext cx="352194" cy="271876"/>
          </a:xfrm>
          <a:custGeom>
            <a:avLst/>
            <a:gdLst>
              <a:gd name="T0" fmla="*/ 164 w 164"/>
              <a:gd name="T1" fmla="*/ 114 h 128"/>
              <a:gd name="T2" fmla="*/ 149 w 164"/>
              <a:gd name="T3" fmla="*/ 128 h 128"/>
              <a:gd name="T4" fmla="*/ 15 w 164"/>
              <a:gd name="T5" fmla="*/ 128 h 128"/>
              <a:gd name="T6" fmla="*/ 0 w 164"/>
              <a:gd name="T7" fmla="*/ 114 h 128"/>
              <a:gd name="T8" fmla="*/ 0 w 164"/>
              <a:gd name="T9" fmla="*/ 14 h 128"/>
              <a:gd name="T10" fmla="*/ 15 w 164"/>
              <a:gd name="T11" fmla="*/ 0 h 128"/>
              <a:gd name="T12" fmla="*/ 149 w 164"/>
              <a:gd name="T13" fmla="*/ 0 h 128"/>
              <a:gd name="T14" fmla="*/ 164 w 164"/>
              <a:gd name="T15" fmla="*/ 14 h 128"/>
              <a:gd name="T16" fmla="*/ 164 w 164"/>
              <a:gd name="T17" fmla="*/ 114 h 128"/>
              <a:gd name="T18" fmla="*/ 149 w 164"/>
              <a:gd name="T19" fmla="*/ 11 h 128"/>
              <a:gd name="T20" fmla="*/ 15 w 164"/>
              <a:gd name="T21" fmla="*/ 11 h 128"/>
              <a:gd name="T22" fmla="*/ 12 w 164"/>
              <a:gd name="T23" fmla="*/ 14 h 128"/>
              <a:gd name="T24" fmla="*/ 25 w 164"/>
              <a:gd name="T25" fmla="*/ 40 h 128"/>
              <a:gd name="T26" fmla="*/ 62 w 164"/>
              <a:gd name="T27" fmla="*/ 69 h 128"/>
              <a:gd name="T28" fmla="*/ 82 w 164"/>
              <a:gd name="T29" fmla="*/ 82 h 128"/>
              <a:gd name="T30" fmla="*/ 82 w 164"/>
              <a:gd name="T31" fmla="*/ 82 h 128"/>
              <a:gd name="T32" fmla="*/ 82 w 164"/>
              <a:gd name="T33" fmla="*/ 82 h 128"/>
              <a:gd name="T34" fmla="*/ 102 w 164"/>
              <a:gd name="T35" fmla="*/ 69 h 128"/>
              <a:gd name="T36" fmla="*/ 139 w 164"/>
              <a:gd name="T37" fmla="*/ 40 h 128"/>
              <a:gd name="T38" fmla="*/ 152 w 164"/>
              <a:gd name="T39" fmla="*/ 18 h 128"/>
              <a:gd name="T40" fmla="*/ 149 w 164"/>
              <a:gd name="T41" fmla="*/ 11 h 128"/>
              <a:gd name="T42" fmla="*/ 152 w 164"/>
              <a:gd name="T43" fmla="*/ 43 h 128"/>
              <a:gd name="T44" fmla="*/ 146 w 164"/>
              <a:gd name="T45" fmla="*/ 50 h 128"/>
              <a:gd name="T46" fmla="*/ 107 w 164"/>
              <a:gd name="T47" fmla="*/ 80 h 128"/>
              <a:gd name="T48" fmla="*/ 82 w 164"/>
              <a:gd name="T49" fmla="*/ 93 h 128"/>
              <a:gd name="T50" fmla="*/ 82 w 164"/>
              <a:gd name="T51" fmla="*/ 93 h 128"/>
              <a:gd name="T52" fmla="*/ 82 w 164"/>
              <a:gd name="T53" fmla="*/ 93 h 128"/>
              <a:gd name="T54" fmla="*/ 57 w 164"/>
              <a:gd name="T55" fmla="*/ 80 h 128"/>
              <a:gd name="T56" fmla="*/ 18 w 164"/>
              <a:gd name="T57" fmla="*/ 50 h 128"/>
              <a:gd name="T58" fmla="*/ 12 w 164"/>
              <a:gd name="T59" fmla="*/ 43 h 128"/>
              <a:gd name="T60" fmla="*/ 12 w 164"/>
              <a:gd name="T61" fmla="*/ 114 h 128"/>
              <a:gd name="T62" fmla="*/ 15 w 164"/>
              <a:gd name="T63" fmla="*/ 117 h 128"/>
              <a:gd name="T64" fmla="*/ 149 w 164"/>
              <a:gd name="T65" fmla="*/ 117 h 128"/>
              <a:gd name="T66" fmla="*/ 152 w 164"/>
              <a:gd name="T67" fmla="*/ 114 h 128"/>
              <a:gd name="T68" fmla="*/ 152 w 164"/>
              <a:gd name="T69" fmla="*/ 4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4" h="128">
                <a:moveTo>
                  <a:pt x="164" y="114"/>
                </a:moveTo>
                <a:cubicBezTo>
                  <a:pt x="164" y="122"/>
                  <a:pt x="157" y="128"/>
                  <a:pt x="149" y="12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7" y="128"/>
                  <a:pt x="0" y="122"/>
                  <a:pt x="0" y="1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57" y="0"/>
                  <a:pt x="164" y="6"/>
                  <a:pt x="164" y="14"/>
                </a:cubicBezTo>
                <a:lnTo>
                  <a:pt x="164" y="114"/>
                </a:lnTo>
                <a:close/>
                <a:moveTo>
                  <a:pt x="149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1"/>
                  <a:pt x="12" y="13"/>
                  <a:pt x="12" y="14"/>
                </a:cubicBezTo>
                <a:cubicBezTo>
                  <a:pt x="12" y="25"/>
                  <a:pt x="17" y="34"/>
                  <a:pt x="25" y="40"/>
                </a:cubicBezTo>
                <a:cubicBezTo>
                  <a:pt x="37" y="50"/>
                  <a:pt x="50" y="59"/>
                  <a:pt x="62" y="69"/>
                </a:cubicBezTo>
                <a:cubicBezTo>
                  <a:pt x="67" y="73"/>
                  <a:pt x="76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9" y="82"/>
                  <a:pt x="97" y="73"/>
                  <a:pt x="102" y="69"/>
                </a:cubicBezTo>
                <a:cubicBezTo>
                  <a:pt x="114" y="59"/>
                  <a:pt x="127" y="50"/>
                  <a:pt x="139" y="40"/>
                </a:cubicBezTo>
                <a:cubicBezTo>
                  <a:pt x="145" y="36"/>
                  <a:pt x="152" y="25"/>
                  <a:pt x="152" y="18"/>
                </a:cubicBezTo>
                <a:cubicBezTo>
                  <a:pt x="152" y="15"/>
                  <a:pt x="153" y="11"/>
                  <a:pt x="149" y="11"/>
                </a:cubicBezTo>
                <a:close/>
                <a:moveTo>
                  <a:pt x="152" y="43"/>
                </a:moveTo>
                <a:cubicBezTo>
                  <a:pt x="150" y="46"/>
                  <a:pt x="148" y="48"/>
                  <a:pt x="146" y="50"/>
                </a:cubicBezTo>
                <a:cubicBezTo>
                  <a:pt x="133" y="60"/>
                  <a:pt x="120" y="70"/>
                  <a:pt x="107" y="80"/>
                </a:cubicBezTo>
                <a:cubicBezTo>
                  <a:pt x="100" y="86"/>
                  <a:pt x="9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72" y="93"/>
                  <a:pt x="64" y="86"/>
                  <a:pt x="57" y="80"/>
                </a:cubicBezTo>
                <a:cubicBezTo>
                  <a:pt x="44" y="70"/>
                  <a:pt x="31" y="60"/>
                  <a:pt x="18" y="50"/>
                </a:cubicBezTo>
                <a:cubicBezTo>
                  <a:pt x="16" y="48"/>
                  <a:pt x="14" y="46"/>
                  <a:pt x="12" y="43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5"/>
                  <a:pt x="13" y="117"/>
                  <a:pt x="15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1" y="117"/>
                  <a:pt x="152" y="115"/>
                  <a:pt x="152" y="114"/>
                </a:cubicBezTo>
                <a:lnTo>
                  <a:pt x="152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00" ker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9255848" y="1706991"/>
            <a:ext cx="817884" cy="8181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" name="Freeform 9"/>
          <p:cNvSpPr>
            <a:spLocks noEditPoints="1"/>
          </p:cNvSpPr>
          <p:nvPr/>
        </p:nvSpPr>
        <p:spPr bwMode="auto">
          <a:xfrm>
            <a:off x="9505650" y="1966793"/>
            <a:ext cx="355952" cy="263244"/>
          </a:xfrm>
          <a:custGeom>
            <a:avLst/>
            <a:gdLst>
              <a:gd name="T0" fmla="*/ 302 w 302"/>
              <a:gd name="T1" fmla="*/ 226 h 226"/>
              <a:gd name="T2" fmla="*/ 0 w 302"/>
              <a:gd name="T3" fmla="*/ 226 h 226"/>
              <a:gd name="T4" fmla="*/ 0 w 302"/>
              <a:gd name="T5" fmla="*/ 0 h 226"/>
              <a:gd name="T6" fmla="*/ 17 w 302"/>
              <a:gd name="T7" fmla="*/ 0 h 226"/>
              <a:gd name="T8" fmla="*/ 17 w 302"/>
              <a:gd name="T9" fmla="*/ 206 h 226"/>
              <a:gd name="T10" fmla="*/ 302 w 302"/>
              <a:gd name="T11" fmla="*/ 206 h 226"/>
              <a:gd name="T12" fmla="*/ 302 w 302"/>
              <a:gd name="T13" fmla="*/ 226 h 226"/>
              <a:gd name="T14" fmla="*/ 282 w 302"/>
              <a:gd name="T15" fmla="*/ 188 h 226"/>
              <a:gd name="T16" fmla="*/ 37 w 302"/>
              <a:gd name="T17" fmla="*/ 188 h 226"/>
              <a:gd name="T18" fmla="*/ 37 w 302"/>
              <a:gd name="T19" fmla="*/ 103 h 226"/>
              <a:gd name="T20" fmla="*/ 103 w 302"/>
              <a:gd name="T21" fmla="*/ 17 h 226"/>
              <a:gd name="T22" fmla="*/ 189 w 302"/>
              <a:gd name="T23" fmla="*/ 103 h 226"/>
              <a:gd name="T24" fmla="*/ 245 w 302"/>
              <a:gd name="T25" fmla="*/ 56 h 226"/>
              <a:gd name="T26" fmla="*/ 282 w 302"/>
              <a:gd name="T27" fmla="*/ 18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2" h="226">
                <a:moveTo>
                  <a:pt x="302" y="226"/>
                </a:moveTo>
                <a:lnTo>
                  <a:pt x="0" y="226"/>
                </a:lnTo>
                <a:lnTo>
                  <a:pt x="0" y="0"/>
                </a:lnTo>
                <a:lnTo>
                  <a:pt x="17" y="0"/>
                </a:lnTo>
                <a:lnTo>
                  <a:pt x="17" y="206"/>
                </a:lnTo>
                <a:lnTo>
                  <a:pt x="302" y="206"/>
                </a:lnTo>
                <a:lnTo>
                  <a:pt x="302" y="226"/>
                </a:lnTo>
                <a:close/>
                <a:moveTo>
                  <a:pt x="282" y="188"/>
                </a:moveTo>
                <a:lnTo>
                  <a:pt x="37" y="188"/>
                </a:lnTo>
                <a:lnTo>
                  <a:pt x="37" y="103"/>
                </a:lnTo>
                <a:lnTo>
                  <a:pt x="103" y="17"/>
                </a:lnTo>
                <a:lnTo>
                  <a:pt x="189" y="103"/>
                </a:lnTo>
                <a:lnTo>
                  <a:pt x="245" y="56"/>
                </a:lnTo>
                <a:lnTo>
                  <a:pt x="282" y="1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00" ker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9225321" y="4071462"/>
            <a:ext cx="817884" cy="8181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Freeform 6"/>
          <p:cNvSpPr>
            <a:spLocks noEditPoints="1"/>
          </p:cNvSpPr>
          <p:nvPr/>
        </p:nvSpPr>
        <p:spPr bwMode="auto">
          <a:xfrm>
            <a:off x="9383934" y="4339163"/>
            <a:ext cx="429975" cy="282781"/>
          </a:xfrm>
          <a:custGeom>
            <a:avLst/>
            <a:gdLst>
              <a:gd name="T0" fmla="*/ 176 w 176"/>
              <a:gd name="T1" fmla="*/ 99 h 117"/>
              <a:gd name="T2" fmla="*/ 176 w 176"/>
              <a:gd name="T3" fmla="*/ 108 h 117"/>
              <a:gd name="T4" fmla="*/ 161 w 176"/>
              <a:gd name="T5" fmla="*/ 117 h 117"/>
              <a:gd name="T6" fmla="*/ 15 w 176"/>
              <a:gd name="T7" fmla="*/ 117 h 117"/>
              <a:gd name="T8" fmla="*/ 0 w 176"/>
              <a:gd name="T9" fmla="*/ 108 h 117"/>
              <a:gd name="T10" fmla="*/ 0 w 176"/>
              <a:gd name="T11" fmla="*/ 99 h 117"/>
              <a:gd name="T12" fmla="*/ 15 w 176"/>
              <a:gd name="T13" fmla="*/ 99 h 117"/>
              <a:gd name="T14" fmla="*/ 161 w 176"/>
              <a:gd name="T15" fmla="*/ 99 h 117"/>
              <a:gd name="T16" fmla="*/ 176 w 176"/>
              <a:gd name="T17" fmla="*/ 99 h 117"/>
              <a:gd name="T18" fmla="*/ 24 w 176"/>
              <a:gd name="T19" fmla="*/ 79 h 117"/>
              <a:gd name="T20" fmla="*/ 24 w 176"/>
              <a:gd name="T21" fmla="*/ 14 h 117"/>
              <a:gd name="T22" fmla="*/ 38 w 176"/>
              <a:gd name="T23" fmla="*/ 0 h 117"/>
              <a:gd name="T24" fmla="*/ 138 w 176"/>
              <a:gd name="T25" fmla="*/ 0 h 117"/>
              <a:gd name="T26" fmla="*/ 152 w 176"/>
              <a:gd name="T27" fmla="*/ 14 h 117"/>
              <a:gd name="T28" fmla="*/ 152 w 176"/>
              <a:gd name="T29" fmla="*/ 79 h 117"/>
              <a:gd name="T30" fmla="*/ 138 w 176"/>
              <a:gd name="T31" fmla="*/ 93 h 117"/>
              <a:gd name="T32" fmla="*/ 38 w 176"/>
              <a:gd name="T33" fmla="*/ 93 h 117"/>
              <a:gd name="T34" fmla="*/ 24 w 176"/>
              <a:gd name="T35" fmla="*/ 79 h 117"/>
              <a:gd name="T36" fmla="*/ 35 w 176"/>
              <a:gd name="T37" fmla="*/ 79 h 117"/>
              <a:gd name="T38" fmla="*/ 38 w 176"/>
              <a:gd name="T39" fmla="*/ 82 h 117"/>
              <a:gd name="T40" fmla="*/ 138 w 176"/>
              <a:gd name="T41" fmla="*/ 82 h 117"/>
              <a:gd name="T42" fmla="*/ 141 w 176"/>
              <a:gd name="T43" fmla="*/ 79 h 117"/>
              <a:gd name="T44" fmla="*/ 141 w 176"/>
              <a:gd name="T45" fmla="*/ 14 h 117"/>
              <a:gd name="T46" fmla="*/ 138 w 176"/>
              <a:gd name="T47" fmla="*/ 11 h 117"/>
              <a:gd name="T48" fmla="*/ 38 w 176"/>
              <a:gd name="T49" fmla="*/ 11 h 117"/>
              <a:gd name="T50" fmla="*/ 35 w 176"/>
              <a:gd name="T51" fmla="*/ 14 h 117"/>
              <a:gd name="T52" fmla="*/ 35 w 176"/>
              <a:gd name="T53" fmla="*/ 79 h 117"/>
              <a:gd name="T54" fmla="*/ 97 w 176"/>
              <a:gd name="T55" fmla="*/ 107 h 117"/>
              <a:gd name="T56" fmla="*/ 95 w 176"/>
              <a:gd name="T57" fmla="*/ 105 h 117"/>
              <a:gd name="T58" fmla="*/ 81 w 176"/>
              <a:gd name="T59" fmla="*/ 105 h 117"/>
              <a:gd name="T60" fmla="*/ 79 w 176"/>
              <a:gd name="T61" fmla="*/ 107 h 117"/>
              <a:gd name="T62" fmla="*/ 81 w 176"/>
              <a:gd name="T63" fmla="*/ 108 h 117"/>
              <a:gd name="T64" fmla="*/ 95 w 176"/>
              <a:gd name="T65" fmla="*/ 108 h 117"/>
              <a:gd name="T66" fmla="*/ 97 w 176"/>
              <a:gd name="T67" fmla="*/ 10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00" ker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645269" y="1706991"/>
            <a:ext cx="817884" cy="8181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790200" y="1927208"/>
            <a:ext cx="489599" cy="416795"/>
            <a:chOff x="5933005" y="2830391"/>
            <a:chExt cx="500408" cy="425843"/>
          </a:xfrm>
          <a:solidFill>
            <a:srgbClr val="C00000"/>
          </a:solidFill>
        </p:grpSpPr>
        <p:sp>
          <p:nvSpPr>
            <p:cNvPr id="49" name="Freeform 16"/>
            <p:cNvSpPr>
              <a:spLocks noEditPoints="1"/>
            </p:cNvSpPr>
            <p:nvPr/>
          </p:nvSpPr>
          <p:spPr bwMode="auto">
            <a:xfrm>
              <a:off x="5933005" y="2830391"/>
              <a:ext cx="467486" cy="425843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pPr defTabSz="913765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7"/>
            <p:cNvSpPr>
              <a:spLocks noEditPoints="1"/>
            </p:cNvSpPr>
            <p:nvPr/>
          </p:nvSpPr>
          <p:spPr bwMode="auto">
            <a:xfrm>
              <a:off x="5986776" y="2830391"/>
              <a:ext cx="446637" cy="413496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pPr defTabSz="913765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51" name="直接连接符 50"/>
          <p:cNvCxnSpPr/>
          <p:nvPr/>
        </p:nvCxnSpPr>
        <p:spPr>
          <a:xfrm>
            <a:off x="4079845" y="1346037"/>
            <a:ext cx="0" cy="49063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7919772" y="1346037"/>
            <a:ext cx="0" cy="49063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963669" y="3900783"/>
            <a:ext cx="103566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0" y="25757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28" grpId="0" bldLvl="0" animBg="1"/>
      <p:bldP spid="32" grpId="0" bldLvl="0" animBg="1"/>
      <p:bldP spid="36" grpId="0" bldLvl="0" animBg="1"/>
      <p:bldP spid="40" grpId="0" bldLvl="0" animBg="1"/>
      <p:bldP spid="4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1098" y="112634"/>
            <a:ext cx="1887821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6880" y="638114"/>
            <a:ext cx="7496257" cy="340862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1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1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176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5271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-18095" y="25757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2" name="as 58"/>
          <p:cNvGrpSpPr/>
          <p:nvPr/>
        </p:nvGrpSpPr>
        <p:grpSpPr>
          <a:xfrm>
            <a:off x="4422597" y="3878702"/>
            <a:ext cx="1572411" cy="1571348"/>
            <a:chOff x="3318846" y="2912708"/>
            <a:chExt cx="1187133" cy="1185900"/>
          </a:xfrm>
          <a:solidFill>
            <a:srgbClr val="F4940A"/>
          </a:solidFill>
          <a:effectLst/>
        </p:grpSpPr>
        <p:sp>
          <p:nvSpPr>
            <p:cNvPr id="63" name="as 5"/>
            <p:cNvSpPr/>
            <p:nvPr/>
          </p:nvSpPr>
          <p:spPr bwMode="auto">
            <a:xfrm>
              <a:off x="3537268" y="2912708"/>
              <a:ext cx="968711" cy="968712"/>
            </a:xfrm>
            <a:custGeom>
              <a:avLst/>
              <a:gdLst>
                <a:gd name="T0" fmla="*/ 33 w 6279"/>
                <a:gd name="T1" fmla="*/ 600 h 6277"/>
                <a:gd name="T2" fmla="*/ 140 w 6279"/>
                <a:gd name="T3" fmla="*/ 1177 h 6277"/>
                <a:gd name="T4" fmla="*/ 294 w 6279"/>
                <a:gd name="T5" fmla="*/ 1734 h 6277"/>
                <a:gd name="T6" fmla="*/ 495 w 6279"/>
                <a:gd name="T7" fmla="*/ 2271 h 6277"/>
                <a:gd name="T8" fmla="*/ 741 w 6279"/>
                <a:gd name="T9" fmla="*/ 2785 h 6277"/>
                <a:gd name="T10" fmla="*/ 1027 w 6279"/>
                <a:gd name="T11" fmla="*/ 3273 h 6277"/>
                <a:gd name="T12" fmla="*/ 1353 w 6279"/>
                <a:gd name="T13" fmla="*/ 3734 h 6277"/>
                <a:gd name="T14" fmla="*/ 1717 w 6279"/>
                <a:gd name="T15" fmla="*/ 4164 h 6277"/>
                <a:gd name="T16" fmla="*/ 2114 w 6279"/>
                <a:gd name="T17" fmla="*/ 4561 h 6277"/>
                <a:gd name="T18" fmla="*/ 2544 w 6279"/>
                <a:gd name="T19" fmla="*/ 4924 h 6277"/>
                <a:gd name="T20" fmla="*/ 3005 w 6279"/>
                <a:gd name="T21" fmla="*/ 5250 h 6277"/>
                <a:gd name="T22" fmla="*/ 3494 w 6279"/>
                <a:gd name="T23" fmla="*/ 5536 h 6277"/>
                <a:gd name="T24" fmla="*/ 4008 w 6279"/>
                <a:gd name="T25" fmla="*/ 5782 h 6277"/>
                <a:gd name="T26" fmla="*/ 4544 w 6279"/>
                <a:gd name="T27" fmla="*/ 5983 h 6277"/>
                <a:gd name="T28" fmla="*/ 5102 w 6279"/>
                <a:gd name="T29" fmla="*/ 6137 h 6277"/>
                <a:gd name="T30" fmla="*/ 5679 w 6279"/>
                <a:gd name="T31" fmla="*/ 6244 h 6277"/>
                <a:gd name="T32" fmla="*/ 5974 w 6279"/>
                <a:gd name="T33" fmla="*/ 4918 h 6277"/>
                <a:gd name="T34" fmla="*/ 5856 w 6279"/>
                <a:gd name="T35" fmla="*/ 4903 h 6277"/>
                <a:gd name="T36" fmla="*/ 5740 w 6279"/>
                <a:gd name="T37" fmla="*/ 4886 h 6277"/>
                <a:gd name="T38" fmla="*/ 5624 w 6279"/>
                <a:gd name="T39" fmla="*/ 4865 h 6277"/>
                <a:gd name="T40" fmla="*/ 5510 w 6279"/>
                <a:gd name="T41" fmla="*/ 4843 h 6277"/>
                <a:gd name="T42" fmla="*/ 5396 w 6279"/>
                <a:gd name="T43" fmla="*/ 4818 h 6277"/>
                <a:gd name="T44" fmla="*/ 5283 w 6279"/>
                <a:gd name="T45" fmla="*/ 4790 h 6277"/>
                <a:gd name="T46" fmla="*/ 5172 w 6279"/>
                <a:gd name="T47" fmla="*/ 4760 h 6277"/>
                <a:gd name="T48" fmla="*/ 5061 w 6279"/>
                <a:gd name="T49" fmla="*/ 4727 h 6277"/>
                <a:gd name="T50" fmla="*/ 4950 w 6279"/>
                <a:gd name="T51" fmla="*/ 4693 h 6277"/>
                <a:gd name="T52" fmla="*/ 4841 w 6279"/>
                <a:gd name="T53" fmla="*/ 4656 h 6277"/>
                <a:gd name="T54" fmla="*/ 4734 w 6279"/>
                <a:gd name="T55" fmla="*/ 4617 h 6277"/>
                <a:gd name="T56" fmla="*/ 4627 w 6279"/>
                <a:gd name="T57" fmla="*/ 4575 h 6277"/>
                <a:gd name="T58" fmla="*/ 4523 w 6279"/>
                <a:gd name="T59" fmla="*/ 4531 h 6277"/>
                <a:gd name="T60" fmla="*/ 4418 w 6279"/>
                <a:gd name="T61" fmla="*/ 4485 h 6277"/>
                <a:gd name="T62" fmla="*/ 4314 w 6279"/>
                <a:gd name="T63" fmla="*/ 4437 h 6277"/>
                <a:gd name="T64" fmla="*/ 4213 w 6279"/>
                <a:gd name="T65" fmla="*/ 4386 h 6277"/>
                <a:gd name="T66" fmla="*/ 6279 w 6279"/>
                <a:gd name="T67" fmla="*/ 1690 h 6277"/>
                <a:gd name="T68" fmla="*/ 2279 w 6279"/>
                <a:gd name="T69" fmla="*/ 619 h 6277"/>
                <a:gd name="T70" fmla="*/ 1866 w 6279"/>
                <a:gd name="T71" fmla="*/ 2015 h 6277"/>
                <a:gd name="T72" fmla="*/ 1816 w 6279"/>
                <a:gd name="T73" fmla="*/ 1913 h 6277"/>
                <a:gd name="T74" fmla="*/ 1770 w 6279"/>
                <a:gd name="T75" fmla="*/ 1809 h 6277"/>
                <a:gd name="T76" fmla="*/ 1724 w 6279"/>
                <a:gd name="T77" fmla="*/ 1705 h 6277"/>
                <a:gd name="T78" fmla="*/ 1681 w 6279"/>
                <a:gd name="T79" fmla="*/ 1598 h 6277"/>
                <a:gd name="T80" fmla="*/ 1642 w 6279"/>
                <a:gd name="T81" fmla="*/ 1491 h 6277"/>
                <a:gd name="T82" fmla="*/ 1603 w 6279"/>
                <a:gd name="T83" fmla="*/ 1383 h 6277"/>
                <a:gd name="T84" fmla="*/ 1567 w 6279"/>
                <a:gd name="T85" fmla="*/ 1274 h 6277"/>
                <a:gd name="T86" fmla="*/ 1533 w 6279"/>
                <a:gd name="T87" fmla="*/ 1164 h 6277"/>
                <a:gd name="T88" fmla="*/ 1503 w 6279"/>
                <a:gd name="T89" fmla="*/ 1052 h 6277"/>
                <a:gd name="T90" fmla="*/ 1473 w 6279"/>
                <a:gd name="T91" fmla="*/ 940 h 6277"/>
                <a:gd name="T92" fmla="*/ 1447 w 6279"/>
                <a:gd name="T93" fmla="*/ 827 h 6277"/>
                <a:gd name="T94" fmla="*/ 1423 w 6279"/>
                <a:gd name="T95" fmla="*/ 713 h 6277"/>
                <a:gd name="T96" fmla="*/ 1402 w 6279"/>
                <a:gd name="T97" fmla="*/ 597 h 6277"/>
                <a:gd name="T98" fmla="*/ 1383 w 6279"/>
                <a:gd name="T99" fmla="*/ 481 h 6277"/>
                <a:gd name="T100" fmla="*/ 1366 w 6279"/>
                <a:gd name="T101" fmla="*/ 365 h 6277"/>
                <a:gd name="T102" fmla="*/ 0 w 6279"/>
                <a:gd name="T103" fmla="*/ 306 h 6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79" h="6277">
                  <a:moveTo>
                    <a:pt x="0" y="306"/>
                  </a:moveTo>
                  <a:lnTo>
                    <a:pt x="33" y="600"/>
                  </a:lnTo>
                  <a:lnTo>
                    <a:pt x="81" y="891"/>
                  </a:lnTo>
                  <a:lnTo>
                    <a:pt x="140" y="1177"/>
                  </a:lnTo>
                  <a:lnTo>
                    <a:pt x="211" y="1458"/>
                  </a:lnTo>
                  <a:lnTo>
                    <a:pt x="294" y="1734"/>
                  </a:lnTo>
                  <a:lnTo>
                    <a:pt x="390" y="2006"/>
                  </a:lnTo>
                  <a:lnTo>
                    <a:pt x="495" y="2271"/>
                  </a:lnTo>
                  <a:lnTo>
                    <a:pt x="613" y="2531"/>
                  </a:lnTo>
                  <a:lnTo>
                    <a:pt x="741" y="2785"/>
                  </a:lnTo>
                  <a:lnTo>
                    <a:pt x="879" y="3032"/>
                  </a:lnTo>
                  <a:lnTo>
                    <a:pt x="1027" y="3273"/>
                  </a:lnTo>
                  <a:lnTo>
                    <a:pt x="1186" y="3507"/>
                  </a:lnTo>
                  <a:lnTo>
                    <a:pt x="1353" y="3734"/>
                  </a:lnTo>
                  <a:lnTo>
                    <a:pt x="1530" y="3953"/>
                  </a:lnTo>
                  <a:lnTo>
                    <a:pt x="1717" y="4164"/>
                  </a:lnTo>
                  <a:lnTo>
                    <a:pt x="1911" y="4367"/>
                  </a:lnTo>
                  <a:lnTo>
                    <a:pt x="2114" y="4561"/>
                  </a:lnTo>
                  <a:lnTo>
                    <a:pt x="2325" y="4748"/>
                  </a:lnTo>
                  <a:lnTo>
                    <a:pt x="2544" y="4924"/>
                  </a:lnTo>
                  <a:lnTo>
                    <a:pt x="2771" y="5092"/>
                  </a:lnTo>
                  <a:lnTo>
                    <a:pt x="3005" y="5250"/>
                  </a:lnTo>
                  <a:lnTo>
                    <a:pt x="3246" y="5398"/>
                  </a:lnTo>
                  <a:lnTo>
                    <a:pt x="3494" y="5536"/>
                  </a:lnTo>
                  <a:lnTo>
                    <a:pt x="3748" y="5664"/>
                  </a:lnTo>
                  <a:lnTo>
                    <a:pt x="4008" y="5782"/>
                  </a:lnTo>
                  <a:lnTo>
                    <a:pt x="4273" y="5887"/>
                  </a:lnTo>
                  <a:lnTo>
                    <a:pt x="4544" y="5983"/>
                  </a:lnTo>
                  <a:lnTo>
                    <a:pt x="4821" y="6066"/>
                  </a:lnTo>
                  <a:lnTo>
                    <a:pt x="5102" y="6137"/>
                  </a:lnTo>
                  <a:lnTo>
                    <a:pt x="5389" y="6196"/>
                  </a:lnTo>
                  <a:lnTo>
                    <a:pt x="5679" y="6244"/>
                  </a:lnTo>
                  <a:lnTo>
                    <a:pt x="5974" y="6277"/>
                  </a:lnTo>
                  <a:lnTo>
                    <a:pt x="5974" y="4918"/>
                  </a:lnTo>
                  <a:lnTo>
                    <a:pt x="5915" y="4911"/>
                  </a:lnTo>
                  <a:lnTo>
                    <a:pt x="5856" y="4903"/>
                  </a:lnTo>
                  <a:lnTo>
                    <a:pt x="5798" y="4895"/>
                  </a:lnTo>
                  <a:lnTo>
                    <a:pt x="5740" y="4886"/>
                  </a:lnTo>
                  <a:lnTo>
                    <a:pt x="5682" y="4875"/>
                  </a:lnTo>
                  <a:lnTo>
                    <a:pt x="5624" y="4865"/>
                  </a:lnTo>
                  <a:lnTo>
                    <a:pt x="5567" y="4854"/>
                  </a:lnTo>
                  <a:lnTo>
                    <a:pt x="5510" y="4843"/>
                  </a:lnTo>
                  <a:lnTo>
                    <a:pt x="5453" y="4831"/>
                  </a:lnTo>
                  <a:lnTo>
                    <a:pt x="5396" y="4818"/>
                  </a:lnTo>
                  <a:lnTo>
                    <a:pt x="5339" y="4804"/>
                  </a:lnTo>
                  <a:lnTo>
                    <a:pt x="5283" y="4790"/>
                  </a:lnTo>
                  <a:lnTo>
                    <a:pt x="5227" y="4775"/>
                  </a:lnTo>
                  <a:lnTo>
                    <a:pt x="5172" y="4760"/>
                  </a:lnTo>
                  <a:lnTo>
                    <a:pt x="5116" y="4743"/>
                  </a:lnTo>
                  <a:lnTo>
                    <a:pt x="5061" y="4727"/>
                  </a:lnTo>
                  <a:lnTo>
                    <a:pt x="5005" y="4710"/>
                  </a:lnTo>
                  <a:lnTo>
                    <a:pt x="4950" y="4693"/>
                  </a:lnTo>
                  <a:lnTo>
                    <a:pt x="4896" y="4674"/>
                  </a:lnTo>
                  <a:lnTo>
                    <a:pt x="4841" y="4656"/>
                  </a:lnTo>
                  <a:lnTo>
                    <a:pt x="4788" y="4636"/>
                  </a:lnTo>
                  <a:lnTo>
                    <a:pt x="4734" y="4617"/>
                  </a:lnTo>
                  <a:lnTo>
                    <a:pt x="4681" y="4596"/>
                  </a:lnTo>
                  <a:lnTo>
                    <a:pt x="4627" y="4575"/>
                  </a:lnTo>
                  <a:lnTo>
                    <a:pt x="4574" y="4554"/>
                  </a:lnTo>
                  <a:lnTo>
                    <a:pt x="4523" y="4531"/>
                  </a:lnTo>
                  <a:lnTo>
                    <a:pt x="4470" y="4508"/>
                  </a:lnTo>
                  <a:lnTo>
                    <a:pt x="4418" y="4485"/>
                  </a:lnTo>
                  <a:lnTo>
                    <a:pt x="4366" y="4461"/>
                  </a:lnTo>
                  <a:lnTo>
                    <a:pt x="4314" y="4437"/>
                  </a:lnTo>
                  <a:lnTo>
                    <a:pt x="4264" y="4412"/>
                  </a:lnTo>
                  <a:lnTo>
                    <a:pt x="4213" y="4386"/>
                  </a:lnTo>
                  <a:lnTo>
                    <a:pt x="5661" y="3998"/>
                  </a:lnTo>
                  <a:lnTo>
                    <a:pt x="6279" y="1690"/>
                  </a:lnTo>
                  <a:lnTo>
                    <a:pt x="4589" y="0"/>
                  </a:lnTo>
                  <a:lnTo>
                    <a:pt x="2279" y="619"/>
                  </a:lnTo>
                  <a:lnTo>
                    <a:pt x="1891" y="2066"/>
                  </a:lnTo>
                  <a:lnTo>
                    <a:pt x="1866" y="2015"/>
                  </a:lnTo>
                  <a:lnTo>
                    <a:pt x="1841" y="1964"/>
                  </a:lnTo>
                  <a:lnTo>
                    <a:pt x="1816" y="1913"/>
                  </a:lnTo>
                  <a:lnTo>
                    <a:pt x="1793" y="1861"/>
                  </a:lnTo>
                  <a:lnTo>
                    <a:pt x="1770" y="1809"/>
                  </a:lnTo>
                  <a:lnTo>
                    <a:pt x="1746" y="1757"/>
                  </a:lnTo>
                  <a:lnTo>
                    <a:pt x="1724" y="1705"/>
                  </a:lnTo>
                  <a:lnTo>
                    <a:pt x="1703" y="1652"/>
                  </a:lnTo>
                  <a:lnTo>
                    <a:pt x="1681" y="1598"/>
                  </a:lnTo>
                  <a:lnTo>
                    <a:pt x="1661" y="1545"/>
                  </a:lnTo>
                  <a:lnTo>
                    <a:pt x="1642" y="1491"/>
                  </a:lnTo>
                  <a:lnTo>
                    <a:pt x="1621" y="1438"/>
                  </a:lnTo>
                  <a:lnTo>
                    <a:pt x="1603" y="1383"/>
                  </a:lnTo>
                  <a:lnTo>
                    <a:pt x="1585" y="1329"/>
                  </a:lnTo>
                  <a:lnTo>
                    <a:pt x="1567" y="1274"/>
                  </a:lnTo>
                  <a:lnTo>
                    <a:pt x="1550" y="1218"/>
                  </a:lnTo>
                  <a:lnTo>
                    <a:pt x="1533" y="1164"/>
                  </a:lnTo>
                  <a:lnTo>
                    <a:pt x="1518" y="1108"/>
                  </a:lnTo>
                  <a:lnTo>
                    <a:pt x="1503" y="1052"/>
                  </a:lnTo>
                  <a:lnTo>
                    <a:pt x="1487" y="996"/>
                  </a:lnTo>
                  <a:lnTo>
                    <a:pt x="1473" y="940"/>
                  </a:lnTo>
                  <a:lnTo>
                    <a:pt x="1460" y="883"/>
                  </a:lnTo>
                  <a:lnTo>
                    <a:pt x="1447" y="827"/>
                  </a:lnTo>
                  <a:lnTo>
                    <a:pt x="1434" y="770"/>
                  </a:lnTo>
                  <a:lnTo>
                    <a:pt x="1423" y="713"/>
                  </a:lnTo>
                  <a:lnTo>
                    <a:pt x="1412" y="655"/>
                  </a:lnTo>
                  <a:lnTo>
                    <a:pt x="1402" y="597"/>
                  </a:lnTo>
                  <a:lnTo>
                    <a:pt x="1392" y="539"/>
                  </a:lnTo>
                  <a:lnTo>
                    <a:pt x="1383" y="481"/>
                  </a:lnTo>
                  <a:lnTo>
                    <a:pt x="1375" y="424"/>
                  </a:lnTo>
                  <a:lnTo>
                    <a:pt x="1366" y="365"/>
                  </a:lnTo>
                  <a:lnTo>
                    <a:pt x="1359" y="306"/>
                  </a:lnTo>
                  <a:lnTo>
                    <a:pt x="0" y="306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as 6"/>
            <p:cNvSpPr/>
            <p:nvPr/>
          </p:nvSpPr>
          <p:spPr bwMode="auto">
            <a:xfrm>
              <a:off x="3318846" y="3540828"/>
              <a:ext cx="557780" cy="557780"/>
            </a:xfrm>
            <a:custGeom>
              <a:avLst/>
              <a:gdLst>
                <a:gd name="T0" fmla="*/ 2950 w 3617"/>
                <a:gd name="T1" fmla="*/ 406 h 3615"/>
                <a:gd name="T2" fmla="*/ 2728 w 3617"/>
                <a:gd name="T3" fmla="*/ 250 h 3615"/>
                <a:gd name="T4" fmla="*/ 2489 w 3617"/>
                <a:gd name="T5" fmla="*/ 133 h 3615"/>
                <a:gd name="T6" fmla="*/ 2239 w 3617"/>
                <a:gd name="T7" fmla="*/ 51 h 3615"/>
                <a:gd name="T8" fmla="*/ 1982 w 3617"/>
                <a:gd name="T9" fmla="*/ 8 h 3615"/>
                <a:gd name="T10" fmla="*/ 1721 w 3617"/>
                <a:gd name="T11" fmla="*/ 2 h 3615"/>
                <a:gd name="T12" fmla="*/ 1463 w 3617"/>
                <a:gd name="T13" fmla="*/ 33 h 3615"/>
                <a:gd name="T14" fmla="*/ 1210 w 3617"/>
                <a:gd name="T15" fmla="*/ 101 h 3615"/>
                <a:gd name="T16" fmla="*/ 968 w 3617"/>
                <a:gd name="T17" fmla="*/ 207 h 3615"/>
                <a:gd name="T18" fmla="*/ 739 w 3617"/>
                <a:gd name="T19" fmla="*/ 350 h 3615"/>
                <a:gd name="T20" fmla="*/ 530 w 3617"/>
                <a:gd name="T21" fmla="*/ 529 h 3615"/>
                <a:gd name="T22" fmla="*/ 349 w 3617"/>
                <a:gd name="T23" fmla="*/ 738 h 3615"/>
                <a:gd name="T24" fmla="*/ 207 w 3617"/>
                <a:gd name="T25" fmla="*/ 967 h 3615"/>
                <a:gd name="T26" fmla="*/ 102 w 3617"/>
                <a:gd name="T27" fmla="*/ 1209 h 3615"/>
                <a:gd name="T28" fmla="*/ 34 w 3617"/>
                <a:gd name="T29" fmla="*/ 1462 h 3615"/>
                <a:gd name="T30" fmla="*/ 2 w 3617"/>
                <a:gd name="T31" fmla="*/ 1721 h 3615"/>
                <a:gd name="T32" fmla="*/ 8 w 3617"/>
                <a:gd name="T33" fmla="*/ 1981 h 3615"/>
                <a:gd name="T34" fmla="*/ 52 w 3617"/>
                <a:gd name="T35" fmla="*/ 2238 h 3615"/>
                <a:gd name="T36" fmla="*/ 132 w 3617"/>
                <a:gd name="T37" fmla="*/ 2487 h 3615"/>
                <a:gd name="T38" fmla="*/ 251 w 3617"/>
                <a:gd name="T39" fmla="*/ 2726 h 3615"/>
                <a:gd name="T40" fmla="*/ 405 w 3617"/>
                <a:gd name="T41" fmla="*/ 2948 h 3615"/>
                <a:gd name="T42" fmla="*/ 597 w 3617"/>
                <a:gd name="T43" fmla="*/ 3150 h 3615"/>
                <a:gd name="T44" fmla="*/ 813 w 3617"/>
                <a:gd name="T45" fmla="*/ 3318 h 3615"/>
                <a:gd name="T46" fmla="*/ 1047 w 3617"/>
                <a:gd name="T47" fmla="*/ 3448 h 3615"/>
                <a:gd name="T48" fmla="*/ 1294 w 3617"/>
                <a:gd name="T49" fmla="*/ 3541 h 3615"/>
                <a:gd name="T50" fmla="*/ 1549 w 3617"/>
                <a:gd name="T51" fmla="*/ 3597 h 3615"/>
                <a:gd name="T52" fmla="*/ 1809 w 3617"/>
                <a:gd name="T53" fmla="*/ 3615 h 3615"/>
                <a:gd name="T54" fmla="*/ 2069 w 3617"/>
                <a:gd name="T55" fmla="*/ 3597 h 3615"/>
                <a:gd name="T56" fmla="*/ 2323 w 3617"/>
                <a:gd name="T57" fmla="*/ 3541 h 3615"/>
                <a:gd name="T58" fmla="*/ 2570 w 3617"/>
                <a:gd name="T59" fmla="*/ 3448 h 3615"/>
                <a:gd name="T60" fmla="*/ 2804 w 3617"/>
                <a:gd name="T61" fmla="*/ 3318 h 3615"/>
                <a:gd name="T62" fmla="*/ 3020 w 3617"/>
                <a:gd name="T63" fmla="*/ 3150 h 3615"/>
                <a:gd name="T64" fmla="*/ 3211 w 3617"/>
                <a:gd name="T65" fmla="*/ 2948 h 3615"/>
                <a:gd name="T66" fmla="*/ 3366 w 3617"/>
                <a:gd name="T67" fmla="*/ 2726 h 3615"/>
                <a:gd name="T68" fmla="*/ 3484 w 3617"/>
                <a:gd name="T69" fmla="*/ 2487 h 3615"/>
                <a:gd name="T70" fmla="*/ 3565 w 3617"/>
                <a:gd name="T71" fmla="*/ 2238 h 3615"/>
                <a:gd name="T72" fmla="*/ 3609 w 3617"/>
                <a:gd name="T73" fmla="*/ 1981 h 3615"/>
                <a:gd name="T74" fmla="*/ 3615 w 3617"/>
                <a:gd name="T75" fmla="*/ 1721 h 3615"/>
                <a:gd name="T76" fmla="*/ 3584 w 3617"/>
                <a:gd name="T77" fmla="*/ 1462 h 3615"/>
                <a:gd name="T78" fmla="*/ 3516 w 3617"/>
                <a:gd name="T79" fmla="*/ 1209 h 3615"/>
                <a:gd name="T80" fmla="*/ 3410 w 3617"/>
                <a:gd name="T81" fmla="*/ 967 h 3615"/>
                <a:gd name="T82" fmla="*/ 3267 w 3617"/>
                <a:gd name="T83" fmla="*/ 738 h 3615"/>
                <a:gd name="T84" fmla="*/ 3087 w 3617"/>
                <a:gd name="T85" fmla="*/ 529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3087" y="529"/>
                  </a:moveTo>
                  <a:lnTo>
                    <a:pt x="3020" y="465"/>
                  </a:lnTo>
                  <a:lnTo>
                    <a:pt x="2950" y="406"/>
                  </a:lnTo>
                  <a:lnTo>
                    <a:pt x="2878" y="350"/>
                  </a:lnTo>
                  <a:lnTo>
                    <a:pt x="2804" y="298"/>
                  </a:lnTo>
                  <a:lnTo>
                    <a:pt x="2728" y="250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3"/>
                  </a:lnTo>
                  <a:lnTo>
                    <a:pt x="2407" y="101"/>
                  </a:lnTo>
                  <a:lnTo>
                    <a:pt x="2323" y="75"/>
                  </a:lnTo>
                  <a:lnTo>
                    <a:pt x="2239" y="51"/>
                  </a:lnTo>
                  <a:lnTo>
                    <a:pt x="2154" y="33"/>
                  </a:lnTo>
                  <a:lnTo>
                    <a:pt x="2069" y="19"/>
                  </a:lnTo>
                  <a:lnTo>
                    <a:pt x="1982" y="8"/>
                  </a:lnTo>
                  <a:lnTo>
                    <a:pt x="1895" y="2"/>
                  </a:lnTo>
                  <a:lnTo>
                    <a:pt x="1809" y="0"/>
                  </a:lnTo>
                  <a:lnTo>
                    <a:pt x="1721" y="2"/>
                  </a:lnTo>
                  <a:lnTo>
                    <a:pt x="1635" y="8"/>
                  </a:lnTo>
                  <a:lnTo>
                    <a:pt x="1549" y="19"/>
                  </a:lnTo>
                  <a:lnTo>
                    <a:pt x="1463" y="33"/>
                  </a:lnTo>
                  <a:lnTo>
                    <a:pt x="1378" y="51"/>
                  </a:lnTo>
                  <a:lnTo>
                    <a:pt x="1294" y="75"/>
                  </a:lnTo>
                  <a:lnTo>
                    <a:pt x="1210" y="101"/>
                  </a:lnTo>
                  <a:lnTo>
                    <a:pt x="1128" y="133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90" y="250"/>
                  </a:lnTo>
                  <a:lnTo>
                    <a:pt x="813" y="298"/>
                  </a:lnTo>
                  <a:lnTo>
                    <a:pt x="739" y="350"/>
                  </a:lnTo>
                  <a:lnTo>
                    <a:pt x="667" y="406"/>
                  </a:lnTo>
                  <a:lnTo>
                    <a:pt x="597" y="465"/>
                  </a:lnTo>
                  <a:lnTo>
                    <a:pt x="530" y="529"/>
                  </a:lnTo>
                  <a:lnTo>
                    <a:pt x="465" y="596"/>
                  </a:lnTo>
                  <a:lnTo>
                    <a:pt x="405" y="666"/>
                  </a:lnTo>
                  <a:lnTo>
                    <a:pt x="349" y="738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8" y="1046"/>
                  </a:lnTo>
                  <a:lnTo>
                    <a:pt x="132" y="1127"/>
                  </a:lnTo>
                  <a:lnTo>
                    <a:pt x="102" y="1209"/>
                  </a:lnTo>
                  <a:lnTo>
                    <a:pt x="74" y="1293"/>
                  </a:lnTo>
                  <a:lnTo>
                    <a:pt x="52" y="1377"/>
                  </a:lnTo>
                  <a:lnTo>
                    <a:pt x="34" y="1462"/>
                  </a:lnTo>
                  <a:lnTo>
                    <a:pt x="18" y="1547"/>
                  </a:lnTo>
                  <a:lnTo>
                    <a:pt x="8" y="1634"/>
                  </a:lnTo>
                  <a:lnTo>
                    <a:pt x="2" y="1721"/>
                  </a:lnTo>
                  <a:lnTo>
                    <a:pt x="0" y="1807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8" y="2067"/>
                  </a:lnTo>
                  <a:lnTo>
                    <a:pt x="34" y="2152"/>
                  </a:lnTo>
                  <a:lnTo>
                    <a:pt x="52" y="2238"/>
                  </a:lnTo>
                  <a:lnTo>
                    <a:pt x="74" y="2322"/>
                  </a:lnTo>
                  <a:lnTo>
                    <a:pt x="102" y="2405"/>
                  </a:lnTo>
                  <a:lnTo>
                    <a:pt x="132" y="2487"/>
                  </a:lnTo>
                  <a:lnTo>
                    <a:pt x="168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49" y="2876"/>
                  </a:lnTo>
                  <a:lnTo>
                    <a:pt x="405" y="2948"/>
                  </a:lnTo>
                  <a:lnTo>
                    <a:pt x="465" y="3018"/>
                  </a:lnTo>
                  <a:lnTo>
                    <a:pt x="530" y="3085"/>
                  </a:lnTo>
                  <a:lnTo>
                    <a:pt x="597" y="3150"/>
                  </a:lnTo>
                  <a:lnTo>
                    <a:pt x="667" y="3210"/>
                  </a:lnTo>
                  <a:lnTo>
                    <a:pt x="739" y="3266"/>
                  </a:lnTo>
                  <a:lnTo>
                    <a:pt x="813" y="3318"/>
                  </a:lnTo>
                  <a:lnTo>
                    <a:pt x="890" y="3364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3"/>
                  </a:lnTo>
                  <a:lnTo>
                    <a:pt x="1210" y="3514"/>
                  </a:lnTo>
                  <a:lnTo>
                    <a:pt x="1294" y="3541"/>
                  </a:lnTo>
                  <a:lnTo>
                    <a:pt x="1378" y="3563"/>
                  </a:lnTo>
                  <a:lnTo>
                    <a:pt x="1463" y="3582"/>
                  </a:lnTo>
                  <a:lnTo>
                    <a:pt x="1549" y="3597"/>
                  </a:lnTo>
                  <a:lnTo>
                    <a:pt x="1635" y="3607"/>
                  </a:lnTo>
                  <a:lnTo>
                    <a:pt x="1721" y="3613"/>
                  </a:lnTo>
                  <a:lnTo>
                    <a:pt x="1809" y="3615"/>
                  </a:lnTo>
                  <a:lnTo>
                    <a:pt x="1895" y="3613"/>
                  </a:lnTo>
                  <a:lnTo>
                    <a:pt x="1982" y="3607"/>
                  </a:lnTo>
                  <a:lnTo>
                    <a:pt x="2069" y="3597"/>
                  </a:lnTo>
                  <a:lnTo>
                    <a:pt x="2154" y="3582"/>
                  </a:lnTo>
                  <a:lnTo>
                    <a:pt x="2239" y="3563"/>
                  </a:lnTo>
                  <a:lnTo>
                    <a:pt x="2323" y="3541"/>
                  </a:lnTo>
                  <a:lnTo>
                    <a:pt x="2407" y="3514"/>
                  </a:lnTo>
                  <a:lnTo>
                    <a:pt x="2489" y="3483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8" y="3364"/>
                  </a:lnTo>
                  <a:lnTo>
                    <a:pt x="2804" y="3318"/>
                  </a:lnTo>
                  <a:lnTo>
                    <a:pt x="2878" y="3266"/>
                  </a:lnTo>
                  <a:lnTo>
                    <a:pt x="2950" y="3210"/>
                  </a:lnTo>
                  <a:lnTo>
                    <a:pt x="3020" y="3150"/>
                  </a:lnTo>
                  <a:lnTo>
                    <a:pt x="3087" y="3085"/>
                  </a:lnTo>
                  <a:lnTo>
                    <a:pt x="3151" y="3018"/>
                  </a:lnTo>
                  <a:lnTo>
                    <a:pt x="3211" y="2948"/>
                  </a:lnTo>
                  <a:lnTo>
                    <a:pt x="3267" y="2876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50" y="2569"/>
                  </a:lnTo>
                  <a:lnTo>
                    <a:pt x="3484" y="2487"/>
                  </a:lnTo>
                  <a:lnTo>
                    <a:pt x="3516" y="2405"/>
                  </a:lnTo>
                  <a:lnTo>
                    <a:pt x="3542" y="2322"/>
                  </a:lnTo>
                  <a:lnTo>
                    <a:pt x="3565" y="2238"/>
                  </a:lnTo>
                  <a:lnTo>
                    <a:pt x="3584" y="2152"/>
                  </a:lnTo>
                  <a:lnTo>
                    <a:pt x="3598" y="2067"/>
                  </a:lnTo>
                  <a:lnTo>
                    <a:pt x="3609" y="1981"/>
                  </a:lnTo>
                  <a:lnTo>
                    <a:pt x="3615" y="1895"/>
                  </a:lnTo>
                  <a:lnTo>
                    <a:pt x="3617" y="1807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8" y="1547"/>
                  </a:lnTo>
                  <a:lnTo>
                    <a:pt x="3584" y="1462"/>
                  </a:lnTo>
                  <a:lnTo>
                    <a:pt x="3565" y="1377"/>
                  </a:lnTo>
                  <a:lnTo>
                    <a:pt x="3542" y="1293"/>
                  </a:lnTo>
                  <a:lnTo>
                    <a:pt x="3516" y="1209"/>
                  </a:lnTo>
                  <a:lnTo>
                    <a:pt x="3484" y="1127"/>
                  </a:lnTo>
                  <a:lnTo>
                    <a:pt x="3450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7" y="738"/>
                  </a:lnTo>
                  <a:lnTo>
                    <a:pt x="3211" y="666"/>
                  </a:lnTo>
                  <a:lnTo>
                    <a:pt x="3151" y="596"/>
                  </a:lnTo>
                  <a:lnTo>
                    <a:pt x="3087" y="529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as 69"/>
          <p:cNvGrpSpPr/>
          <p:nvPr/>
        </p:nvGrpSpPr>
        <p:grpSpPr>
          <a:xfrm>
            <a:off x="6210121" y="3878702"/>
            <a:ext cx="1572413" cy="1571348"/>
            <a:chOff x="4638021" y="2912708"/>
            <a:chExt cx="1187134" cy="1185900"/>
          </a:xfrm>
          <a:solidFill>
            <a:schemeClr val="accent3"/>
          </a:solidFill>
          <a:effectLst/>
        </p:grpSpPr>
        <p:sp>
          <p:nvSpPr>
            <p:cNvPr id="66" name="as 7"/>
            <p:cNvSpPr/>
            <p:nvPr/>
          </p:nvSpPr>
          <p:spPr bwMode="auto">
            <a:xfrm>
              <a:off x="5267375" y="3540828"/>
              <a:ext cx="557780" cy="557780"/>
            </a:xfrm>
            <a:custGeom>
              <a:avLst/>
              <a:gdLst>
                <a:gd name="T0" fmla="*/ 667 w 3617"/>
                <a:gd name="T1" fmla="*/ 3210 h 3615"/>
                <a:gd name="T2" fmla="*/ 889 w 3617"/>
                <a:gd name="T3" fmla="*/ 3364 h 3615"/>
                <a:gd name="T4" fmla="*/ 1128 w 3617"/>
                <a:gd name="T5" fmla="*/ 3483 h 3615"/>
                <a:gd name="T6" fmla="*/ 1378 w 3617"/>
                <a:gd name="T7" fmla="*/ 3563 h 3615"/>
                <a:gd name="T8" fmla="*/ 1635 w 3617"/>
                <a:gd name="T9" fmla="*/ 3607 h 3615"/>
                <a:gd name="T10" fmla="*/ 1896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6 h 3615"/>
                <a:gd name="T20" fmla="*/ 3087 w 3617"/>
                <a:gd name="T21" fmla="*/ 3085 h 3615"/>
                <a:gd name="T22" fmla="*/ 3268 w 3617"/>
                <a:gd name="T23" fmla="*/ 2876 h 3615"/>
                <a:gd name="T24" fmla="*/ 3410 w 3617"/>
                <a:gd name="T25" fmla="*/ 2648 h 3615"/>
                <a:gd name="T26" fmla="*/ 3515 w 3617"/>
                <a:gd name="T27" fmla="*/ 2405 h 3615"/>
                <a:gd name="T28" fmla="*/ 3583 w 3617"/>
                <a:gd name="T29" fmla="*/ 2152 h 3615"/>
                <a:gd name="T30" fmla="*/ 3615 w 3617"/>
                <a:gd name="T31" fmla="*/ 1895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5 w 3617"/>
                <a:gd name="T37" fmla="*/ 1127 h 3615"/>
                <a:gd name="T38" fmla="*/ 3366 w 3617"/>
                <a:gd name="T39" fmla="*/ 889 h 3615"/>
                <a:gd name="T40" fmla="*/ 3212 w 3617"/>
                <a:gd name="T41" fmla="*/ 666 h 3615"/>
                <a:gd name="T42" fmla="*/ 3020 w 3617"/>
                <a:gd name="T43" fmla="*/ 465 h 3615"/>
                <a:gd name="T44" fmla="*/ 2804 w 3617"/>
                <a:gd name="T45" fmla="*/ 298 h 3615"/>
                <a:gd name="T46" fmla="*/ 2570 w 3617"/>
                <a:gd name="T47" fmla="*/ 167 h 3615"/>
                <a:gd name="T48" fmla="*/ 2323 w 3617"/>
                <a:gd name="T49" fmla="*/ 75 h 3615"/>
                <a:gd name="T50" fmla="*/ 2068 w 3617"/>
                <a:gd name="T51" fmla="*/ 19 h 3615"/>
                <a:gd name="T52" fmla="*/ 1808 w 3617"/>
                <a:gd name="T53" fmla="*/ 0 h 3615"/>
                <a:gd name="T54" fmla="*/ 1548 w 3617"/>
                <a:gd name="T55" fmla="*/ 19 h 3615"/>
                <a:gd name="T56" fmla="*/ 1294 w 3617"/>
                <a:gd name="T57" fmla="*/ 75 h 3615"/>
                <a:gd name="T58" fmla="*/ 1047 w 3617"/>
                <a:gd name="T59" fmla="*/ 167 h 3615"/>
                <a:gd name="T60" fmla="*/ 813 w 3617"/>
                <a:gd name="T61" fmla="*/ 298 h 3615"/>
                <a:gd name="T62" fmla="*/ 597 w 3617"/>
                <a:gd name="T63" fmla="*/ 465 h 3615"/>
                <a:gd name="T64" fmla="*/ 406 w 3617"/>
                <a:gd name="T65" fmla="*/ 666 h 3615"/>
                <a:gd name="T66" fmla="*/ 251 w 3617"/>
                <a:gd name="T67" fmla="*/ 889 h 3615"/>
                <a:gd name="T68" fmla="*/ 133 w 3617"/>
                <a:gd name="T69" fmla="*/ 1127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5 h 3615"/>
                <a:gd name="T76" fmla="*/ 33 w 3617"/>
                <a:gd name="T77" fmla="*/ 2152 h 3615"/>
                <a:gd name="T78" fmla="*/ 101 w 3617"/>
                <a:gd name="T79" fmla="*/ 2405 h 3615"/>
                <a:gd name="T80" fmla="*/ 207 w 3617"/>
                <a:gd name="T81" fmla="*/ 2648 h 3615"/>
                <a:gd name="T82" fmla="*/ 350 w 3617"/>
                <a:gd name="T83" fmla="*/ 2876 h 3615"/>
                <a:gd name="T84" fmla="*/ 530 w 3617"/>
                <a:gd name="T85" fmla="*/ 3085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5"/>
                  </a:moveTo>
                  <a:lnTo>
                    <a:pt x="597" y="3150"/>
                  </a:lnTo>
                  <a:lnTo>
                    <a:pt x="667" y="3210"/>
                  </a:lnTo>
                  <a:lnTo>
                    <a:pt x="739" y="3266"/>
                  </a:lnTo>
                  <a:lnTo>
                    <a:pt x="813" y="3318"/>
                  </a:lnTo>
                  <a:lnTo>
                    <a:pt x="889" y="3364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3"/>
                  </a:lnTo>
                  <a:lnTo>
                    <a:pt x="1210" y="3514"/>
                  </a:lnTo>
                  <a:lnTo>
                    <a:pt x="1294" y="3541"/>
                  </a:lnTo>
                  <a:lnTo>
                    <a:pt x="1378" y="3563"/>
                  </a:lnTo>
                  <a:lnTo>
                    <a:pt x="1463" y="3582"/>
                  </a:lnTo>
                  <a:lnTo>
                    <a:pt x="1548" y="3597"/>
                  </a:lnTo>
                  <a:lnTo>
                    <a:pt x="1635" y="3607"/>
                  </a:lnTo>
                  <a:lnTo>
                    <a:pt x="1722" y="3613"/>
                  </a:lnTo>
                  <a:lnTo>
                    <a:pt x="1808" y="3615"/>
                  </a:lnTo>
                  <a:lnTo>
                    <a:pt x="1896" y="3613"/>
                  </a:lnTo>
                  <a:lnTo>
                    <a:pt x="1982" y="3607"/>
                  </a:lnTo>
                  <a:lnTo>
                    <a:pt x="2068" y="3597"/>
                  </a:lnTo>
                  <a:lnTo>
                    <a:pt x="2154" y="3582"/>
                  </a:lnTo>
                  <a:lnTo>
                    <a:pt x="2239" y="3563"/>
                  </a:lnTo>
                  <a:lnTo>
                    <a:pt x="2323" y="3541"/>
                  </a:lnTo>
                  <a:lnTo>
                    <a:pt x="2407" y="3514"/>
                  </a:lnTo>
                  <a:lnTo>
                    <a:pt x="2489" y="3483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7" y="3364"/>
                  </a:lnTo>
                  <a:lnTo>
                    <a:pt x="2804" y="3318"/>
                  </a:lnTo>
                  <a:lnTo>
                    <a:pt x="2878" y="3266"/>
                  </a:lnTo>
                  <a:lnTo>
                    <a:pt x="2950" y="3210"/>
                  </a:lnTo>
                  <a:lnTo>
                    <a:pt x="3020" y="3150"/>
                  </a:lnTo>
                  <a:lnTo>
                    <a:pt x="3087" y="3085"/>
                  </a:lnTo>
                  <a:lnTo>
                    <a:pt x="3152" y="3018"/>
                  </a:lnTo>
                  <a:lnTo>
                    <a:pt x="3212" y="2948"/>
                  </a:lnTo>
                  <a:lnTo>
                    <a:pt x="3268" y="2876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49" y="2569"/>
                  </a:lnTo>
                  <a:lnTo>
                    <a:pt x="3485" y="2487"/>
                  </a:lnTo>
                  <a:lnTo>
                    <a:pt x="3515" y="2405"/>
                  </a:lnTo>
                  <a:lnTo>
                    <a:pt x="3543" y="2322"/>
                  </a:lnTo>
                  <a:lnTo>
                    <a:pt x="3565" y="2238"/>
                  </a:lnTo>
                  <a:lnTo>
                    <a:pt x="3583" y="2152"/>
                  </a:lnTo>
                  <a:lnTo>
                    <a:pt x="3599" y="2067"/>
                  </a:lnTo>
                  <a:lnTo>
                    <a:pt x="3609" y="1981"/>
                  </a:lnTo>
                  <a:lnTo>
                    <a:pt x="3615" y="1895"/>
                  </a:lnTo>
                  <a:lnTo>
                    <a:pt x="3617" y="1807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9" y="1547"/>
                  </a:lnTo>
                  <a:lnTo>
                    <a:pt x="3583" y="1462"/>
                  </a:lnTo>
                  <a:lnTo>
                    <a:pt x="3565" y="1377"/>
                  </a:lnTo>
                  <a:lnTo>
                    <a:pt x="3543" y="1293"/>
                  </a:lnTo>
                  <a:lnTo>
                    <a:pt x="3515" y="1209"/>
                  </a:lnTo>
                  <a:lnTo>
                    <a:pt x="3485" y="1127"/>
                  </a:lnTo>
                  <a:lnTo>
                    <a:pt x="3449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8" y="738"/>
                  </a:lnTo>
                  <a:lnTo>
                    <a:pt x="3212" y="666"/>
                  </a:lnTo>
                  <a:lnTo>
                    <a:pt x="3152" y="596"/>
                  </a:lnTo>
                  <a:lnTo>
                    <a:pt x="3087" y="529"/>
                  </a:lnTo>
                  <a:lnTo>
                    <a:pt x="3020" y="465"/>
                  </a:lnTo>
                  <a:lnTo>
                    <a:pt x="2950" y="406"/>
                  </a:lnTo>
                  <a:lnTo>
                    <a:pt x="2878" y="350"/>
                  </a:lnTo>
                  <a:lnTo>
                    <a:pt x="2804" y="298"/>
                  </a:lnTo>
                  <a:lnTo>
                    <a:pt x="2727" y="250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3"/>
                  </a:lnTo>
                  <a:lnTo>
                    <a:pt x="2407" y="101"/>
                  </a:lnTo>
                  <a:lnTo>
                    <a:pt x="2323" y="75"/>
                  </a:lnTo>
                  <a:lnTo>
                    <a:pt x="2239" y="51"/>
                  </a:lnTo>
                  <a:lnTo>
                    <a:pt x="2154" y="33"/>
                  </a:lnTo>
                  <a:lnTo>
                    <a:pt x="2068" y="19"/>
                  </a:lnTo>
                  <a:lnTo>
                    <a:pt x="1982" y="8"/>
                  </a:lnTo>
                  <a:lnTo>
                    <a:pt x="1896" y="2"/>
                  </a:lnTo>
                  <a:lnTo>
                    <a:pt x="1808" y="0"/>
                  </a:lnTo>
                  <a:lnTo>
                    <a:pt x="1722" y="2"/>
                  </a:lnTo>
                  <a:lnTo>
                    <a:pt x="1635" y="8"/>
                  </a:lnTo>
                  <a:lnTo>
                    <a:pt x="1548" y="19"/>
                  </a:lnTo>
                  <a:lnTo>
                    <a:pt x="1463" y="33"/>
                  </a:lnTo>
                  <a:lnTo>
                    <a:pt x="1378" y="51"/>
                  </a:lnTo>
                  <a:lnTo>
                    <a:pt x="1294" y="75"/>
                  </a:lnTo>
                  <a:lnTo>
                    <a:pt x="1210" y="101"/>
                  </a:lnTo>
                  <a:lnTo>
                    <a:pt x="1128" y="133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89" y="250"/>
                  </a:lnTo>
                  <a:lnTo>
                    <a:pt x="813" y="298"/>
                  </a:lnTo>
                  <a:lnTo>
                    <a:pt x="739" y="350"/>
                  </a:lnTo>
                  <a:lnTo>
                    <a:pt x="667" y="406"/>
                  </a:lnTo>
                  <a:lnTo>
                    <a:pt x="597" y="465"/>
                  </a:lnTo>
                  <a:lnTo>
                    <a:pt x="530" y="529"/>
                  </a:lnTo>
                  <a:lnTo>
                    <a:pt x="466" y="596"/>
                  </a:lnTo>
                  <a:lnTo>
                    <a:pt x="406" y="666"/>
                  </a:lnTo>
                  <a:lnTo>
                    <a:pt x="350" y="738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7" y="1046"/>
                  </a:lnTo>
                  <a:lnTo>
                    <a:pt x="133" y="1127"/>
                  </a:lnTo>
                  <a:lnTo>
                    <a:pt x="101" y="1209"/>
                  </a:lnTo>
                  <a:lnTo>
                    <a:pt x="75" y="1293"/>
                  </a:lnTo>
                  <a:lnTo>
                    <a:pt x="52" y="1377"/>
                  </a:lnTo>
                  <a:lnTo>
                    <a:pt x="33" y="1462"/>
                  </a:lnTo>
                  <a:lnTo>
                    <a:pt x="19" y="1548"/>
                  </a:lnTo>
                  <a:lnTo>
                    <a:pt x="8" y="1634"/>
                  </a:lnTo>
                  <a:lnTo>
                    <a:pt x="2" y="1721"/>
                  </a:lnTo>
                  <a:lnTo>
                    <a:pt x="0" y="1807"/>
                  </a:lnTo>
                  <a:lnTo>
                    <a:pt x="2" y="1895"/>
                  </a:lnTo>
                  <a:lnTo>
                    <a:pt x="8" y="1981"/>
                  </a:lnTo>
                  <a:lnTo>
                    <a:pt x="19" y="2067"/>
                  </a:lnTo>
                  <a:lnTo>
                    <a:pt x="33" y="2152"/>
                  </a:lnTo>
                  <a:lnTo>
                    <a:pt x="52" y="2238"/>
                  </a:lnTo>
                  <a:lnTo>
                    <a:pt x="75" y="2322"/>
                  </a:lnTo>
                  <a:lnTo>
                    <a:pt x="101" y="2405"/>
                  </a:lnTo>
                  <a:lnTo>
                    <a:pt x="133" y="2487"/>
                  </a:lnTo>
                  <a:lnTo>
                    <a:pt x="167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50" y="2876"/>
                  </a:lnTo>
                  <a:lnTo>
                    <a:pt x="406" y="2948"/>
                  </a:lnTo>
                  <a:lnTo>
                    <a:pt x="466" y="3018"/>
                  </a:lnTo>
                  <a:lnTo>
                    <a:pt x="530" y="3085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as 8"/>
            <p:cNvSpPr/>
            <p:nvPr/>
          </p:nvSpPr>
          <p:spPr bwMode="auto">
            <a:xfrm>
              <a:off x="4638021" y="2912708"/>
              <a:ext cx="934158" cy="968712"/>
            </a:xfrm>
            <a:custGeom>
              <a:avLst/>
              <a:gdLst>
                <a:gd name="T0" fmla="*/ 1915 w 6050"/>
                <a:gd name="T1" fmla="*/ 4346 h 6277"/>
                <a:gd name="T2" fmla="*/ 1809 w 6050"/>
                <a:gd name="T3" fmla="*/ 4400 h 6277"/>
                <a:gd name="T4" fmla="*/ 1702 w 6050"/>
                <a:gd name="T5" fmla="*/ 4452 h 6277"/>
                <a:gd name="T6" fmla="*/ 1593 w 6050"/>
                <a:gd name="T7" fmla="*/ 4502 h 6277"/>
                <a:gd name="T8" fmla="*/ 1483 w 6050"/>
                <a:gd name="T9" fmla="*/ 4550 h 6277"/>
                <a:gd name="T10" fmla="*/ 1373 w 6050"/>
                <a:gd name="T11" fmla="*/ 4594 h 6277"/>
                <a:gd name="T12" fmla="*/ 1260 w 6050"/>
                <a:gd name="T13" fmla="*/ 4637 h 6277"/>
                <a:gd name="T14" fmla="*/ 1146 w 6050"/>
                <a:gd name="T15" fmla="*/ 4676 h 6277"/>
                <a:gd name="T16" fmla="*/ 1031 w 6050"/>
                <a:gd name="T17" fmla="*/ 4714 h 6277"/>
                <a:gd name="T18" fmla="*/ 916 w 6050"/>
                <a:gd name="T19" fmla="*/ 4750 h 6277"/>
                <a:gd name="T20" fmla="*/ 799 w 6050"/>
                <a:gd name="T21" fmla="*/ 4781 h 6277"/>
                <a:gd name="T22" fmla="*/ 681 w 6050"/>
                <a:gd name="T23" fmla="*/ 4811 h 6277"/>
                <a:gd name="T24" fmla="*/ 561 w 6050"/>
                <a:gd name="T25" fmla="*/ 4838 h 6277"/>
                <a:gd name="T26" fmla="*/ 441 w 6050"/>
                <a:gd name="T27" fmla="*/ 4862 h 6277"/>
                <a:gd name="T28" fmla="*/ 320 w 6050"/>
                <a:gd name="T29" fmla="*/ 4884 h 6277"/>
                <a:gd name="T30" fmla="*/ 199 w 6050"/>
                <a:gd name="T31" fmla="*/ 4903 h 6277"/>
                <a:gd name="T32" fmla="*/ 76 w 6050"/>
                <a:gd name="T33" fmla="*/ 4918 h 6277"/>
                <a:gd name="T34" fmla="*/ 370 w 6050"/>
                <a:gd name="T35" fmla="*/ 6244 h 6277"/>
                <a:gd name="T36" fmla="*/ 947 w 6050"/>
                <a:gd name="T37" fmla="*/ 6137 h 6277"/>
                <a:gd name="T38" fmla="*/ 1505 w 6050"/>
                <a:gd name="T39" fmla="*/ 5983 h 6277"/>
                <a:gd name="T40" fmla="*/ 2042 w 6050"/>
                <a:gd name="T41" fmla="*/ 5782 h 6277"/>
                <a:gd name="T42" fmla="*/ 2556 w 6050"/>
                <a:gd name="T43" fmla="*/ 5536 h 6277"/>
                <a:gd name="T44" fmla="*/ 3044 w 6050"/>
                <a:gd name="T45" fmla="*/ 5250 h 6277"/>
                <a:gd name="T46" fmla="*/ 3504 w 6050"/>
                <a:gd name="T47" fmla="*/ 4924 h 6277"/>
                <a:gd name="T48" fmla="*/ 3935 w 6050"/>
                <a:gd name="T49" fmla="*/ 4561 h 6277"/>
                <a:gd name="T50" fmla="*/ 4333 w 6050"/>
                <a:gd name="T51" fmla="*/ 4164 h 6277"/>
                <a:gd name="T52" fmla="*/ 4696 w 6050"/>
                <a:gd name="T53" fmla="*/ 3734 h 6277"/>
                <a:gd name="T54" fmla="*/ 5022 w 6050"/>
                <a:gd name="T55" fmla="*/ 3273 h 6277"/>
                <a:gd name="T56" fmla="*/ 5309 w 6050"/>
                <a:gd name="T57" fmla="*/ 2785 h 6277"/>
                <a:gd name="T58" fmla="*/ 5553 w 6050"/>
                <a:gd name="T59" fmla="*/ 2271 h 6277"/>
                <a:gd name="T60" fmla="*/ 5754 w 6050"/>
                <a:gd name="T61" fmla="*/ 1734 h 6277"/>
                <a:gd name="T62" fmla="*/ 5910 w 6050"/>
                <a:gd name="T63" fmla="*/ 1177 h 6277"/>
                <a:gd name="T64" fmla="*/ 6015 w 6050"/>
                <a:gd name="T65" fmla="*/ 600 h 6277"/>
                <a:gd name="T66" fmla="*/ 4690 w 6050"/>
                <a:gd name="T67" fmla="*/ 306 h 6277"/>
                <a:gd name="T68" fmla="*/ 4664 w 6050"/>
                <a:gd name="T69" fmla="*/ 496 h 6277"/>
                <a:gd name="T70" fmla="*/ 4631 w 6050"/>
                <a:gd name="T71" fmla="*/ 682 h 6277"/>
                <a:gd name="T72" fmla="*/ 4593 w 6050"/>
                <a:gd name="T73" fmla="*/ 868 h 6277"/>
                <a:gd name="T74" fmla="*/ 4547 w 6050"/>
                <a:gd name="T75" fmla="*/ 1050 h 6277"/>
                <a:gd name="T76" fmla="*/ 4495 w 6050"/>
                <a:gd name="T77" fmla="*/ 1231 h 6277"/>
                <a:gd name="T78" fmla="*/ 4437 w 6050"/>
                <a:gd name="T79" fmla="*/ 1407 h 6277"/>
                <a:gd name="T80" fmla="*/ 4374 w 6050"/>
                <a:gd name="T81" fmla="*/ 1582 h 6277"/>
                <a:gd name="T82" fmla="*/ 4304 w 6050"/>
                <a:gd name="T83" fmla="*/ 1753 h 6277"/>
                <a:gd name="T84" fmla="*/ 1690 w 6050"/>
                <a:gd name="T85" fmla="*/ 0 h 6277"/>
                <a:gd name="T86" fmla="*/ 618 w 6050"/>
                <a:gd name="T87" fmla="*/ 3998 h 6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50" h="6277">
                  <a:moveTo>
                    <a:pt x="618" y="3998"/>
                  </a:moveTo>
                  <a:lnTo>
                    <a:pt x="1915" y="4346"/>
                  </a:lnTo>
                  <a:lnTo>
                    <a:pt x="1862" y="4374"/>
                  </a:lnTo>
                  <a:lnTo>
                    <a:pt x="1809" y="4400"/>
                  </a:lnTo>
                  <a:lnTo>
                    <a:pt x="1755" y="4427"/>
                  </a:lnTo>
                  <a:lnTo>
                    <a:pt x="1702" y="4452"/>
                  </a:lnTo>
                  <a:lnTo>
                    <a:pt x="1648" y="4478"/>
                  </a:lnTo>
                  <a:lnTo>
                    <a:pt x="1593" y="4502"/>
                  </a:lnTo>
                  <a:lnTo>
                    <a:pt x="1538" y="4526"/>
                  </a:lnTo>
                  <a:lnTo>
                    <a:pt x="1483" y="4550"/>
                  </a:lnTo>
                  <a:lnTo>
                    <a:pt x="1427" y="4572"/>
                  </a:lnTo>
                  <a:lnTo>
                    <a:pt x="1373" y="4594"/>
                  </a:lnTo>
                  <a:lnTo>
                    <a:pt x="1316" y="4616"/>
                  </a:lnTo>
                  <a:lnTo>
                    <a:pt x="1260" y="4637"/>
                  </a:lnTo>
                  <a:lnTo>
                    <a:pt x="1203" y="4657"/>
                  </a:lnTo>
                  <a:lnTo>
                    <a:pt x="1146" y="4676"/>
                  </a:lnTo>
                  <a:lnTo>
                    <a:pt x="1089" y="4696"/>
                  </a:lnTo>
                  <a:lnTo>
                    <a:pt x="1031" y="4714"/>
                  </a:lnTo>
                  <a:lnTo>
                    <a:pt x="973" y="4732"/>
                  </a:lnTo>
                  <a:lnTo>
                    <a:pt x="916" y="4750"/>
                  </a:lnTo>
                  <a:lnTo>
                    <a:pt x="858" y="4766"/>
                  </a:lnTo>
                  <a:lnTo>
                    <a:pt x="799" y="4781"/>
                  </a:lnTo>
                  <a:lnTo>
                    <a:pt x="740" y="4796"/>
                  </a:lnTo>
                  <a:lnTo>
                    <a:pt x="681" y="4811"/>
                  </a:lnTo>
                  <a:lnTo>
                    <a:pt x="621" y="4825"/>
                  </a:lnTo>
                  <a:lnTo>
                    <a:pt x="561" y="4838"/>
                  </a:lnTo>
                  <a:lnTo>
                    <a:pt x="501" y="4850"/>
                  </a:lnTo>
                  <a:lnTo>
                    <a:pt x="441" y="4862"/>
                  </a:lnTo>
                  <a:lnTo>
                    <a:pt x="381" y="4873"/>
                  </a:lnTo>
                  <a:lnTo>
                    <a:pt x="320" y="4884"/>
                  </a:lnTo>
                  <a:lnTo>
                    <a:pt x="260" y="4894"/>
                  </a:lnTo>
                  <a:lnTo>
                    <a:pt x="199" y="4903"/>
                  </a:lnTo>
                  <a:lnTo>
                    <a:pt x="138" y="4911"/>
                  </a:lnTo>
                  <a:lnTo>
                    <a:pt x="76" y="4918"/>
                  </a:lnTo>
                  <a:lnTo>
                    <a:pt x="76" y="6277"/>
                  </a:lnTo>
                  <a:lnTo>
                    <a:pt x="370" y="6244"/>
                  </a:lnTo>
                  <a:lnTo>
                    <a:pt x="661" y="6196"/>
                  </a:lnTo>
                  <a:lnTo>
                    <a:pt x="947" y="6137"/>
                  </a:lnTo>
                  <a:lnTo>
                    <a:pt x="1228" y="6066"/>
                  </a:lnTo>
                  <a:lnTo>
                    <a:pt x="1505" y="5983"/>
                  </a:lnTo>
                  <a:lnTo>
                    <a:pt x="1776" y="5887"/>
                  </a:lnTo>
                  <a:lnTo>
                    <a:pt x="2042" y="5782"/>
                  </a:lnTo>
                  <a:lnTo>
                    <a:pt x="2302" y="5664"/>
                  </a:lnTo>
                  <a:lnTo>
                    <a:pt x="2556" y="5536"/>
                  </a:lnTo>
                  <a:lnTo>
                    <a:pt x="2803" y="5398"/>
                  </a:lnTo>
                  <a:lnTo>
                    <a:pt x="3044" y="5250"/>
                  </a:lnTo>
                  <a:lnTo>
                    <a:pt x="3278" y="5092"/>
                  </a:lnTo>
                  <a:lnTo>
                    <a:pt x="3504" y="4924"/>
                  </a:lnTo>
                  <a:lnTo>
                    <a:pt x="3723" y="4748"/>
                  </a:lnTo>
                  <a:lnTo>
                    <a:pt x="3935" y="4561"/>
                  </a:lnTo>
                  <a:lnTo>
                    <a:pt x="4138" y="4367"/>
                  </a:lnTo>
                  <a:lnTo>
                    <a:pt x="4333" y="4164"/>
                  </a:lnTo>
                  <a:lnTo>
                    <a:pt x="4519" y="3953"/>
                  </a:lnTo>
                  <a:lnTo>
                    <a:pt x="4696" y="3734"/>
                  </a:lnTo>
                  <a:lnTo>
                    <a:pt x="4864" y="3507"/>
                  </a:lnTo>
                  <a:lnTo>
                    <a:pt x="5022" y="3273"/>
                  </a:lnTo>
                  <a:lnTo>
                    <a:pt x="5171" y="3032"/>
                  </a:lnTo>
                  <a:lnTo>
                    <a:pt x="5309" y="2785"/>
                  </a:lnTo>
                  <a:lnTo>
                    <a:pt x="5437" y="2531"/>
                  </a:lnTo>
                  <a:lnTo>
                    <a:pt x="5553" y="2271"/>
                  </a:lnTo>
                  <a:lnTo>
                    <a:pt x="5660" y="2006"/>
                  </a:lnTo>
                  <a:lnTo>
                    <a:pt x="5754" y="1734"/>
                  </a:lnTo>
                  <a:lnTo>
                    <a:pt x="5838" y="1458"/>
                  </a:lnTo>
                  <a:lnTo>
                    <a:pt x="5910" y="1177"/>
                  </a:lnTo>
                  <a:lnTo>
                    <a:pt x="5969" y="891"/>
                  </a:lnTo>
                  <a:lnTo>
                    <a:pt x="6015" y="600"/>
                  </a:lnTo>
                  <a:lnTo>
                    <a:pt x="6050" y="306"/>
                  </a:lnTo>
                  <a:lnTo>
                    <a:pt x="4690" y="306"/>
                  </a:lnTo>
                  <a:lnTo>
                    <a:pt x="4678" y="401"/>
                  </a:lnTo>
                  <a:lnTo>
                    <a:pt x="4664" y="496"/>
                  </a:lnTo>
                  <a:lnTo>
                    <a:pt x="4649" y="589"/>
                  </a:lnTo>
                  <a:lnTo>
                    <a:pt x="4631" y="682"/>
                  </a:lnTo>
                  <a:lnTo>
                    <a:pt x="4613" y="776"/>
                  </a:lnTo>
                  <a:lnTo>
                    <a:pt x="4593" y="868"/>
                  </a:lnTo>
                  <a:lnTo>
                    <a:pt x="4570" y="960"/>
                  </a:lnTo>
                  <a:lnTo>
                    <a:pt x="4547" y="1050"/>
                  </a:lnTo>
                  <a:lnTo>
                    <a:pt x="4523" y="1140"/>
                  </a:lnTo>
                  <a:lnTo>
                    <a:pt x="4495" y="1231"/>
                  </a:lnTo>
                  <a:lnTo>
                    <a:pt x="4468" y="1319"/>
                  </a:lnTo>
                  <a:lnTo>
                    <a:pt x="4437" y="1407"/>
                  </a:lnTo>
                  <a:lnTo>
                    <a:pt x="4407" y="1494"/>
                  </a:lnTo>
                  <a:lnTo>
                    <a:pt x="4374" y="1582"/>
                  </a:lnTo>
                  <a:lnTo>
                    <a:pt x="4340" y="1668"/>
                  </a:lnTo>
                  <a:lnTo>
                    <a:pt x="4304" y="1753"/>
                  </a:lnTo>
                  <a:lnTo>
                    <a:pt x="4000" y="619"/>
                  </a:lnTo>
                  <a:lnTo>
                    <a:pt x="1690" y="0"/>
                  </a:lnTo>
                  <a:lnTo>
                    <a:pt x="0" y="1690"/>
                  </a:lnTo>
                  <a:lnTo>
                    <a:pt x="618" y="3998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as 72"/>
          <p:cNvGrpSpPr/>
          <p:nvPr/>
        </p:nvGrpSpPr>
        <p:grpSpPr>
          <a:xfrm>
            <a:off x="6210121" y="2098343"/>
            <a:ext cx="1572413" cy="1571348"/>
            <a:chOff x="4638021" y="1593533"/>
            <a:chExt cx="1187134" cy="1185900"/>
          </a:xfrm>
          <a:solidFill>
            <a:schemeClr val="accent1"/>
          </a:solidFill>
          <a:effectLst/>
        </p:grpSpPr>
        <p:sp>
          <p:nvSpPr>
            <p:cNvPr id="69" name="as 9"/>
            <p:cNvSpPr/>
            <p:nvPr/>
          </p:nvSpPr>
          <p:spPr bwMode="auto">
            <a:xfrm>
              <a:off x="4638021" y="1846509"/>
              <a:ext cx="934158" cy="932924"/>
            </a:xfrm>
            <a:custGeom>
              <a:avLst/>
              <a:gdLst>
                <a:gd name="T0" fmla="*/ 76 w 6050"/>
                <a:gd name="T1" fmla="*/ 1359 h 6048"/>
                <a:gd name="T2" fmla="*/ 277 w 6050"/>
                <a:gd name="T3" fmla="*/ 1387 h 6048"/>
                <a:gd name="T4" fmla="*/ 477 w 6050"/>
                <a:gd name="T5" fmla="*/ 1422 h 6048"/>
                <a:gd name="T6" fmla="*/ 673 w 6050"/>
                <a:gd name="T7" fmla="*/ 1465 h 6048"/>
                <a:gd name="T8" fmla="*/ 867 w 6050"/>
                <a:gd name="T9" fmla="*/ 1515 h 6048"/>
                <a:gd name="T10" fmla="*/ 1058 w 6050"/>
                <a:gd name="T11" fmla="*/ 1571 h 6048"/>
                <a:gd name="T12" fmla="*/ 1246 w 6050"/>
                <a:gd name="T13" fmla="*/ 1635 h 6048"/>
                <a:gd name="T14" fmla="*/ 1429 w 6050"/>
                <a:gd name="T15" fmla="*/ 1706 h 6048"/>
                <a:gd name="T16" fmla="*/ 1610 w 6050"/>
                <a:gd name="T17" fmla="*/ 1784 h 6048"/>
                <a:gd name="T18" fmla="*/ 0 w 6050"/>
                <a:gd name="T19" fmla="*/ 4358 h 6048"/>
                <a:gd name="T20" fmla="*/ 4000 w 6050"/>
                <a:gd name="T21" fmla="*/ 5429 h 6048"/>
                <a:gd name="T22" fmla="*/ 4305 w 6050"/>
                <a:gd name="T23" fmla="*/ 4527 h 6048"/>
                <a:gd name="T24" fmla="*/ 4379 w 6050"/>
                <a:gd name="T25" fmla="*/ 4710 h 6048"/>
                <a:gd name="T26" fmla="*/ 4446 w 6050"/>
                <a:gd name="T27" fmla="*/ 4896 h 6048"/>
                <a:gd name="T28" fmla="*/ 4507 w 6050"/>
                <a:gd name="T29" fmla="*/ 5085 h 6048"/>
                <a:gd name="T30" fmla="*/ 4560 w 6050"/>
                <a:gd name="T31" fmla="*/ 5277 h 6048"/>
                <a:gd name="T32" fmla="*/ 4607 w 6050"/>
                <a:gd name="T33" fmla="*/ 5472 h 6048"/>
                <a:gd name="T34" fmla="*/ 4646 w 6050"/>
                <a:gd name="T35" fmla="*/ 5670 h 6048"/>
                <a:gd name="T36" fmla="*/ 4677 w 6050"/>
                <a:gd name="T37" fmla="*/ 5871 h 6048"/>
                <a:gd name="T38" fmla="*/ 6050 w 6050"/>
                <a:gd name="T39" fmla="*/ 5972 h 6048"/>
                <a:gd name="T40" fmla="*/ 5969 w 6050"/>
                <a:gd name="T41" fmla="*/ 5387 h 6048"/>
                <a:gd name="T42" fmla="*/ 5838 w 6050"/>
                <a:gd name="T43" fmla="*/ 4819 h 6048"/>
                <a:gd name="T44" fmla="*/ 5660 w 6050"/>
                <a:gd name="T45" fmla="*/ 4272 h 6048"/>
                <a:gd name="T46" fmla="*/ 5437 w 6050"/>
                <a:gd name="T47" fmla="*/ 3747 h 6048"/>
                <a:gd name="T48" fmla="*/ 5171 w 6050"/>
                <a:gd name="T49" fmla="*/ 3245 h 6048"/>
                <a:gd name="T50" fmla="*/ 4864 w 6050"/>
                <a:gd name="T51" fmla="*/ 2771 h 6048"/>
                <a:gd name="T52" fmla="*/ 4519 w 6050"/>
                <a:gd name="T53" fmla="*/ 2326 h 6048"/>
                <a:gd name="T54" fmla="*/ 4138 w 6050"/>
                <a:gd name="T55" fmla="*/ 1912 h 6048"/>
                <a:gd name="T56" fmla="*/ 3723 w 6050"/>
                <a:gd name="T57" fmla="*/ 1531 h 6048"/>
                <a:gd name="T58" fmla="*/ 3278 w 6050"/>
                <a:gd name="T59" fmla="*/ 1186 h 6048"/>
                <a:gd name="T60" fmla="*/ 2803 w 6050"/>
                <a:gd name="T61" fmla="*/ 879 h 6048"/>
                <a:gd name="T62" fmla="*/ 2302 w 6050"/>
                <a:gd name="T63" fmla="*/ 613 h 6048"/>
                <a:gd name="T64" fmla="*/ 1776 w 6050"/>
                <a:gd name="T65" fmla="*/ 390 h 6048"/>
                <a:gd name="T66" fmla="*/ 1228 w 6050"/>
                <a:gd name="T67" fmla="*/ 212 h 6048"/>
                <a:gd name="T68" fmla="*/ 661 w 6050"/>
                <a:gd name="T69" fmla="*/ 81 h 6048"/>
                <a:gd name="T70" fmla="*/ 76 w 6050"/>
                <a:gd name="T71" fmla="*/ 0 h 6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50" h="6048">
                  <a:moveTo>
                    <a:pt x="76" y="0"/>
                  </a:moveTo>
                  <a:lnTo>
                    <a:pt x="76" y="1359"/>
                  </a:lnTo>
                  <a:lnTo>
                    <a:pt x="176" y="1373"/>
                  </a:lnTo>
                  <a:lnTo>
                    <a:pt x="277" y="1387"/>
                  </a:lnTo>
                  <a:lnTo>
                    <a:pt x="377" y="1404"/>
                  </a:lnTo>
                  <a:lnTo>
                    <a:pt x="477" y="1422"/>
                  </a:lnTo>
                  <a:lnTo>
                    <a:pt x="575" y="1443"/>
                  </a:lnTo>
                  <a:lnTo>
                    <a:pt x="673" y="1465"/>
                  </a:lnTo>
                  <a:lnTo>
                    <a:pt x="770" y="1489"/>
                  </a:lnTo>
                  <a:lnTo>
                    <a:pt x="867" y="1515"/>
                  </a:lnTo>
                  <a:lnTo>
                    <a:pt x="962" y="1542"/>
                  </a:lnTo>
                  <a:lnTo>
                    <a:pt x="1058" y="1571"/>
                  </a:lnTo>
                  <a:lnTo>
                    <a:pt x="1152" y="1603"/>
                  </a:lnTo>
                  <a:lnTo>
                    <a:pt x="1246" y="1635"/>
                  </a:lnTo>
                  <a:lnTo>
                    <a:pt x="1338" y="1670"/>
                  </a:lnTo>
                  <a:lnTo>
                    <a:pt x="1429" y="1706"/>
                  </a:lnTo>
                  <a:lnTo>
                    <a:pt x="1521" y="1744"/>
                  </a:lnTo>
                  <a:lnTo>
                    <a:pt x="1610" y="1784"/>
                  </a:lnTo>
                  <a:lnTo>
                    <a:pt x="618" y="2050"/>
                  </a:lnTo>
                  <a:lnTo>
                    <a:pt x="0" y="4358"/>
                  </a:lnTo>
                  <a:lnTo>
                    <a:pt x="1690" y="6048"/>
                  </a:lnTo>
                  <a:lnTo>
                    <a:pt x="4000" y="5429"/>
                  </a:lnTo>
                  <a:lnTo>
                    <a:pt x="4266" y="4437"/>
                  </a:lnTo>
                  <a:lnTo>
                    <a:pt x="4305" y="4527"/>
                  </a:lnTo>
                  <a:lnTo>
                    <a:pt x="4343" y="4619"/>
                  </a:lnTo>
                  <a:lnTo>
                    <a:pt x="4379" y="4710"/>
                  </a:lnTo>
                  <a:lnTo>
                    <a:pt x="4414" y="4802"/>
                  </a:lnTo>
                  <a:lnTo>
                    <a:pt x="4446" y="4896"/>
                  </a:lnTo>
                  <a:lnTo>
                    <a:pt x="4478" y="4990"/>
                  </a:lnTo>
                  <a:lnTo>
                    <a:pt x="4507" y="5085"/>
                  </a:lnTo>
                  <a:lnTo>
                    <a:pt x="4535" y="5181"/>
                  </a:lnTo>
                  <a:lnTo>
                    <a:pt x="4560" y="5277"/>
                  </a:lnTo>
                  <a:lnTo>
                    <a:pt x="4585" y="5375"/>
                  </a:lnTo>
                  <a:lnTo>
                    <a:pt x="4607" y="5472"/>
                  </a:lnTo>
                  <a:lnTo>
                    <a:pt x="4627" y="5571"/>
                  </a:lnTo>
                  <a:lnTo>
                    <a:pt x="4646" y="5670"/>
                  </a:lnTo>
                  <a:lnTo>
                    <a:pt x="4663" y="5771"/>
                  </a:lnTo>
                  <a:lnTo>
                    <a:pt x="4677" y="5871"/>
                  </a:lnTo>
                  <a:lnTo>
                    <a:pt x="4690" y="5972"/>
                  </a:lnTo>
                  <a:lnTo>
                    <a:pt x="6050" y="5972"/>
                  </a:lnTo>
                  <a:lnTo>
                    <a:pt x="6015" y="5677"/>
                  </a:lnTo>
                  <a:lnTo>
                    <a:pt x="5969" y="5387"/>
                  </a:lnTo>
                  <a:lnTo>
                    <a:pt x="5910" y="5101"/>
                  </a:lnTo>
                  <a:lnTo>
                    <a:pt x="5838" y="4819"/>
                  </a:lnTo>
                  <a:lnTo>
                    <a:pt x="5754" y="4543"/>
                  </a:lnTo>
                  <a:lnTo>
                    <a:pt x="5660" y="4272"/>
                  </a:lnTo>
                  <a:lnTo>
                    <a:pt x="5553" y="4006"/>
                  </a:lnTo>
                  <a:lnTo>
                    <a:pt x="5437" y="3747"/>
                  </a:lnTo>
                  <a:lnTo>
                    <a:pt x="5309" y="3493"/>
                  </a:lnTo>
                  <a:lnTo>
                    <a:pt x="5171" y="3245"/>
                  </a:lnTo>
                  <a:lnTo>
                    <a:pt x="5022" y="3005"/>
                  </a:lnTo>
                  <a:lnTo>
                    <a:pt x="4864" y="2771"/>
                  </a:lnTo>
                  <a:lnTo>
                    <a:pt x="4696" y="2545"/>
                  </a:lnTo>
                  <a:lnTo>
                    <a:pt x="4519" y="2326"/>
                  </a:lnTo>
                  <a:lnTo>
                    <a:pt x="4333" y="2115"/>
                  </a:lnTo>
                  <a:lnTo>
                    <a:pt x="4138" y="1912"/>
                  </a:lnTo>
                  <a:lnTo>
                    <a:pt x="3935" y="1717"/>
                  </a:lnTo>
                  <a:lnTo>
                    <a:pt x="3723" y="1531"/>
                  </a:lnTo>
                  <a:lnTo>
                    <a:pt x="3504" y="1353"/>
                  </a:lnTo>
                  <a:lnTo>
                    <a:pt x="3278" y="1186"/>
                  </a:lnTo>
                  <a:lnTo>
                    <a:pt x="3044" y="1027"/>
                  </a:lnTo>
                  <a:lnTo>
                    <a:pt x="2803" y="879"/>
                  </a:lnTo>
                  <a:lnTo>
                    <a:pt x="2556" y="741"/>
                  </a:lnTo>
                  <a:lnTo>
                    <a:pt x="2302" y="613"/>
                  </a:lnTo>
                  <a:lnTo>
                    <a:pt x="2042" y="497"/>
                  </a:lnTo>
                  <a:lnTo>
                    <a:pt x="1776" y="390"/>
                  </a:lnTo>
                  <a:lnTo>
                    <a:pt x="1505" y="296"/>
                  </a:lnTo>
                  <a:lnTo>
                    <a:pt x="1228" y="212"/>
                  </a:lnTo>
                  <a:lnTo>
                    <a:pt x="947" y="140"/>
                  </a:lnTo>
                  <a:lnTo>
                    <a:pt x="661" y="81"/>
                  </a:lnTo>
                  <a:lnTo>
                    <a:pt x="370" y="35"/>
                  </a:lnTo>
                  <a:lnTo>
                    <a:pt x="76" y="0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as 10"/>
            <p:cNvSpPr/>
            <p:nvPr/>
          </p:nvSpPr>
          <p:spPr bwMode="auto">
            <a:xfrm>
              <a:off x="5267375" y="1593533"/>
              <a:ext cx="557780" cy="557780"/>
            </a:xfrm>
            <a:custGeom>
              <a:avLst/>
              <a:gdLst>
                <a:gd name="T0" fmla="*/ 667 w 3617"/>
                <a:gd name="T1" fmla="*/ 3209 h 3615"/>
                <a:gd name="T2" fmla="*/ 889 w 3617"/>
                <a:gd name="T3" fmla="*/ 3365 h 3615"/>
                <a:gd name="T4" fmla="*/ 1128 w 3617"/>
                <a:gd name="T5" fmla="*/ 3482 h 3615"/>
                <a:gd name="T6" fmla="*/ 1378 w 3617"/>
                <a:gd name="T7" fmla="*/ 3564 h 3615"/>
                <a:gd name="T8" fmla="*/ 1635 w 3617"/>
                <a:gd name="T9" fmla="*/ 3607 h 3615"/>
                <a:gd name="T10" fmla="*/ 1896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5 h 3615"/>
                <a:gd name="T20" fmla="*/ 3087 w 3617"/>
                <a:gd name="T21" fmla="*/ 3086 h 3615"/>
                <a:gd name="T22" fmla="*/ 3268 w 3617"/>
                <a:gd name="T23" fmla="*/ 2877 h 3615"/>
                <a:gd name="T24" fmla="*/ 3410 w 3617"/>
                <a:gd name="T25" fmla="*/ 2648 h 3615"/>
                <a:gd name="T26" fmla="*/ 3515 w 3617"/>
                <a:gd name="T27" fmla="*/ 2406 h 3615"/>
                <a:gd name="T28" fmla="*/ 3583 w 3617"/>
                <a:gd name="T29" fmla="*/ 2153 h 3615"/>
                <a:gd name="T30" fmla="*/ 3615 w 3617"/>
                <a:gd name="T31" fmla="*/ 1894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5 w 3617"/>
                <a:gd name="T37" fmla="*/ 1128 h 3615"/>
                <a:gd name="T38" fmla="*/ 3366 w 3617"/>
                <a:gd name="T39" fmla="*/ 889 h 3615"/>
                <a:gd name="T40" fmla="*/ 3212 w 3617"/>
                <a:gd name="T41" fmla="*/ 667 h 3615"/>
                <a:gd name="T42" fmla="*/ 3020 w 3617"/>
                <a:gd name="T43" fmla="*/ 466 h 3615"/>
                <a:gd name="T44" fmla="*/ 2804 w 3617"/>
                <a:gd name="T45" fmla="*/ 297 h 3615"/>
                <a:gd name="T46" fmla="*/ 2570 w 3617"/>
                <a:gd name="T47" fmla="*/ 167 h 3615"/>
                <a:gd name="T48" fmla="*/ 2323 w 3617"/>
                <a:gd name="T49" fmla="*/ 74 h 3615"/>
                <a:gd name="T50" fmla="*/ 2068 w 3617"/>
                <a:gd name="T51" fmla="*/ 18 h 3615"/>
                <a:gd name="T52" fmla="*/ 1808 w 3617"/>
                <a:gd name="T53" fmla="*/ 0 h 3615"/>
                <a:gd name="T54" fmla="*/ 1548 w 3617"/>
                <a:gd name="T55" fmla="*/ 18 h 3615"/>
                <a:gd name="T56" fmla="*/ 1294 w 3617"/>
                <a:gd name="T57" fmla="*/ 74 h 3615"/>
                <a:gd name="T58" fmla="*/ 1047 w 3617"/>
                <a:gd name="T59" fmla="*/ 167 h 3615"/>
                <a:gd name="T60" fmla="*/ 813 w 3617"/>
                <a:gd name="T61" fmla="*/ 297 h 3615"/>
                <a:gd name="T62" fmla="*/ 597 w 3617"/>
                <a:gd name="T63" fmla="*/ 465 h 3615"/>
                <a:gd name="T64" fmla="*/ 406 w 3617"/>
                <a:gd name="T65" fmla="*/ 667 h 3615"/>
                <a:gd name="T66" fmla="*/ 251 w 3617"/>
                <a:gd name="T67" fmla="*/ 889 h 3615"/>
                <a:gd name="T68" fmla="*/ 133 w 3617"/>
                <a:gd name="T69" fmla="*/ 1128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4 h 3615"/>
                <a:gd name="T76" fmla="*/ 33 w 3617"/>
                <a:gd name="T77" fmla="*/ 2153 h 3615"/>
                <a:gd name="T78" fmla="*/ 101 w 3617"/>
                <a:gd name="T79" fmla="*/ 2406 h 3615"/>
                <a:gd name="T80" fmla="*/ 207 w 3617"/>
                <a:gd name="T81" fmla="*/ 2648 h 3615"/>
                <a:gd name="T82" fmla="*/ 350 w 3617"/>
                <a:gd name="T83" fmla="*/ 2877 h 3615"/>
                <a:gd name="T84" fmla="*/ 530 w 3617"/>
                <a:gd name="T85" fmla="*/ 3086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6"/>
                  </a:moveTo>
                  <a:lnTo>
                    <a:pt x="597" y="3150"/>
                  </a:lnTo>
                  <a:lnTo>
                    <a:pt x="667" y="3209"/>
                  </a:lnTo>
                  <a:lnTo>
                    <a:pt x="739" y="3265"/>
                  </a:lnTo>
                  <a:lnTo>
                    <a:pt x="813" y="3317"/>
                  </a:lnTo>
                  <a:lnTo>
                    <a:pt x="889" y="3365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2"/>
                  </a:lnTo>
                  <a:lnTo>
                    <a:pt x="1210" y="3514"/>
                  </a:lnTo>
                  <a:lnTo>
                    <a:pt x="1294" y="3540"/>
                  </a:lnTo>
                  <a:lnTo>
                    <a:pt x="1378" y="3564"/>
                  </a:lnTo>
                  <a:lnTo>
                    <a:pt x="1463" y="3582"/>
                  </a:lnTo>
                  <a:lnTo>
                    <a:pt x="1549" y="3596"/>
                  </a:lnTo>
                  <a:lnTo>
                    <a:pt x="1635" y="3607"/>
                  </a:lnTo>
                  <a:lnTo>
                    <a:pt x="1722" y="3613"/>
                  </a:lnTo>
                  <a:lnTo>
                    <a:pt x="1808" y="3615"/>
                  </a:lnTo>
                  <a:lnTo>
                    <a:pt x="1896" y="3613"/>
                  </a:lnTo>
                  <a:lnTo>
                    <a:pt x="1982" y="3607"/>
                  </a:lnTo>
                  <a:lnTo>
                    <a:pt x="2068" y="3596"/>
                  </a:lnTo>
                  <a:lnTo>
                    <a:pt x="2154" y="3582"/>
                  </a:lnTo>
                  <a:lnTo>
                    <a:pt x="2239" y="3564"/>
                  </a:lnTo>
                  <a:lnTo>
                    <a:pt x="2323" y="3540"/>
                  </a:lnTo>
                  <a:lnTo>
                    <a:pt x="2407" y="3514"/>
                  </a:lnTo>
                  <a:lnTo>
                    <a:pt x="2489" y="3482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7" y="3365"/>
                  </a:lnTo>
                  <a:lnTo>
                    <a:pt x="2804" y="3317"/>
                  </a:lnTo>
                  <a:lnTo>
                    <a:pt x="2878" y="3265"/>
                  </a:lnTo>
                  <a:lnTo>
                    <a:pt x="2950" y="3209"/>
                  </a:lnTo>
                  <a:lnTo>
                    <a:pt x="3020" y="3150"/>
                  </a:lnTo>
                  <a:lnTo>
                    <a:pt x="3087" y="3086"/>
                  </a:lnTo>
                  <a:lnTo>
                    <a:pt x="3152" y="3019"/>
                  </a:lnTo>
                  <a:lnTo>
                    <a:pt x="3212" y="2949"/>
                  </a:lnTo>
                  <a:lnTo>
                    <a:pt x="3268" y="2877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49" y="2569"/>
                  </a:lnTo>
                  <a:lnTo>
                    <a:pt x="3485" y="2488"/>
                  </a:lnTo>
                  <a:lnTo>
                    <a:pt x="3515" y="2406"/>
                  </a:lnTo>
                  <a:lnTo>
                    <a:pt x="3543" y="2322"/>
                  </a:lnTo>
                  <a:lnTo>
                    <a:pt x="3565" y="2238"/>
                  </a:lnTo>
                  <a:lnTo>
                    <a:pt x="3583" y="2153"/>
                  </a:lnTo>
                  <a:lnTo>
                    <a:pt x="3599" y="2068"/>
                  </a:lnTo>
                  <a:lnTo>
                    <a:pt x="3609" y="1981"/>
                  </a:lnTo>
                  <a:lnTo>
                    <a:pt x="3615" y="1894"/>
                  </a:lnTo>
                  <a:lnTo>
                    <a:pt x="3617" y="1808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9" y="1548"/>
                  </a:lnTo>
                  <a:lnTo>
                    <a:pt x="3583" y="1463"/>
                  </a:lnTo>
                  <a:lnTo>
                    <a:pt x="3565" y="1377"/>
                  </a:lnTo>
                  <a:lnTo>
                    <a:pt x="3543" y="1293"/>
                  </a:lnTo>
                  <a:lnTo>
                    <a:pt x="3515" y="1210"/>
                  </a:lnTo>
                  <a:lnTo>
                    <a:pt x="3485" y="1128"/>
                  </a:lnTo>
                  <a:lnTo>
                    <a:pt x="3449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8" y="739"/>
                  </a:lnTo>
                  <a:lnTo>
                    <a:pt x="3212" y="667"/>
                  </a:lnTo>
                  <a:lnTo>
                    <a:pt x="3152" y="597"/>
                  </a:lnTo>
                  <a:lnTo>
                    <a:pt x="3087" y="530"/>
                  </a:lnTo>
                  <a:lnTo>
                    <a:pt x="3020" y="466"/>
                  </a:lnTo>
                  <a:lnTo>
                    <a:pt x="2950" y="405"/>
                  </a:lnTo>
                  <a:lnTo>
                    <a:pt x="2878" y="349"/>
                  </a:lnTo>
                  <a:lnTo>
                    <a:pt x="2804" y="297"/>
                  </a:lnTo>
                  <a:lnTo>
                    <a:pt x="2727" y="251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2"/>
                  </a:lnTo>
                  <a:lnTo>
                    <a:pt x="2407" y="102"/>
                  </a:lnTo>
                  <a:lnTo>
                    <a:pt x="2323" y="74"/>
                  </a:lnTo>
                  <a:lnTo>
                    <a:pt x="2239" y="52"/>
                  </a:lnTo>
                  <a:lnTo>
                    <a:pt x="2154" y="33"/>
                  </a:lnTo>
                  <a:lnTo>
                    <a:pt x="2068" y="18"/>
                  </a:lnTo>
                  <a:lnTo>
                    <a:pt x="1982" y="8"/>
                  </a:lnTo>
                  <a:lnTo>
                    <a:pt x="1896" y="2"/>
                  </a:lnTo>
                  <a:lnTo>
                    <a:pt x="1808" y="0"/>
                  </a:lnTo>
                  <a:lnTo>
                    <a:pt x="1722" y="2"/>
                  </a:lnTo>
                  <a:lnTo>
                    <a:pt x="1635" y="8"/>
                  </a:lnTo>
                  <a:lnTo>
                    <a:pt x="1548" y="18"/>
                  </a:lnTo>
                  <a:lnTo>
                    <a:pt x="1463" y="33"/>
                  </a:lnTo>
                  <a:lnTo>
                    <a:pt x="1378" y="52"/>
                  </a:lnTo>
                  <a:lnTo>
                    <a:pt x="1294" y="74"/>
                  </a:lnTo>
                  <a:lnTo>
                    <a:pt x="1210" y="102"/>
                  </a:lnTo>
                  <a:lnTo>
                    <a:pt x="1128" y="132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89" y="250"/>
                  </a:lnTo>
                  <a:lnTo>
                    <a:pt x="813" y="297"/>
                  </a:lnTo>
                  <a:lnTo>
                    <a:pt x="739" y="349"/>
                  </a:lnTo>
                  <a:lnTo>
                    <a:pt x="667" y="405"/>
                  </a:lnTo>
                  <a:lnTo>
                    <a:pt x="597" y="465"/>
                  </a:lnTo>
                  <a:lnTo>
                    <a:pt x="530" y="530"/>
                  </a:lnTo>
                  <a:lnTo>
                    <a:pt x="466" y="597"/>
                  </a:lnTo>
                  <a:lnTo>
                    <a:pt x="406" y="667"/>
                  </a:lnTo>
                  <a:lnTo>
                    <a:pt x="350" y="739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7" y="1046"/>
                  </a:lnTo>
                  <a:lnTo>
                    <a:pt x="133" y="1128"/>
                  </a:lnTo>
                  <a:lnTo>
                    <a:pt x="101" y="1210"/>
                  </a:lnTo>
                  <a:lnTo>
                    <a:pt x="75" y="1293"/>
                  </a:lnTo>
                  <a:lnTo>
                    <a:pt x="52" y="1377"/>
                  </a:lnTo>
                  <a:lnTo>
                    <a:pt x="33" y="1463"/>
                  </a:lnTo>
                  <a:lnTo>
                    <a:pt x="19" y="1548"/>
                  </a:lnTo>
                  <a:lnTo>
                    <a:pt x="8" y="1634"/>
                  </a:lnTo>
                  <a:lnTo>
                    <a:pt x="2" y="1720"/>
                  </a:lnTo>
                  <a:lnTo>
                    <a:pt x="0" y="1808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9" y="2068"/>
                  </a:lnTo>
                  <a:lnTo>
                    <a:pt x="33" y="2153"/>
                  </a:lnTo>
                  <a:lnTo>
                    <a:pt x="52" y="2238"/>
                  </a:lnTo>
                  <a:lnTo>
                    <a:pt x="75" y="2322"/>
                  </a:lnTo>
                  <a:lnTo>
                    <a:pt x="101" y="2406"/>
                  </a:lnTo>
                  <a:lnTo>
                    <a:pt x="133" y="2488"/>
                  </a:lnTo>
                  <a:lnTo>
                    <a:pt x="167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50" y="2877"/>
                  </a:lnTo>
                  <a:lnTo>
                    <a:pt x="406" y="2949"/>
                  </a:lnTo>
                  <a:lnTo>
                    <a:pt x="466" y="3019"/>
                  </a:lnTo>
                  <a:lnTo>
                    <a:pt x="530" y="3086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as 76"/>
          <p:cNvGrpSpPr/>
          <p:nvPr/>
        </p:nvGrpSpPr>
        <p:grpSpPr>
          <a:xfrm>
            <a:off x="4422597" y="2098343"/>
            <a:ext cx="1572411" cy="1571348"/>
            <a:chOff x="3318846" y="1593533"/>
            <a:chExt cx="1187133" cy="1185900"/>
          </a:xfrm>
          <a:solidFill>
            <a:schemeClr val="accent2"/>
          </a:solidFill>
          <a:effectLst/>
        </p:grpSpPr>
        <p:sp>
          <p:nvSpPr>
            <p:cNvPr id="72" name="as 11"/>
            <p:cNvSpPr/>
            <p:nvPr/>
          </p:nvSpPr>
          <p:spPr bwMode="auto">
            <a:xfrm>
              <a:off x="3537268" y="1846509"/>
              <a:ext cx="968711" cy="932924"/>
            </a:xfrm>
            <a:custGeom>
              <a:avLst/>
              <a:gdLst>
                <a:gd name="T0" fmla="*/ 1366 w 6279"/>
                <a:gd name="T1" fmla="*/ 5910 h 6048"/>
                <a:gd name="T2" fmla="*/ 1384 w 6279"/>
                <a:gd name="T3" fmla="*/ 5788 h 6048"/>
                <a:gd name="T4" fmla="*/ 1404 w 6279"/>
                <a:gd name="T5" fmla="*/ 5666 h 6048"/>
                <a:gd name="T6" fmla="*/ 1427 w 6279"/>
                <a:gd name="T7" fmla="*/ 5546 h 6048"/>
                <a:gd name="T8" fmla="*/ 1453 w 6279"/>
                <a:gd name="T9" fmla="*/ 5426 h 6048"/>
                <a:gd name="T10" fmla="*/ 1481 w 6279"/>
                <a:gd name="T11" fmla="*/ 5308 h 6048"/>
                <a:gd name="T12" fmla="*/ 1512 w 6279"/>
                <a:gd name="T13" fmla="*/ 5190 h 6048"/>
                <a:gd name="T14" fmla="*/ 1545 w 6279"/>
                <a:gd name="T15" fmla="*/ 5074 h 6048"/>
                <a:gd name="T16" fmla="*/ 1582 w 6279"/>
                <a:gd name="T17" fmla="*/ 4959 h 6048"/>
                <a:gd name="T18" fmla="*/ 1620 w 6279"/>
                <a:gd name="T19" fmla="*/ 4845 h 6048"/>
                <a:gd name="T20" fmla="*/ 1662 w 6279"/>
                <a:gd name="T21" fmla="*/ 4732 h 6048"/>
                <a:gd name="T22" fmla="*/ 1706 w 6279"/>
                <a:gd name="T23" fmla="*/ 4621 h 6048"/>
                <a:gd name="T24" fmla="*/ 1751 w 6279"/>
                <a:gd name="T25" fmla="*/ 4510 h 6048"/>
                <a:gd name="T26" fmla="*/ 1800 w 6279"/>
                <a:gd name="T27" fmla="*/ 4400 h 6048"/>
                <a:gd name="T28" fmla="*/ 1851 w 6279"/>
                <a:gd name="T29" fmla="*/ 4293 h 6048"/>
                <a:gd name="T30" fmla="*/ 1904 w 6279"/>
                <a:gd name="T31" fmla="*/ 4186 h 6048"/>
                <a:gd name="T32" fmla="*/ 2279 w 6279"/>
                <a:gd name="T33" fmla="*/ 5429 h 6048"/>
                <a:gd name="T34" fmla="*/ 6279 w 6279"/>
                <a:gd name="T35" fmla="*/ 4358 h 6048"/>
                <a:gd name="T36" fmla="*/ 4526 w 6279"/>
                <a:gd name="T37" fmla="*/ 1745 h 6048"/>
                <a:gd name="T38" fmla="*/ 4697 w 6279"/>
                <a:gd name="T39" fmla="*/ 1675 h 6048"/>
                <a:gd name="T40" fmla="*/ 4872 w 6279"/>
                <a:gd name="T41" fmla="*/ 1612 h 6048"/>
                <a:gd name="T42" fmla="*/ 5049 w 6279"/>
                <a:gd name="T43" fmla="*/ 1554 h 6048"/>
                <a:gd name="T44" fmla="*/ 5229 w 6279"/>
                <a:gd name="T45" fmla="*/ 1502 h 6048"/>
                <a:gd name="T46" fmla="*/ 5411 w 6279"/>
                <a:gd name="T47" fmla="*/ 1457 h 6048"/>
                <a:gd name="T48" fmla="*/ 5597 w 6279"/>
                <a:gd name="T49" fmla="*/ 1418 h 6048"/>
                <a:gd name="T50" fmla="*/ 5784 w 6279"/>
                <a:gd name="T51" fmla="*/ 1386 h 6048"/>
                <a:gd name="T52" fmla="*/ 5974 w 6279"/>
                <a:gd name="T53" fmla="*/ 1359 h 6048"/>
                <a:gd name="T54" fmla="*/ 5679 w 6279"/>
                <a:gd name="T55" fmla="*/ 35 h 6048"/>
                <a:gd name="T56" fmla="*/ 5102 w 6279"/>
                <a:gd name="T57" fmla="*/ 140 h 6048"/>
                <a:gd name="T58" fmla="*/ 4544 w 6279"/>
                <a:gd name="T59" fmla="*/ 296 h 6048"/>
                <a:gd name="T60" fmla="*/ 4008 w 6279"/>
                <a:gd name="T61" fmla="*/ 497 h 6048"/>
                <a:gd name="T62" fmla="*/ 3494 w 6279"/>
                <a:gd name="T63" fmla="*/ 741 h 6048"/>
                <a:gd name="T64" fmla="*/ 3005 w 6279"/>
                <a:gd name="T65" fmla="*/ 1027 h 6048"/>
                <a:gd name="T66" fmla="*/ 2544 w 6279"/>
                <a:gd name="T67" fmla="*/ 1353 h 6048"/>
                <a:gd name="T68" fmla="*/ 2114 w 6279"/>
                <a:gd name="T69" fmla="*/ 1717 h 6048"/>
                <a:gd name="T70" fmla="*/ 1717 w 6279"/>
                <a:gd name="T71" fmla="*/ 2115 h 6048"/>
                <a:gd name="T72" fmla="*/ 1353 w 6279"/>
                <a:gd name="T73" fmla="*/ 2545 h 6048"/>
                <a:gd name="T74" fmla="*/ 1027 w 6279"/>
                <a:gd name="T75" fmla="*/ 3005 h 6048"/>
                <a:gd name="T76" fmla="*/ 741 w 6279"/>
                <a:gd name="T77" fmla="*/ 3493 h 6048"/>
                <a:gd name="T78" fmla="*/ 495 w 6279"/>
                <a:gd name="T79" fmla="*/ 4006 h 6048"/>
                <a:gd name="T80" fmla="*/ 294 w 6279"/>
                <a:gd name="T81" fmla="*/ 4543 h 6048"/>
                <a:gd name="T82" fmla="*/ 140 w 6279"/>
                <a:gd name="T83" fmla="*/ 5101 h 6048"/>
                <a:gd name="T84" fmla="*/ 33 w 6279"/>
                <a:gd name="T85" fmla="*/ 5677 h 6048"/>
                <a:gd name="T86" fmla="*/ 1359 w 6279"/>
                <a:gd name="T87" fmla="*/ 5972 h 6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79" h="6048">
                  <a:moveTo>
                    <a:pt x="1359" y="5972"/>
                  </a:moveTo>
                  <a:lnTo>
                    <a:pt x="1366" y="5910"/>
                  </a:lnTo>
                  <a:lnTo>
                    <a:pt x="1375" y="5849"/>
                  </a:lnTo>
                  <a:lnTo>
                    <a:pt x="1384" y="5788"/>
                  </a:lnTo>
                  <a:lnTo>
                    <a:pt x="1394" y="5727"/>
                  </a:lnTo>
                  <a:lnTo>
                    <a:pt x="1404" y="5666"/>
                  </a:lnTo>
                  <a:lnTo>
                    <a:pt x="1415" y="5606"/>
                  </a:lnTo>
                  <a:lnTo>
                    <a:pt x="1427" y="5546"/>
                  </a:lnTo>
                  <a:lnTo>
                    <a:pt x="1440" y="5486"/>
                  </a:lnTo>
                  <a:lnTo>
                    <a:pt x="1453" y="5426"/>
                  </a:lnTo>
                  <a:lnTo>
                    <a:pt x="1466" y="5367"/>
                  </a:lnTo>
                  <a:lnTo>
                    <a:pt x="1481" y="5308"/>
                  </a:lnTo>
                  <a:lnTo>
                    <a:pt x="1496" y="5249"/>
                  </a:lnTo>
                  <a:lnTo>
                    <a:pt x="1512" y="5190"/>
                  </a:lnTo>
                  <a:lnTo>
                    <a:pt x="1528" y="5132"/>
                  </a:lnTo>
                  <a:lnTo>
                    <a:pt x="1545" y="5074"/>
                  </a:lnTo>
                  <a:lnTo>
                    <a:pt x="1563" y="5016"/>
                  </a:lnTo>
                  <a:lnTo>
                    <a:pt x="1582" y="4959"/>
                  </a:lnTo>
                  <a:lnTo>
                    <a:pt x="1601" y="4902"/>
                  </a:lnTo>
                  <a:lnTo>
                    <a:pt x="1620" y="4845"/>
                  </a:lnTo>
                  <a:lnTo>
                    <a:pt x="1641" y="4788"/>
                  </a:lnTo>
                  <a:lnTo>
                    <a:pt x="1662" y="4732"/>
                  </a:lnTo>
                  <a:lnTo>
                    <a:pt x="1683" y="4675"/>
                  </a:lnTo>
                  <a:lnTo>
                    <a:pt x="1706" y="4621"/>
                  </a:lnTo>
                  <a:lnTo>
                    <a:pt x="1728" y="4565"/>
                  </a:lnTo>
                  <a:lnTo>
                    <a:pt x="1751" y="4510"/>
                  </a:lnTo>
                  <a:lnTo>
                    <a:pt x="1776" y="4455"/>
                  </a:lnTo>
                  <a:lnTo>
                    <a:pt x="1800" y="4400"/>
                  </a:lnTo>
                  <a:lnTo>
                    <a:pt x="1825" y="4346"/>
                  </a:lnTo>
                  <a:lnTo>
                    <a:pt x="1851" y="4293"/>
                  </a:lnTo>
                  <a:lnTo>
                    <a:pt x="1877" y="4239"/>
                  </a:lnTo>
                  <a:lnTo>
                    <a:pt x="1904" y="4186"/>
                  </a:lnTo>
                  <a:lnTo>
                    <a:pt x="1932" y="4133"/>
                  </a:lnTo>
                  <a:lnTo>
                    <a:pt x="2279" y="5429"/>
                  </a:lnTo>
                  <a:lnTo>
                    <a:pt x="4589" y="6048"/>
                  </a:lnTo>
                  <a:lnTo>
                    <a:pt x="6279" y="4358"/>
                  </a:lnTo>
                  <a:lnTo>
                    <a:pt x="5661" y="2050"/>
                  </a:lnTo>
                  <a:lnTo>
                    <a:pt x="4526" y="1745"/>
                  </a:lnTo>
                  <a:lnTo>
                    <a:pt x="4611" y="1710"/>
                  </a:lnTo>
                  <a:lnTo>
                    <a:pt x="4697" y="1675"/>
                  </a:lnTo>
                  <a:lnTo>
                    <a:pt x="4785" y="1643"/>
                  </a:lnTo>
                  <a:lnTo>
                    <a:pt x="4872" y="1612"/>
                  </a:lnTo>
                  <a:lnTo>
                    <a:pt x="4960" y="1582"/>
                  </a:lnTo>
                  <a:lnTo>
                    <a:pt x="5049" y="1554"/>
                  </a:lnTo>
                  <a:lnTo>
                    <a:pt x="5139" y="1527"/>
                  </a:lnTo>
                  <a:lnTo>
                    <a:pt x="5229" y="1502"/>
                  </a:lnTo>
                  <a:lnTo>
                    <a:pt x="5320" y="1479"/>
                  </a:lnTo>
                  <a:lnTo>
                    <a:pt x="5411" y="1457"/>
                  </a:lnTo>
                  <a:lnTo>
                    <a:pt x="5504" y="1436"/>
                  </a:lnTo>
                  <a:lnTo>
                    <a:pt x="5597" y="1418"/>
                  </a:lnTo>
                  <a:lnTo>
                    <a:pt x="5690" y="1401"/>
                  </a:lnTo>
                  <a:lnTo>
                    <a:pt x="5784" y="1386"/>
                  </a:lnTo>
                  <a:lnTo>
                    <a:pt x="5878" y="1372"/>
                  </a:lnTo>
                  <a:lnTo>
                    <a:pt x="5974" y="1359"/>
                  </a:lnTo>
                  <a:lnTo>
                    <a:pt x="5974" y="0"/>
                  </a:lnTo>
                  <a:lnTo>
                    <a:pt x="5679" y="35"/>
                  </a:lnTo>
                  <a:lnTo>
                    <a:pt x="5389" y="81"/>
                  </a:lnTo>
                  <a:lnTo>
                    <a:pt x="5102" y="140"/>
                  </a:lnTo>
                  <a:lnTo>
                    <a:pt x="4821" y="212"/>
                  </a:lnTo>
                  <a:lnTo>
                    <a:pt x="4544" y="296"/>
                  </a:lnTo>
                  <a:lnTo>
                    <a:pt x="4273" y="390"/>
                  </a:lnTo>
                  <a:lnTo>
                    <a:pt x="4008" y="497"/>
                  </a:lnTo>
                  <a:lnTo>
                    <a:pt x="3748" y="613"/>
                  </a:lnTo>
                  <a:lnTo>
                    <a:pt x="3494" y="741"/>
                  </a:lnTo>
                  <a:lnTo>
                    <a:pt x="3246" y="879"/>
                  </a:lnTo>
                  <a:lnTo>
                    <a:pt x="3005" y="1027"/>
                  </a:lnTo>
                  <a:lnTo>
                    <a:pt x="2771" y="1186"/>
                  </a:lnTo>
                  <a:lnTo>
                    <a:pt x="2544" y="1353"/>
                  </a:lnTo>
                  <a:lnTo>
                    <a:pt x="2325" y="1531"/>
                  </a:lnTo>
                  <a:lnTo>
                    <a:pt x="2114" y="1717"/>
                  </a:lnTo>
                  <a:lnTo>
                    <a:pt x="1911" y="1912"/>
                  </a:lnTo>
                  <a:lnTo>
                    <a:pt x="1717" y="2115"/>
                  </a:lnTo>
                  <a:lnTo>
                    <a:pt x="1530" y="2326"/>
                  </a:lnTo>
                  <a:lnTo>
                    <a:pt x="1353" y="2545"/>
                  </a:lnTo>
                  <a:lnTo>
                    <a:pt x="1186" y="2771"/>
                  </a:lnTo>
                  <a:lnTo>
                    <a:pt x="1027" y="3005"/>
                  </a:lnTo>
                  <a:lnTo>
                    <a:pt x="879" y="3245"/>
                  </a:lnTo>
                  <a:lnTo>
                    <a:pt x="741" y="3493"/>
                  </a:lnTo>
                  <a:lnTo>
                    <a:pt x="613" y="3747"/>
                  </a:lnTo>
                  <a:lnTo>
                    <a:pt x="495" y="4006"/>
                  </a:lnTo>
                  <a:lnTo>
                    <a:pt x="390" y="4272"/>
                  </a:lnTo>
                  <a:lnTo>
                    <a:pt x="294" y="4543"/>
                  </a:lnTo>
                  <a:lnTo>
                    <a:pt x="211" y="4819"/>
                  </a:lnTo>
                  <a:lnTo>
                    <a:pt x="140" y="5101"/>
                  </a:lnTo>
                  <a:lnTo>
                    <a:pt x="81" y="5387"/>
                  </a:lnTo>
                  <a:lnTo>
                    <a:pt x="33" y="5677"/>
                  </a:lnTo>
                  <a:lnTo>
                    <a:pt x="0" y="5972"/>
                  </a:lnTo>
                  <a:lnTo>
                    <a:pt x="1359" y="5972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as 12"/>
            <p:cNvSpPr/>
            <p:nvPr/>
          </p:nvSpPr>
          <p:spPr bwMode="auto">
            <a:xfrm>
              <a:off x="3318846" y="1593533"/>
              <a:ext cx="557780" cy="557780"/>
            </a:xfrm>
            <a:custGeom>
              <a:avLst/>
              <a:gdLst>
                <a:gd name="T0" fmla="*/ 667 w 3617"/>
                <a:gd name="T1" fmla="*/ 3209 h 3615"/>
                <a:gd name="T2" fmla="*/ 890 w 3617"/>
                <a:gd name="T3" fmla="*/ 3365 h 3615"/>
                <a:gd name="T4" fmla="*/ 1128 w 3617"/>
                <a:gd name="T5" fmla="*/ 3482 h 3615"/>
                <a:gd name="T6" fmla="*/ 1378 w 3617"/>
                <a:gd name="T7" fmla="*/ 3564 h 3615"/>
                <a:gd name="T8" fmla="*/ 1635 w 3617"/>
                <a:gd name="T9" fmla="*/ 3607 h 3615"/>
                <a:gd name="T10" fmla="*/ 1895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5 h 3615"/>
                <a:gd name="T20" fmla="*/ 3087 w 3617"/>
                <a:gd name="T21" fmla="*/ 3086 h 3615"/>
                <a:gd name="T22" fmla="*/ 3267 w 3617"/>
                <a:gd name="T23" fmla="*/ 2877 h 3615"/>
                <a:gd name="T24" fmla="*/ 3410 w 3617"/>
                <a:gd name="T25" fmla="*/ 2648 h 3615"/>
                <a:gd name="T26" fmla="*/ 3516 w 3617"/>
                <a:gd name="T27" fmla="*/ 2406 h 3615"/>
                <a:gd name="T28" fmla="*/ 3584 w 3617"/>
                <a:gd name="T29" fmla="*/ 2153 h 3615"/>
                <a:gd name="T30" fmla="*/ 3615 w 3617"/>
                <a:gd name="T31" fmla="*/ 1894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4 w 3617"/>
                <a:gd name="T37" fmla="*/ 1128 h 3615"/>
                <a:gd name="T38" fmla="*/ 3366 w 3617"/>
                <a:gd name="T39" fmla="*/ 889 h 3615"/>
                <a:gd name="T40" fmla="*/ 3211 w 3617"/>
                <a:gd name="T41" fmla="*/ 667 h 3615"/>
                <a:gd name="T42" fmla="*/ 3020 w 3617"/>
                <a:gd name="T43" fmla="*/ 465 h 3615"/>
                <a:gd name="T44" fmla="*/ 2804 w 3617"/>
                <a:gd name="T45" fmla="*/ 297 h 3615"/>
                <a:gd name="T46" fmla="*/ 2570 w 3617"/>
                <a:gd name="T47" fmla="*/ 167 h 3615"/>
                <a:gd name="T48" fmla="*/ 2323 w 3617"/>
                <a:gd name="T49" fmla="*/ 74 h 3615"/>
                <a:gd name="T50" fmla="*/ 2069 w 3617"/>
                <a:gd name="T51" fmla="*/ 18 h 3615"/>
                <a:gd name="T52" fmla="*/ 1809 w 3617"/>
                <a:gd name="T53" fmla="*/ 0 h 3615"/>
                <a:gd name="T54" fmla="*/ 1549 w 3617"/>
                <a:gd name="T55" fmla="*/ 18 h 3615"/>
                <a:gd name="T56" fmla="*/ 1294 w 3617"/>
                <a:gd name="T57" fmla="*/ 74 h 3615"/>
                <a:gd name="T58" fmla="*/ 1047 w 3617"/>
                <a:gd name="T59" fmla="*/ 167 h 3615"/>
                <a:gd name="T60" fmla="*/ 813 w 3617"/>
                <a:gd name="T61" fmla="*/ 297 h 3615"/>
                <a:gd name="T62" fmla="*/ 597 w 3617"/>
                <a:gd name="T63" fmla="*/ 465 h 3615"/>
                <a:gd name="T64" fmla="*/ 405 w 3617"/>
                <a:gd name="T65" fmla="*/ 667 h 3615"/>
                <a:gd name="T66" fmla="*/ 251 w 3617"/>
                <a:gd name="T67" fmla="*/ 889 h 3615"/>
                <a:gd name="T68" fmla="*/ 132 w 3617"/>
                <a:gd name="T69" fmla="*/ 1128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4 h 3615"/>
                <a:gd name="T76" fmla="*/ 34 w 3617"/>
                <a:gd name="T77" fmla="*/ 2153 h 3615"/>
                <a:gd name="T78" fmla="*/ 102 w 3617"/>
                <a:gd name="T79" fmla="*/ 2406 h 3615"/>
                <a:gd name="T80" fmla="*/ 207 w 3617"/>
                <a:gd name="T81" fmla="*/ 2648 h 3615"/>
                <a:gd name="T82" fmla="*/ 349 w 3617"/>
                <a:gd name="T83" fmla="*/ 2877 h 3615"/>
                <a:gd name="T84" fmla="*/ 530 w 3617"/>
                <a:gd name="T85" fmla="*/ 3086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6"/>
                  </a:moveTo>
                  <a:lnTo>
                    <a:pt x="597" y="3150"/>
                  </a:lnTo>
                  <a:lnTo>
                    <a:pt x="667" y="3209"/>
                  </a:lnTo>
                  <a:lnTo>
                    <a:pt x="739" y="3265"/>
                  </a:lnTo>
                  <a:lnTo>
                    <a:pt x="813" y="3317"/>
                  </a:lnTo>
                  <a:lnTo>
                    <a:pt x="890" y="3365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2"/>
                  </a:lnTo>
                  <a:lnTo>
                    <a:pt x="1210" y="3514"/>
                  </a:lnTo>
                  <a:lnTo>
                    <a:pt x="1294" y="3540"/>
                  </a:lnTo>
                  <a:lnTo>
                    <a:pt x="1378" y="3564"/>
                  </a:lnTo>
                  <a:lnTo>
                    <a:pt x="1463" y="3582"/>
                  </a:lnTo>
                  <a:lnTo>
                    <a:pt x="1549" y="3596"/>
                  </a:lnTo>
                  <a:lnTo>
                    <a:pt x="1635" y="3607"/>
                  </a:lnTo>
                  <a:lnTo>
                    <a:pt x="1721" y="3613"/>
                  </a:lnTo>
                  <a:lnTo>
                    <a:pt x="1809" y="3615"/>
                  </a:lnTo>
                  <a:lnTo>
                    <a:pt x="1895" y="3613"/>
                  </a:lnTo>
                  <a:lnTo>
                    <a:pt x="1982" y="3607"/>
                  </a:lnTo>
                  <a:lnTo>
                    <a:pt x="2069" y="3596"/>
                  </a:lnTo>
                  <a:lnTo>
                    <a:pt x="2154" y="3582"/>
                  </a:lnTo>
                  <a:lnTo>
                    <a:pt x="2239" y="3564"/>
                  </a:lnTo>
                  <a:lnTo>
                    <a:pt x="2323" y="3540"/>
                  </a:lnTo>
                  <a:lnTo>
                    <a:pt x="2407" y="3514"/>
                  </a:lnTo>
                  <a:lnTo>
                    <a:pt x="2489" y="3482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8" y="3365"/>
                  </a:lnTo>
                  <a:lnTo>
                    <a:pt x="2804" y="3317"/>
                  </a:lnTo>
                  <a:lnTo>
                    <a:pt x="2878" y="3265"/>
                  </a:lnTo>
                  <a:lnTo>
                    <a:pt x="2950" y="3209"/>
                  </a:lnTo>
                  <a:lnTo>
                    <a:pt x="3020" y="3150"/>
                  </a:lnTo>
                  <a:lnTo>
                    <a:pt x="3087" y="3086"/>
                  </a:lnTo>
                  <a:lnTo>
                    <a:pt x="3151" y="3019"/>
                  </a:lnTo>
                  <a:lnTo>
                    <a:pt x="3211" y="2949"/>
                  </a:lnTo>
                  <a:lnTo>
                    <a:pt x="3267" y="2877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50" y="2569"/>
                  </a:lnTo>
                  <a:lnTo>
                    <a:pt x="3484" y="2488"/>
                  </a:lnTo>
                  <a:lnTo>
                    <a:pt x="3516" y="2406"/>
                  </a:lnTo>
                  <a:lnTo>
                    <a:pt x="3542" y="2322"/>
                  </a:lnTo>
                  <a:lnTo>
                    <a:pt x="3565" y="2238"/>
                  </a:lnTo>
                  <a:lnTo>
                    <a:pt x="3584" y="2153"/>
                  </a:lnTo>
                  <a:lnTo>
                    <a:pt x="3598" y="2068"/>
                  </a:lnTo>
                  <a:lnTo>
                    <a:pt x="3609" y="1981"/>
                  </a:lnTo>
                  <a:lnTo>
                    <a:pt x="3615" y="1894"/>
                  </a:lnTo>
                  <a:lnTo>
                    <a:pt x="3617" y="1808"/>
                  </a:lnTo>
                  <a:lnTo>
                    <a:pt x="3615" y="1720"/>
                  </a:lnTo>
                  <a:lnTo>
                    <a:pt x="3609" y="1634"/>
                  </a:lnTo>
                  <a:lnTo>
                    <a:pt x="3598" y="1548"/>
                  </a:lnTo>
                  <a:lnTo>
                    <a:pt x="3584" y="1463"/>
                  </a:lnTo>
                  <a:lnTo>
                    <a:pt x="3565" y="1377"/>
                  </a:lnTo>
                  <a:lnTo>
                    <a:pt x="3542" y="1293"/>
                  </a:lnTo>
                  <a:lnTo>
                    <a:pt x="3516" y="1210"/>
                  </a:lnTo>
                  <a:lnTo>
                    <a:pt x="3484" y="1128"/>
                  </a:lnTo>
                  <a:lnTo>
                    <a:pt x="3450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7" y="739"/>
                  </a:lnTo>
                  <a:lnTo>
                    <a:pt x="3211" y="667"/>
                  </a:lnTo>
                  <a:lnTo>
                    <a:pt x="3151" y="597"/>
                  </a:lnTo>
                  <a:lnTo>
                    <a:pt x="3087" y="530"/>
                  </a:lnTo>
                  <a:lnTo>
                    <a:pt x="3020" y="465"/>
                  </a:lnTo>
                  <a:lnTo>
                    <a:pt x="2950" y="405"/>
                  </a:lnTo>
                  <a:lnTo>
                    <a:pt x="2878" y="349"/>
                  </a:lnTo>
                  <a:lnTo>
                    <a:pt x="2804" y="297"/>
                  </a:lnTo>
                  <a:lnTo>
                    <a:pt x="2728" y="251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2"/>
                  </a:lnTo>
                  <a:lnTo>
                    <a:pt x="2407" y="102"/>
                  </a:lnTo>
                  <a:lnTo>
                    <a:pt x="2323" y="74"/>
                  </a:lnTo>
                  <a:lnTo>
                    <a:pt x="2239" y="52"/>
                  </a:lnTo>
                  <a:lnTo>
                    <a:pt x="2154" y="33"/>
                  </a:lnTo>
                  <a:lnTo>
                    <a:pt x="2069" y="18"/>
                  </a:lnTo>
                  <a:lnTo>
                    <a:pt x="1982" y="8"/>
                  </a:lnTo>
                  <a:lnTo>
                    <a:pt x="1895" y="2"/>
                  </a:lnTo>
                  <a:lnTo>
                    <a:pt x="1809" y="0"/>
                  </a:lnTo>
                  <a:lnTo>
                    <a:pt x="1721" y="2"/>
                  </a:lnTo>
                  <a:lnTo>
                    <a:pt x="1635" y="8"/>
                  </a:lnTo>
                  <a:lnTo>
                    <a:pt x="1549" y="18"/>
                  </a:lnTo>
                  <a:lnTo>
                    <a:pt x="1463" y="33"/>
                  </a:lnTo>
                  <a:lnTo>
                    <a:pt x="1378" y="52"/>
                  </a:lnTo>
                  <a:lnTo>
                    <a:pt x="1294" y="74"/>
                  </a:lnTo>
                  <a:lnTo>
                    <a:pt x="1210" y="102"/>
                  </a:lnTo>
                  <a:lnTo>
                    <a:pt x="1128" y="132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90" y="251"/>
                  </a:lnTo>
                  <a:lnTo>
                    <a:pt x="813" y="297"/>
                  </a:lnTo>
                  <a:lnTo>
                    <a:pt x="739" y="349"/>
                  </a:lnTo>
                  <a:lnTo>
                    <a:pt x="667" y="405"/>
                  </a:lnTo>
                  <a:lnTo>
                    <a:pt x="597" y="465"/>
                  </a:lnTo>
                  <a:lnTo>
                    <a:pt x="530" y="530"/>
                  </a:lnTo>
                  <a:lnTo>
                    <a:pt x="466" y="597"/>
                  </a:lnTo>
                  <a:lnTo>
                    <a:pt x="405" y="667"/>
                  </a:lnTo>
                  <a:lnTo>
                    <a:pt x="349" y="739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8" y="1046"/>
                  </a:lnTo>
                  <a:lnTo>
                    <a:pt x="132" y="1128"/>
                  </a:lnTo>
                  <a:lnTo>
                    <a:pt x="102" y="1210"/>
                  </a:lnTo>
                  <a:lnTo>
                    <a:pt x="74" y="1293"/>
                  </a:lnTo>
                  <a:lnTo>
                    <a:pt x="52" y="1377"/>
                  </a:lnTo>
                  <a:lnTo>
                    <a:pt x="34" y="1463"/>
                  </a:lnTo>
                  <a:lnTo>
                    <a:pt x="18" y="1548"/>
                  </a:lnTo>
                  <a:lnTo>
                    <a:pt x="8" y="1634"/>
                  </a:lnTo>
                  <a:lnTo>
                    <a:pt x="2" y="1720"/>
                  </a:lnTo>
                  <a:lnTo>
                    <a:pt x="0" y="1808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8" y="2068"/>
                  </a:lnTo>
                  <a:lnTo>
                    <a:pt x="34" y="2153"/>
                  </a:lnTo>
                  <a:lnTo>
                    <a:pt x="52" y="2238"/>
                  </a:lnTo>
                  <a:lnTo>
                    <a:pt x="74" y="2322"/>
                  </a:lnTo>
                  <a:lnTo>
                    <a:pt x="102" y="2406"/>
                  </a:lnTo>
                  <a:lnTo>
                    <a:pt x="132" y="2488"/>
                  </a:lnTo>
                  <a:lnTo>
                    <a:pt x="168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49" y="2877"/>
                  </a:lnTo>
                  <a:lnTo>
                    <a:pt x="405" y="2949"/>
                  </a:lnTo>
                  <a:lnTo>
                    <a:pt x="465" y="3019"/>
                  </a:lnTo>
                  <a:lnTo>
                    <a:pt x="530" y="3086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4" name="TextBox 80"/>
          <p:cNvSpPr txBox="1"/>
          <p:nvPr/>
        </p:nvSpPr>
        <p:spPr>
          <a:xfrm>
            <a:off x="1028398" y="1921807"/>
            <a:ext cx="3106205" cy="415494"/>
          </a:xfrm>
          <a:prstGeom prst="roundRect">
            <a:avLst>
              <a:gd name="adj" fmla="val 0"/>
            </a:avLst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zh-CN" altLang="en-US" sz="1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</a:p>
        </p:txBody>
      </p:sp>
      <p:sp>
        <p:nvSpPr>
          <p:cNvPr id="75" name="TextBox 82"/>
          <p:cNvSpPr txBox="1"/>
          <p:nvPr/>
        </p:nvSpPr>
        <p:spPr>
          <a:xfrm>
            <a:off x="1028397" y="2331011"/>
            <a:ext cx="3078263" cy="1108253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在这里输入你的内容，或者通过复制粘贴你的文本。在这里输入你的内容，或者通过复制粘贴你的文本。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76" name="TextBox 83"/>
          <p:cNvSpPr txBox="1"/>
          <p:nvPr/>
        </p:nvSpPr>
        <p:spPr>
          <a:xfrm>
            <a:off x="1028398" y="3967832"/>
            <a:ext cx="3106205" cy="415494"/>
          </a:xfrm>
          <a:prstGeom prst="roundRect">
            <a:avLst>
              <a:gd name="adj" fmla="val 0"/>
            </a:avLst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zh-CN" altLang="en-US" sz="1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</a:p>
        </p:txBody>
      </p:sp>
      <p:sp>
        <p:nvSpPr>
          <p:cNvPr id="77" name="TextBox 84"/>
          <p:cNvSpPr txBox="1"/>
          <p:nvPr/>
        </p:nvSpPr>
        <p:spPr>
          <a:xfrm>
            <a:off x="1028397" y="4377035"/>
            <a:ext cx="3078263" cy="1108253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在这里输入你的内容，或者通过复制粘贴你的文本。在这里输入你的内容，或者通过复制粘贴你的文本。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78" name="TextBox 85"/>
          <p:cNvSpPr txBox="1"/>
          <p:nvPr/>
        </p:nvSpPr>
        <p:spPr>
          <a:xfrm>
            <a:off x="8166526" y="1921807"/>
            <a:ext cx="3106205" cy="415494"/>
          </a:xfrm>
          <a:prstGeom prst="roundRect">
            <a:avLst>
              <a:gd name="adj" fmla="val 0"/>
            </a:avLst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1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</a:p>
        </p:txBody>
      </p:sp>
      <p:sp>
        <p:nvSpPr>
          <p:cNvPr id="79" name="TextBox 86"/>
          <p:cNvSpPr txBox="1"/>
          <p:nvPr/>
        </p:nvSpPr>
        <p:spPr>
          <a:xfrm>
            <a:off x="8166526" y="2331011"/>
            <a:ext cx="3078263" cy="1108253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在这里输入你的内容，或者通过复制粘贴你的文本。在这里输入你的内容，或者通过复制粘贴你的文本。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80" name="TextBox 87"/>
          <p:cNvSpPr txBox="1"/>
          <p:nvPr/>
        </p:nvSpPr>
        <p:spPr>
          <a:xfrm>
            <a:off x="8166526" y="3966571"/>
            <a:ext cx="3106205" cy="415494"/>
          </a:xfrm>
          <a:prstGeom prst="roundRect">
            <a:avLst>
              <a:gd name="adj" fmla="val 0"/>
            </a:avLst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1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</a:p>
        </p:txBody>
      </p:sp>
      <p:sp>
        <p:nvSpPr>
          <p:cNvPr id="81" name="TextBox 88"/>
          <p:cNvSpPr txBox="1"/>
          <p:nvPr/>
        </p:nvSpPr>
        <p:spPr>
          <a:xfrm>
            <a:off x="8166526" y="4375775"/>
            <a:ext cx="3078263" cy="1108253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在这里输入你的内容，或者通过复制粘贴你的文本。在这里输入你的内容，或者通过复制粘贴你的文本。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6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1" grpId="0"/>
          <p:bldP spid="74" grpId="0"/>
          <p:bldP spid="75" grpId="0"/>
          <p:bldP spid="76" grpId="0"/>
          <p:bldP spid="77" grpId="0"/>
          <p:bldP spid="78" grpId="0"/>
          <p:bldP spid="79" grpId="0"/>
          <p:bldP spid="80" grpId="0"/>
          <p:bldP spid="8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6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1" grpId="0"/>
          <p:bldP spid="74" grpId="0"/>
          <p:bldP spid="75" grpId="0"/>
          <p:bldP spid="76" grpId="0"/>
          <p:bldP spid="77" grpId="0"/>
          <p:bldP spid="78" grpId="0"/>
          <p:bldP spid="79" grpId="0"/>
          <p:bldP spid="80" grpId="0"/>
          <p:bldP spid="8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1098" y="112634"/>
            <a:ext cx="1887821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6880" y="638114"/>
            <a:ext cx="7496257" cy="340862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1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1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176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5271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ardrop 50"/>
          <p:cNvSpPr/>
          <p:nvPr/>
        </p:nvSpPr>
        <p:spPr>
          <a:xfrm rot="13500000">
            <a:off x="3101267" y="3407555"/>
            <a:ext cx="1642315" cy="1641293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ardrop 51"/>
          <p:cNvSpPr/>
          <p:nvPr/>
        </p:nvSpPr>
        <p:spPr>
          <a:xfrm rot="2700000">
            <a:off x="4548093" y="3407555"/>
            <a:ext cx="1642315" cy="1641293"/>
          </a:xfrm>
          <a:prstGeom prst="teardrop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ardrop 52"/>
          <p:cNvSpPr/>
          <p:nvPr/>
        </p:nvSpPr>
        <p:spPr>
          <a:xfrm rot="2700000">
            <a:off x="5994919" y="3407555"/>
            <a:ext cx="1642315" cy="1641293"/>
          </a:xfrm>
          <a:prstGeom prst="teardrop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ardrop 53"/>
          <p:cNvSpPr/>
          <p:nvPr/>
        </p:nvSpPr>
        <p:spPr>
          <a:xfrm rot="2700000">
            <a:off x="7441745" y="3407555"/>
            <a:ext cx="1642315" cy="1641293"/>
          </a:xfrm>
          <a:prstGeom prst="teardrop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Group 16"/>
          <p:cNvGrpSpPr/>
          <p:nvPr/>
        </p:nvGrpSpPr>
        <p:grpSpPr bwMode="auto">
          <a:xfrm>
            <a:off x="809947" y="1615270"/>
            <a:ext cx="10550993" cy="1583287"/>
            <a:chOff x="-106455" y="2273094"/>
            <a:chExt cx="9988867" cy="867580"/>
          </a:xfrm>
        </p:grpSpPr>
        <p:sp>
          <p:nvSpPr>
            <p:cNvPr id="12" name="TextBox 28"/>
            <p:cNvSpPr txBox="1">
              <a:spLocks noChangeArrowheads="1"/>
            </p:cNvSpPr>
            <p:nvPr/>
          </p:nvSpPr>
          <p:spPr bwMode="auto">
            <a:xfrm>
              <a:off x="7776" y="2823071"/>
              <a:ext cx="9874636" cy="3176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9pPr>
            </a:lstStyle>
            <a:p>
              <a:pPr algn="just" eaLnBrk="1" hangingPunct="1">
                <a:lnSpc>
                  <a:spcPct val="130000"/>
                </a:lnSpc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  <p:sp>
          <p:nvSpPr>
            <p:cNvPr id="13" name="TextBox 18"/>
            <p:cNvSpPr txBox="1"/>
            <p:nvPr/>
          </p:nvSpPr>
          <p:spPr>
            <a:xfrm>
              <a:off x="-5978" y="2273094"/>
              <a:ext cx="2323400" cy="2276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7530">
                <a:defRPr/>
              </a:pPr>
              <a:r>
                <a:rPr lang="id-ID" sz="21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单击此处添加名称</a:t>
              </a:r>
            </a:p>
          </p:txBody>
        </p:sp>
        <p:sp>
          <p:nvSpPr>
            <p:cNvPr id="14" name="TextBox 30"/>
            <p:cNvSpPr txBox="1">
              <a:spLocks noChangeArrowheads="1"/>
            </p:cNvSpPr>
            <p:nvPr/>
          </p:nvSpPr>
          <p:spPr bwMode="auto">
            <a:xfrm>
              <a:off x="1312355" y="2442079"/>
              <a:ext cx="8570057" cy="3176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9pPr>
            </a:lstStyle>
            <a:p>
              <a:pPr algn="just" eaLnBrk="1" hangingPunct="1">
                <a:lnSpc>
                  <a:spcPct val="130000"/>
                </a:lnSpc>
              </a:pPr>
              <a:r>
                <a:rPr sz="12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  <p:sp>
          <p:nvSpPr>
            <p:cNvPr id="15" name="TextBox 31"/>
            <p:cNvSpPr txBox="1">
              <a:spLocks noChangeArrowheads="1"/>
            </p:cNvSpPr>
            <p:nvPr/>
          </p:nvSpPr>
          <p:spPr bwMode="auto">
            <a:xfrm>
              <a:off x="-106455" y="2408813"/>
              <a:ext cx="1554534" cy="44702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9pPr>
            </a:lstStyle>
            <a:p>
              <a:pPr eaLnBrk="1" hangingPunct="1"/>
              <a:r>
                <a:rPr lang="id-ID" sz="45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86%</a:t>
              </a:r>
            </a:p>
          </p:txBody>
        </p:sp>
      </p:grpSp>
      <p:grpSp>
        <p:nvGrpSpPr>
          <p:cNvPr id="16" name="Group 43"/>
          <p:cNvGrpSpPr/>
          <p:nvPr/>
        </p:nvGrpSpPr>
        <p:grpSpPr bwMode="auto">
          <a:xfrm>
            <a:off x="3361862" y="5229597"/>
            <a:ext cx="1178416" cy="535156"/>
            <a:chOff x="2524616" y="9663459"/>
            <a:chExt cx="2357686" cy="1069918"/>
          </a:xfrm>
        </p:grpSpPr>
        <p:sp>
          <p:nvSpPr>
            <p:cNvPr id="17" name="Content Placeholder 2"/>
            <p:cNvSpPr txBox="1"/>
            <p:nvPr/>
          </p:nvSpPr>
          <p:spPr bwMode="auto">
            <a:xfrm>
              <a:off x="2737334" y="9663459"/>
              <a:ext cx="1755904" cy="62171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9pPr>
            </a:lstStyle>
            <a:p>
              <a:pPr algn="ctr" defTabSz="913765" eaLnBrk="1" hangingPunct="1">
                <a:spcBef>
                  <a:spcPct val="20000"/>
                </a:spcBef>
              </a:pPr>
              <a:r>
                <a:rPr lang="en-US" sz="2000" b="1" dirty="0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76%</a:t>
              </a:r>
            </a:p>
          </p:txBody>
        </p:sp>
        <p:sp>
          <p:nvSpPr>
            <p:cNvPr id="18" name="Title 1"/>
            <p:cNvSpPr txBox="1"/>
            <p:nvPr/>
          </p:nvSpPr>
          <p:spPr bwMode="auto">
            <a:xfrm>
              <a:off x="2524616" y="10285174"/>
              <a:ext cx="2357686" cy="448203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9pPr>
            </a:lstStyle>
            <a:p>
              <a:pPr algn="ctr" defTabSz="913765" eaLnBrk="1" hangingPunct="1"/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添加标题</a:t>
              </a:r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44"/>
          <p:cNvGrpSpPr/>
          <p:nvPr/>
        </p:nvGrpSpPr>
        <p:grpSpPr bwMode="auto">
          <a:xfrm>
            <a:off x="4765112" y="5240781"/>
            <a:ext cx="1341633" cy="535088"/>
            <a:chOff x="5264899" y="9774859"/>
            <a:chExt cx="2683125" cy="1069927"/>
          </a:xfrm>
        </p:grpSpPr>
        <p:sp>
          <p:nvSpPr>
            <p:cNvPr id="20" name="Content Placeholder 2"/>
            <p:cNvSpPr txBox="1"/>
            <p:nvPr/>
          </p:nvSpPr>
          <p:spPr bwMode="auto">
            <a:xfrm>
              <a:off x="5614678" y="9774859"/>
              <a:ext cx="1755904" cy="62171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9pPr>
            </a:lstStyle>
            <a:p>
              <a:pPr algn="ctr" defTabSz="913765" eaLnBrk="1" hangingPunct="1">
                <a:spcBef>
                  <a:spcPct val="20000"/>
                </a:spcBef>
              </a:pPr>
              <a:r>
                <a:rPr lang="en-US" sz="2000" b="1" dirty="0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76%</a:t>
              </a:r>
            </a:p>
          </p:txBody>
        </p:sp>
        <p:sp>
          <p:nvSpPr>
            <p:cNvPr id="21" name="Title 1"/>
            <p:cNvSpPr txBox="1"/>
            <p:nvPr/>
          </p:nvSpPr>
          <p:spPr bwMode="auto">
            <a:xfrm>
              <a:off x="5264899" y="10329726"/>
              <a:ext cx="2683125" cy="51506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9pPr>
            </a:lstStyle>
            <a:p>
              <a:pPr algn="ctr" defTabSz="913765" eaLnBrk="1" hangingPunct="1"/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添加标题</a:t>
              </a:r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45"/>
          <p:cNvGrpSpPr/>
          <p:nvPr/>
        </p:nvGrpSpPr>
        <p:grpSpPr bwMode="auto">
          <a:xfrm>
            <a:off x="6331581" y="5237857"/>
            <a:ext cx="1269297" cy="523696"/>
            <a:chOff x="7907873" y="9791663"/>
            <a:chExt cx="2539515" cy="1047669"/>
          </a:xfrm>
        </p:grpSpPr>
        <p:sp>
          <p:nvSpPr>
            <p:cNvPr id="23" name="Content Placeholder 2"/>
            <p:cNvSpPr txBox="1"/>
            <p:nvPr/>
          </p:nvSpPr>
          <p:spPr bwMode="auto">
            <a:xfrm>
              <a:off x="8123964" y="9791663"/>
              <a:ext cx="1755904" cy="62171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9pPr>
            </a:lstStyle>
            <a:p>
              <a:pPr algn="ctr" defTabSz="913765" eaLnBrk="1" hangingPunct="1">
                <a:spcBef>
                  <a:spcPct val="20000"/>
                </a:spcBef>
              </a:pPr>
              <a:r>
                <a:rPr lang="en-US" sz="2000" b="1" dirty="0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76%</a:t>
              </a:r>
            </a:p>
          </p:txBody>
        </p:sp>
        <p:sp>
          <p:nvSpPr>
            <p:cNvPr id="24" name="Title 1"/>
            <p:cNvSpPr txBox="1"/>
            <p:nvPr/>
          </p:nvSpPr>
          <p:spPr bwMode="auto">
            <a:xfrm>
              <a:off x="7907873" y="10397248"/>
              <a:ext cx="2539515" cy="442084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9pPr>
            </a:lstStyle>
            <a:p>
              <a:pPr algn="ctr" defTabSz="913765" eaLnBrk="1" hangingPunct="1"/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添加标题</a:t>
              </a:r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44"/>
          <p:cNvGrpSpPr/>
          <p:nvPr/>
        </p:nvGrpSpPr>
        <p:grpSpPr bwMode="auto">
          <a:xfrm>
            <a:off x="7650060" y="5229638"/>
            <a:ext cx="1276978" cy="535088"/>
            <a:chOff x="5264899" y="9774859"/>
            <a:chExt cx="2553821" cy="1069927"/>
          </a:xfrm>
        </p:grpSpPr>
        <p:sp>
          <p:nvSpPr>
            <p:cNvPr id="26" name="Content Placeholder 2"/>
            <p:cNvSpPr txBox="1"/>
            <p:nvPr/>
          </p:nvSpPr>
          <p:spPr bwMode="auto">
            <a:xfrm>
              <a:off x="5614678" y="9774859"/>
              <a:ext cx="1755904" cy="62171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9pPr>
            </a:lstStyle>
            <a:p>
              <a:pPr algn="ctr" defTabSz="913765" eaLnBrk="1" hangingPunct="1">
                <a:spcBef>
                  <a:spcPct val="20000"/>
                </a:spcBef>
              </a:pPr>
              <a:r>
                <a:rPr lang="en-US" sz="2000" b="1" dirty="0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76%</a:t>
              </a:r>
            </a:p>
          </p:txBody>
        </p:sp>
        <p:sp>
          <p:nvSpPr>
            <p:cNvPr id="27" name="Title 1"/>
            <p:cNvSpPr txBox="1"/>
            <p:nvPr/>
          </p:nvSpPr>
          <p:spPr bwMode="auto">
            <a:xfrm>
              <a:off x="5264899" y="10352018"/>
              <a:ext cx="2553821" cy="492768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9pPr>
            </a:lstStyle>
            <a:p>
              <a:pPr algn="ctr" defTabSz="913765" eaLnBrk="1" hangingPunct="1"/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添加标题</a:t>
              </a:r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8" name="Freeform 52"/>
          <p:cNvSpPr>
            <a:spLocks noChangeArrowheads="1"/>
          </p:cNvSpPr>
          <p:nvPr/>
        </p:nvSpPr>
        <p:spPr bwMode="auto">
          <a:xfrm>
            <a:off x="8012653" y="3915410"/>
            <a:ext cx="623474" cy="612255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57 w 479"/>
              <a:gd name="T13" fmla="*/ 293 h 471"/>
              <a:gd name="T14" fmla="*/ 257 w 479"/>
              <a:gd name="T15" fmla="*/ 293 h 471"/>
              <a:gd name="T16" fmla="*/ 222 w 479"/>
              <a:gd name="T17" fmla="*/ 275 h 471"/>
              <a:gd name="T18" fmla="*/ 186 w 479"/>
              <a:gd name="T19" fmla="*/ 363 h 471"/>
              <a:gd name="T20" fmla="*/ 204 w 479"/>
              <a:gd name="T21" fmla="*/ 231 h 471"/>
              <a:gd name="T22" fmla="*/ 240 w 479"/>
              <a:gd name="T23" fmla="*/ 169 h 471"/>
              <a:gd name="T24" fmla="*/ 249 w 479"/>
              <a:gd name="T25" fmla="*/ 266 h 471"/>
              <a:gd name="T26" fmla="*/ 284 w 479"/>
              <a:gd name="T27" fmla="*/ 151 h 471"/>
              <a:gd name="T28" fmla="*/ 169 w 479"/>
              <a:gd name="T29" fmla="*/ 213 h 471"/>
              <a:gd name="T30" fmla="*/ 178 w 479"/>
              <a:gd name="T31" fmla="*/ 257 h 471"/>
              <a:gd name="T32" fmla="*/ 142 w 479"/>
              <a:gd name="T33" fmla="*/ 195 h 471"/>
              <a:gd name="T34" fmla="*/ 231 w 479"/>
              <a:gd name="T35" fmla="*/ 107 h 471"/>
              <a:gd name="T36" fmla="*/ 337 w 479"/>
              <a:gd name="T37" fmla="*/ 178 h 471"/>
              <a:gd name="T38" fmla="*/ 257 w 479"/>
              <a:gd name="T39" fmla="*/ 29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57" y="293"/>
                </a:moveTo>
                <a:lnTo>
                  <a:pt x="257" y="293"/>
                </a:lnTo>
                <a:cubicBezTo>
                  <a:pt x="240" y="293"/>
                  <a:pt x="231" y="284"/>
                  <a:pt x="222" y="275"/>
                </a:cubicBezTo>
                <a:cubicBezTo>
                  <a:pt x="213" y="310"/>
                  <a:pt x="204" y="346"/>
                  <a:pt x="186" y="363"/>
                </a:cubicBezTo>
                <a:cubicBezTo>
                  <a:pt x="178" y="310"/>
                  <a:pt x="195" y="266"/>
                  <a:pt x="204" y="231"/>
                </a:cubicBezTo>
                <a:cubicBezTo>
                  <a:pt x="186" y="204"/>
                  <a:pt x="204" y="151"/>
                  <a:pt x="240" y="169"/>
                </a:cubicBezTo>
                <a:cubicBezTo>
                  <a:pt x="275" y="178"/>
                  <a:pt x="204" y="257"/>
                  <a:pt x="249" y="266"/>
                </a:cubicBezTo>
                <a:cubicBezTo>
                  <a:pt x="302" y="275"/>
                  <a:pt x="319" y="178"/>
                  <a:pt x="284" y="151"/>
                </a:cubicBezTo>
                <a:cubicBezTo>
                  <a:pt x="249" y="107"/>
                  <a:pt x="159" y="151"/>
                  <a:pt x="169" y="213"/>
                </a:cubicBezTo>
                <a:cubicBezTo>
                  <a:pt x="178" y="231"/>
                  <a:pt x="186" y="231"/>
                  <a:pt x="178" y="257"/>
                </a:cubicBezTo>
                <a:cubicBezTo>
                  <a:pt x="151" y="248"/>
                  <a:pt x="142" y="222"/>
                  <a:pt x="142" y="195"/>
                </a:cubicBezTo>
                <a:cubicBezTo>
                  <a:pt x="142" y="151"/>
                  <a:pt x="186" y="116"/>
                  <a:pt x="231" y="107"/>
                </a:cubicBezTo>
                <a:cubicBezTo>
                  <a:pt x="284" y="107"/>
                  <a:pt x="328" y="134"/>
                  <a:pt x="337" y="178"/>
                </a:cubicBezTo>
                <a:cubicBezTo>
                  <a:pt x="346" y="231"/>
                  <a:pt x="310" y="293"/>
                  <a:pt x="257" y="2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7" tIns="60958" rIns="121917" bIns="60958" anchor="ctr"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78"/>
          <p:cNvSpPr>
            <a:spLocks noChangeArrowheads="1"/>
          </p:cNvSpPr>
          <p:nvPr/>
        </p:nvSpPr>
        <p:spPr bwMode="auto">
          <a:xfrm>
            <a:off x="6550764" y="3915410"/>
            <a:ext cx="623474" cy="612255"/>
          </a:xfrm>
          <a:custGeom>
            <a:avLst/>
            <a:gdLst>
              <a:gd name="T0" fmla="*/ 212 w 479"/>
              <a:gd name="T1" fmla="*/ 169 h 471"/>
              <a:gd name="T2" fmla="*/ 212 w 479"/>
              <a:gd name="T3" fmla="*/ 169 h 471"/>
              <a:gd name="T4" fmla="*/ 185 w 479"/>
              <a:gd name="T5" fmla="*/ 142 h 471"/>
              <a:gd name="T6" fmla="*/ 177 w 479"/>
              <a:gd name="T7" fmla="*/ 142 h 471"/>
              <a:gd name="T8" fmla="*/ 168 w 479"/>
              <a:gd name="T9" fmla="*/ 160 h 471"/>
              <a:gd name="T10" fmla="*/ 168 w 479"/>
              <a:gd name="T11" fmla="*/ 187 h 471"/>
              <a:gd name="T12" fmla="*/ 194 w 479"/>
              <a:gd name="T13" fmla="*/ 213 h 471"/>
              <a:gd name="T14" fmla="*/ 203 w 479"/>
              <a:gd name="T15" fmla="*/ 213 h 471"/>
              <a:gd name="T16" fmla="*/ 212 w 479"/>
              <a:gd name="T17" fmla="*/ 169 h 471"/>
              <a:gd name="T18" fmla="*/ 238 w 479"/>
              <a:gd name="T19" fmla="*/ 0 h 471"/>
              <a:gd name="T20" fmla="*/ 238 w 479"/>
              <a:gd name="T21" fmla="*/ 0 h 471"/>
              <a:gd name="T22" fmla="*/ 0 w 479"/>
              <a:gd name="T23" fmla="*/ 231 h 471"/>
              <a:gd name="T24" fmla="*/ 238 w 479"/>
              <a:gd name="T25" fmla="*/ 470 h 471"/>
              <a:gd name="T26" fmla="*/ 478 w 479"/>
              <a:gd name="T27" fmla="*/ 231 h 471"/>
              <a:gd name="T28" fmla="*/ 238 w 479"/>
              <a:gd name="T29" fmla="*/ 0 h 471"/>
              <a:gd name="T30" fmla="*/ 221 w 479"/>
              <a:gd name="T31" fmla="*/ 338 h 471"/>
              <a:gd name="T32" fmla="*/ 221 w 479"/>
              <a:gd name="T33" fmla="*/ 338 h 471"/>
              <a:gd name="T34" fmla="*/ 185 w 479"/>
              <a:gd name="T35" fmla="*/ 346 h 471"/>
              <a:gd name="T36" fmla="*/ 185 w 479"/>
              <a:gd name="T37" fmla="*/ 346 h 471"/>
              <a:gd name="T38" fmla="*/ 185 w 479"/>
              <a:gd name="T39" fmla="*/ 346 h 471"/>
              <a:gd name="T40" fmla="*/ 124 w 479"/>
              <a:gd name="T41" fmla="*/ 301 h 471"/>
              <a:gd name="T42" fmla="*/ 194 w 479"/>
              <a:gd name="T43" fmla="*/ 248 h 471"/>
              <a:gd name="T44" fmla="*/ 194 w 479"/>
              <a:gd name="T45" fmla="*/ 248 h 471"/>
              <a:gd name="T46" fmla="*/ 185 w 479"/>
              <a:gd name="T47" fmla="*/ 231 h 471"/>
              <a:gd name="T48" fmla="*/ 185 w 479"/>
              <a:gd name="T49" fmla="*/ 231 h 471"/>
              <a:gd name="T50" fmla="*/ 159 w 479"/>
              <a:gd name="T51" fmla="*/ 222 h 471"/>
              <a:gd name="T52" fmla="*/ 141 w 479"/>
              <a:gd name="T53" fmla="*/ 178 h 471"/>
              <a:gd name="T54" fmla="*/ 194 w 479"/>
              <a:gd name="T55" fmla="*/ 125 h 471"/>
              <a:gd name="T56" fmla="*/ 256 w 479"/>
              <a:gd name="T57" fmla="*/ 125 h 471"/>
              <a:gd name="T58" fmla="*/ 256 w 479"/>
              <a:gd name="T59" fmla="*/ 125 h 471"/>
              <a:gd name="T60" fmla="*/ 238 w 479"/>
              <a:gd name="T61" fmla="*/ 134 h 471"/>
              <a:gd name="T62" fmla="*/ 221 w 479"/>
              <a:gd name="T63" fmla="*/ 134 h 471"/>
              <a:gd name="T64" fmla="*/ 238 w 479"/>
              <a:gd name="T65" fmla="*/ 178 h 471"/>
              <a:gd name="T66" fmla="*/ 230 w 479"/>
              <a:gd name="T67" fmla="*/ 213 h 471"/>
              <a:gd name="T68" fmla="*/ 212 w 479"/>
              <a:gd name="T69" fmla="*/ 231 h 471"/>
              <a:gd name="T70" fmla="*/ 230 w 479"/>
              <a:gd name="T71" fmla="*/ 240 h 471"/>
              <a:gd name="T72" fmla="*/ 256 w 479"/>
              <a:gd name="T73" fmla="*/ 284 h 471"/>
              <a:gd name="T74" fmla="*/ 221 w 479"/>
              <a:gd name="T75" fmla="*/ 338 h 471"/>
              <a:gd name="T76" fmla="*/ 354 w 479"/>
              <a:gd name="T77" fmla="*/ 231 h 471"/>
              <a:gd name="T78" fmla="*/ 354 w 479"/>
              <a:gd name="T79" fmla="*/ 231 h 471"/>
              <a:gd name="T80" fmla="*/ 310 w 479"/>
              <a:gd name="T81" fmla="*/ 231 h 471"/>
              <a:gd name="T82" fmla="*/ 310 w 479"/>
              <a:gd name="T83" fmla="*/ 275 h 471"/>
              <a:gd name="T84" fmla="*/ 291 w 479"/>
              <a:gd name="T85" fmla="*/ 275 h 471"/>
              <a:gd name="T86" fmla="*/ 291 w 479"/>
              <a:gd name="T87" fmla="*/ 231 h 471"/>
              <a:gd name="T88" fmla="*/ 256 w 479"/>
              <a:gd name="T89" fmla="*/ 231 h 471"/>
              <a:gd name="T90" fmla="*/ 256 w 479"/>
              <a:gd name="T91" fmla="*/ 213 h 471"/>
              <a:gd name="T92" fmla="*/ 291 w 479"/>
              <a:gd name="T93" fmla="*/ 213 h 471"/>
              <a:gd name="T94" fmla="*/ 291 w 479"/>
              <a:gd name="T95" fmla="*/ 169 h 471"/>
              <a:gd name="T96" fmla="*/ 310 w 479"/>
              <a:gd name="T97" fmla="*/ 169 h 471"/>
              <a:gd name="T98" fmla="*/ 310 w 479"/>
              <a:gd name="T99" fmla="*/ 213 h 471"/>
              <a:gd name="T100" fmla="*/ 354 w 479"/>
              <a:gd name="T101" fmla="*/ 213 h 471"/>
              <a:gd name="T102" fmla="*/ 354 w 479"/>
              <a:gd name="T103" fmla="*/ 231 h 471"/>
              <a:gd name="T104" fmla="*/ 194 w 479"/>
              <a:gd name="T105" fmla="*/ 266 h 471"/>
              <a:gd name="T106" fmla="*/ 194 w 479"/>
              <a:gd name="T107" fmla="*/ 266 h 471"/>
              <a:gd name="T108" fmla="*/ 194 w 479"/>
              <a:gd name="T109" fmla="*/ 266 h 471"/>
              <a:gd name="T110" fmla="*/ 159 w 479"/>
              <a:gd name="T111" fmla="*/ 275 h 471"/>
              <a:gd name="T112" fmla="*/ 150 w 479"/>
              <a:gd name="T113" fmla="*/ 301 h 471"/>
              <a:gd name="T114" fmla="*/ 194 w 479"/>
              <a:gd name="T115" fmla="*/ 328 h 471"/>
              <a:gd name="T116" fmla="*/ 230 w 479"/>
              <a:gd name="T117" fmla="*/ 293 h 471"/>
              <a:gd name="T118" fmla="*/ 194 w 479"/>
              <a:gd name="T119" fmla="*/ 26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9" h="471">
                <a:moveTo>
                  <a:pt x="212" y="169"/>
                </a:moveTo>
                <a:lnTo>
                  <a:pt x="212" y="169"/>
                </a:lnTo>
                <a:cubicBezTo>
                  <a:pt x="212" y="142"/>
                  <a:pt x="203" y="142"/>
                  <a:pt x="185" y="142"/>
                </a:cubicBezTo>
                <a:cubicBezTo>
                  <a:pt x="185" y="142"/>
                  <a:pt x="185" y="142"/>
                  <a:pt x="177" y="142"/>
                </a:cubicBezTo>
                <a:cubicBezTo>
                  <a:pt x="177" y="142"/>
                  <a:pt x="168" y="151"/>
                  <a:pt x="168" y="160"/>
                </a:cubicBezTo>
                <a:cubicBezTo>
                  <a:pt x="159" y="160"/>
                  <a:pt x="159" y="169"/>
                  <a:pt x="168" y="187"/>
                </a:cubicBezTo>
                <a:cubicBezTo>
                  <a:pt x="168" y="195"/>
                  <a:pt x="185" y="213"/>
                  <a:pt x="194" y="213"/>
                </a:cubicBezTo>
                <a:cubicBezTo>
                  <a:pt x="194" y="213"/>
                  <a:pt x="194" y="213"/>
                  <a:pt x="203" y="213"/>
                </a:cubicBezTo>
                <a:cubicBezTo>
                  <a:pt x="212" y="204"/>
                  <a:pt x="221" y="187"/>
                  <a:pt x="212" y="169"/>
                </a:cubicBez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8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21" y="338"/>
                </a:moveTo>
                <a:lnTo>
                  <a:pt x="221" y="338"/>
                </a:lnTo>
                <a:cubicBezTo>
                  <a:pt x="212" y="346"/>
                  <a:pt x="194" y="346"/>
                  <a:pt x="185" y="346"/>
                </a:cubicBezTo>
                <a:lnTo>
                  <a:pt x="185" y="346"/>
                </a:lnTo>
                <a:lnTo>
                  <a:pt x="185" y="346"/>
                </a:lnTo>
                <a:cubicBezTo>
                  <a:pt x="177" y="346"/>
                  <a:pt x="124" y="346"/>
                  <a:pt x="124" y="301"/>
                </a:cubicBezTo>
                <a:cubicBezTo>
                  <a:pt x="124" y="257"/>
                  <a:pt x="177" y="248"/>
                  <a:pt x="194" y="248"/>
                </a:cubicBezTo>
                <a:lnTo>
                  <a:pt x="194" y="248"/>
                </a:lnTo>
                <a:cubicBezTo>
                  <a:pt x="185" y="240"/>
                  <a:pt x="185" y="231"/>
                  <a:pt x="185" y="231"/>
                </a:cubicBezTo>
                <a:lnTo>
                  <a:pt x="185" y="231"/>
                </a:lnTo>
                <a:cubicBezTo>
                  <a:pt x="177" y="231"/>
                  <a:pt x="168" y="222"/>
                  <a:pt x="159" y="222"/>
                </a:cubicBezTo>
                <a:cubicBezTo>
                  <a:pt x="141" y="213"/>
                  <a:pt x="141" y="195"/>
                  <a:pt x="141" y="178"/>
                </a:cubicBezTo>
                <a:cubicBezTo>
                  <a:pt x="141" y="125"/>
                  <a:pt x="194" y="125"/>
                  <a:pt x="194" y="125"/>
                </a:cubicBezTo>
                <a:cubicBezTo>
                  <a:pt x="256" y="125"/>
                  <a:pt x="256" y="125"/>
                  <a:pt x="256" y="125"/>
                </a:cubicBezTo>
                <a:lnTo>
                  <a:pt x="256" y="125"/>
                </a:lnTo>
                <a:cubicBezTo>
                  <a:pt x="256" y="134"/>
                  <a:pt x="238" y="134"/>
                  <a:pt x="238" y="134"/>
                </a:cubicBezTo>
                <a:cubicBezTo>
                  <a:pt x="230" y="134"/>
                  <a:pt x="230" y="134"/>
                  <a:pt x="221" y="134"/>
                </a:cubicBezTo>
                <a:cubicBezTo>
                  <a:pt x="238" y="142"/>
                  <a:pt x="238" y="160"/>
                  <a:pt x="238" y="178"/>
                </a:cubicBezTo>
                <a:cubicBezTo>
                  <a:pt x="238" y="195"/>
                  <a:pt x="230" y="204"/>
                  <a:pt x="230" y="213"/>
                </a:cubicBezTo>
                <a:cubicBezTo>
                  <a:pt x="221" y="222"/>
                  <a:pt x="212" y="222"/>
                  <a:pt x="212" y="231"/>
                </a:cubicBezTo>
                <a:cubicBezTo>
                  <a:pt x="212" y="231"/>
                  <a:pt x="221" y="240"/>
                  <a:pt x="230" y="240"/>
                </a:cubicBezTo>
                <a:cubicBezTo>
                  <a:pt x="238" y="248"/>
                  <a:pt x="256" y="266"/>
                  <a:pt x="256" y="284"/>
                </a:cubicBezTo>
                <a:cubicBezTo>
                  <a:pt x="256" y="310"/>
                  <a:pt x="247" y="328"/>
                  <a:pt x="221" y="338"/>
                </a:cubicBezTo>
                <a:close/>
                <a:moveTo>
                  <a:pt x="354" y="231"/>
                </a:moveTo>
                <a:lnTo>
                  <a:pt x="354" y="231"/>
                </a:lnTo>
                <a:cubicBezTo>
                  <a:pt x="310" y="231"/>
                  <a:pt x="310" y="231"/>
                  <a:pt x="310" y="231"/>
                </a:cubicBezTo>
                <a:cubicBezTo>
                  <a:pt x="310" y="275"/>
                  <a:pt x="310" y="275"/>
                  <a:pt x="310" y="275"/>
                </a:cubicBezTo>
                <a:cubicBezTo>
                  <a:pt x="291" y="275"/>
                  <a:pt x="291" y="275"/>
                  <a:pt x="291" y="275"/>
                </a:cubicBezTo>
                <a:cubicBezTo>
                  <a:pt x="291" y="231"/>
                  <a:pt x="291" y="231"/>
                  <a:pt x="291" y="231"/>
                </a:cubicBezTo>
                <a:cubicBezTo>
                  <a:pt x="256" y="231"/>
                  <a:pt x="256" y="231"/>
                  <a:pt x="256" y="231"/>
                </a:cubicBezTo>
                <a:cubicBezTo>
                  <a:pt x="256" y="213"/>
                  <a:pt x="256" y="213"/>
                  <a:pt x="256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169"/>
                  <a:pt x="291" y="169"/>
                  <a:pt x="291" y="169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10" y="213"/>
                  <a:pt x="310" y="213"/>
                  <a:pt x="310" y="213"/>
                </a:cubicBezTo>
                <a:cubicBezTo>
                  <a:pt x="354" y="213"/>
                  <a:pt x="354" y="213"/>
                  <a:pt x="354" y="213"/>
                </a:cubicBezTo>
                <a:lnTo>
                  <a:pt x="354" y="231"/>
                </a:lnTo>
                <a:close/>
                <a:moveTo>
                  <a:pt x="194" y="266"/>
                </a:moveTo>
                <a:lnTo>
                  <a:pt x="194" y="266"/>
                </a:lnTo>
                <a:lnTo>
                  <a:pt x="194" y="266"/>
                </a:lnTo>
                <a:cubicBezTo>
                  <a:pt x="177" y="266"/>
                  <a:pt x="168" y="266"/>
                  <a:pt x="159" y="275"/>
                </a:cubicBezTo>
                <a:cubicBezTo>
                  <a:pt x="159" y="284"/>
                  <a:pt x="150" y="293"/>
                  <a:pt x="150" y="301"/>
                </a:cubicBezTo>
                <a:cubicBezTo>
                  <a:pt x="150" y="319"/>
                  <a:pt x="168" y="328"/>
                  <a:pt x="194" y="328"/>
                </a:cubicBezTo>
                <a:cubicBezTo>
                  <a:pt x="221" y="319"/>
                  <a:pt x="230" y="310"/>
                  <a:pt x="230" y="293"/>
                </a:cubicBezTo>
                <a:cubicBezTo>
                  <a:pt x="230" y="275"/>
                  <a:pt x="212" y="266"/>
                  <a:pt x="194" y="2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7" tIns="60958" rIns="121917" bIns="60958" anchor="ctr"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86"/>
          <p:cNvSpPr>
            <a:spLocks noChangeArrowheads="1"/>
          </p:cNvSpPr>
          <p:nvPr/>
        </p:nvSpPr>
        <p:spPr bwMode="auto">
          <a:xfrm>
            <a:off x="3585054" y="3915410"/>
            <a:ext cx="623474" cy="612255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37 w 480"/>
              <a:gd name="T13" fmla="*/ 195 h 471"/>
              <a:gd name="T14" fmla="*/ 337 w 480"/>
              <a:gd name="T15" fmla="*/ 195 h 471"/>
              <a:gd name="T16" fmla="*/ 337 w 480"/>
              <a:gd name="T17" fmla="*/ 195 h 471"/>
              <a:gd name="T18" fmla="*/ 204 w 480"/>
              <a:gd name="T19" fmla="*/ 328 h 471"/>
              <a:gd name="T20" fmla="*/ 133 w 480"/>
              <a:gd name="T21" fmla="*/ 310 h 471"/>
              <a:gd name="T22" fmla="*/ 142 w 480"/>
              <a:gd name="T23" fmla="*/ 310 h 471"/>
              <a:gd name="T24" fmla="*/ 204 w 480"/>
              <a:gd name="T25" fmla="*/ 293 h 471"/>
              <a:gd name="T26" fmla="*/ 160 w 480"/>
              <a:gd name="T27" fmla="*/ 257 h 471"/>
              <a:gd name="T28" fmla="*/ 169 w 480"/>
              <a:gd name="T29" fmla="*/ 257 h 471"/>
              <a:gd name="T30" fmla="*/ 178 w 480"/>
              <a:gd name="T31" fmla="*/ 257 h 471"/>
              <a:gd name="T32" fmla="*/ 142 w 480"/>
              <a:gd name="T33" fmla="*/ 213 h 471"/>
              <a:gd name="T34" fmla="*/ 142 w 480"/>
              <a:gd name="T35" fmla="*/ 213 h 471"/>
              <a:gd name="T36" fmla="*/ 160 w 480"/>
              <a:gd name="T37" fmla="*/ 213 h 471"/>
              <a:gd name="T38" fmla="*/ 142 w 480"/>
              <a:gd name="T39" fmla="*/ 178 h 471"/>
              <a:gd name="T40" fmla="*/ 151 w 480"/>
              <a:gd name="T41" fmla="*/ 151 h 471"/>
              <a:gd name="T42" fmla="*/ 239 w 480"/>
              <a:gd name="T43" fmla="*/ 204 h 471"/>
              <a:gd name="T44" fmla="*/ 239 w 480"/>
              <a:gd name="T45" fmla="*/ 195 h 471"/>
              <a:gd name="T46" fmla="*/ 292 w 480"/>
              <a:gd name="T47" fmla="*/ 142 h 471"/>
              <a:gd name="T48" fmla="*/ 319 w 480"/>
              <a:gd name="T49" fmla="*/ 160 h 471"/>
              <a:gd name="T50" fmla="*/ 355 w 480"/>
              <a:gd name="T51" fmla="*/ 151 h 471"/>
              <a:gd name="T52" fmla="*/ 337 w 480"/>
              <a:gd name="T53" fmla="*/ 178 h 471"/>
              <a:gd name="T54" fmla="*/ 364 w 480"/>
              <a:gd name="T55" fmla="*/ 169 h 471"/>
              <a:gd name="T56" fmla="*/ 337 w 480"/>
              <a:gd name="T57" fmla="*/ 19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37" y="195"/>
                </a:moveTo>
                <a:lnTo>
                  <a:pt x="337" y="195"/>
                </a:lnTo>
                <a:lnTo>
                  <a:pt x="337" y="195"/>
                </a:lnTo>
                <a:cubicBezTo>
                  <a:pt x="337" y="257"/>
                  <a:pt x="292" y="328"/>
                  <a:pt x="204" y="328"/>
                </a:cubicBezTo>
                <a:cubicBezTo>
                  <a:pt x="178" y="328"/>
                  <a:pt x="151" y="319"/>
                  <a:pt x="133" y="310"/>
                </a:cubicBezTo>
                <a:lnTo>
                  <a:pt x="142" y="310"/>
                </a:lnTo>
                <a:cubicBezTo>
                  <a:pt x="160" y="310"/>
                  <a:pt x="186" y="301"/>
                  <a:pt x="204" y="293"/>
                </a:cubicBezTo>
                <a:cubicBezTo>
                  <a:pt x="178" y="293"/>
                  <a:pt x="160" y="275"/>
                  <a:pt x="160" y="257"/>
                </a:cubicBezTo>
                <a:cubicBezTo>
                  <a:pt x="160" y="257"/>
                  <a:pt x="160" y="257"/>
                  <a:pt x="169" y="257"/>
                </a:cubicBezTo>
                <a:lnTo>
                  <a:pt x="178" y="257"/>
                </a:lnTo>
                <a:cubicBezTo>
                  <a:pt x="160" y="248"/>
                  <a:pt x="142" y="231"/>
                  <a:pt x="142" y="213"/>
                </a:cubicBezTo>
                <a:lnTo>
                  <a:pt x="142" y="213"/>
                </a:lnTo>
                <a:cubicBezTo>
                  <a:pt x="142" y="213"/>
                  <a:pt x="151" y="213"/>
                  <a:pt x="160" y="213"/>
                </a:cubicBezTo>
                <a:cubicBezTo>
                  <a:pt x="151" y="204"/>
                  <a:pt x="142" y="195"/>
                  <a:pt x="142" y="178"/>
                </a:cubicBezTo>
                <a:cubicBezTo>
                  <a:pt x="142" y="169"/>
                  <a:pt x="142" y="160"/>
                  <a:pt x="151" y="151"/>
                </a:cubicBezTo>
                <a:cubicBezTo>
                  <a:pt x="169" y="178"/>
                  <a:pt x="204" y="204"/>
                  <a:pt x="239" y="20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239" y="169"/>
                  <a:pt x="266" y="142"/>
                  <a:pt x="292" y="142"/>
                </a:cubicBezTo>
                <a:cubicBezTo>
                  <a:pt x="301" y="142"/>
                  <a:pt x="319" y="151"/>
                  <a:pt x="319" y="160"/>
                </a:cubicBezTo>
                <a:cubicBezTo>
                  <a:pt x="337" y="160"/>
                  <a:pt x="346" y="151"/>
                  <a:pt x="355" y="151"/>
                </a:cubicBezTo>
                <a:cubicBezTo>
                  <a:pt x="346" y="160"/>
                  <a:pt x="346" y="169"/>
                  <a:pt x="337" y="178"/>
                </a:cubicBezTo>
                <a:cubicBezTo>
                  <a:pt x="346" y="178"/>
                  <a:pt x="355" y="169"/>
                  <a:pt x="364" y="169"/>
                </a:cubicBezTo>
                <a:cubicBezTo>
                  <a:pt x="355" y="178"/>
                  <a:pt x="346" y="187"/>
                  <a:pt x="337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7" tIns="60958" rIns="121917" bIns="60958" anchor="ctr"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79"/>
          <p:cNvSpPr>
            <a:spLocks noChangeArrowheads="1"/>
          </p:cNvSpPr>
          <p:nvPr/>
        </p:nvSpPr>
        <p:spPr bwMode="auto">
          <a:xfrm>
            <a:off x="5087068" y="3926552"/>
            <a:ext cx="623477" cy="612255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93 w 479"/>
              <a:gd name="T13" fmla="*/ 160 h 471"/>
              <a:gd name="T14" fmla="*/ 293 w 479"/>
              <a:gd name="T15" fmla="*/ 160 h 471"/>
              <a:gd name="T16" fmla="*/ 257 w 479"/>
              <a:gd name="T17" fmla="*/ 160 h 471"/>
              <a:gd name="T18" fmla="*/ 249 w 479"/>
              <a:gd name="T19" fmla="*/ 178 h 471"/>
              <a:gd name="T20" fmla="*/ 249 w 479"/>
              <a:gd name="T21" fmla="*/ 195 h 471"/>
              <a:gd name="T22" fmla="*/ 293 w 479"/>
              <a:gd name="T23" fmla="*/ 195 h 471"/>
              <a:gd name="T24" fmla="*/ 293 w 479"/>
              <a:gd name="T25" fmla="*/ 240 h 471"/>
              <a:gd name="T26" fmla="*/ 249 w 479"/>
              <a:gd name="T27" fmla="*/ 240 h 471"/>
              <a:gd name="T28" fmla="*/ 249 w 479"/>
              <a:gd name="T29" fmla="*/ 346 h 471"/>
              <a:gd name="T30" fmla="*/ 213 w 479"/>
              <a:gd name="T31" fmla="*/ 346 h 471"/>
              <a:gd name="T32" fmla="*/ 213 w 479"/>
              <a:gd name="T33" fmla="*/ 240 h 471"/>
              <a:gd name="T34" fmla="*/ 169 w 479"/>
              <a:gd name="T35" fmla="*/ 240 h 471"/>
              <a:gd name="T36" fmla="*/ 169 w 479"/>
              <a:gd name="T37" fmla="*/ 195 h 471"/>
              <a:gd name="T38" fmla="*/ 213 w 479"/>
              <a:gd name="T39" fmla="*/ 195 h 471"/>
              <a:gd name="T40" fmla="*/ 213 w 479"/>
              <a:gd name="T41" fmla="*/ 178 h 471"/>
              <a:gd name="T42" fmla="*/ 257 w 479"/>
              <a:gd name="T43" fmla="*/ 125 h 471"/>
              <a:gd name="T44" fmla="*/ 293 w 479"/>
              <a:gd name="T45" fmla="*/ 125 h 471"/>
              <a:gd name="T46" fmla="*/ 293 w 479"/>
              <a:gd name="T47" fmla="*/ 1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7" tIns="60958" rIns="121917" bIns="60958" anchor="ctr"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bldLvl="0" animBg="1"/>
      <p:bldP spid="7" grpId="0" bldLvl="0" animBg="1"/>
      <p:bldP spid="8" grpId="0" bldLvl="0" animBg="1"/>
      <p:bldP spid="9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1098" y="112634"/>
            <a:ext cx="1887821" cy="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6880" y="638114"/>
            <a:ext cx="7496257" cy="340862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1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1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176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5271" y="421738"/>
            <a:ext cx="139258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7"/>
          <p:cNvSpPr>
            <a:spLocks noChangeArrowheads="1"/>
          </p:cNvSpPr>
          <p:nvPr/>
        </p:nvSpPr>
        <p:spPr bwMode="auto">
          <a:xfrm>
            <a:off x="5287347" y="1885562"/>
            <a:ext cx="1384120" cy="1221599"/>
          </a:xfrm>
          <a:custGeom>
            <a:avLst/>
            <a:gdLst>
              <a:gd name="T0" fmla="*/ 2684 w 2684"/>
              <a:gd name="T1" fmla="*/ 2365 h 2365"/>
              <a:gd name="T2" fmla="*/ 1342 w 2684"/>
              <a:gd name="T3" fmla="*/ 0 h 2365"/>
              <a:gd name="T4" fmla="*/ 0 w 2684"/>
              <a:gd name="T5" fmla="*/ 2365 h 2365"/>
              <a:gd name="T6" fmla="*/ 2684 w 2684"/>
              <a:gd name="T7" fmla="*/ 2365 h 2365"/>
              <a:gd name="T8" fmla="*/ 0 60000 65536"/>
              <a:gd name="T9" fmla="*/ 0 60000 65536"/>
              <a:gd name="T10" fmla="*/ 0 60000 65536"/>
              <a:gd name="T11" fmla="*/ 0 60000 65536"/>
              <a:gd name="T12" fmla="*/ 0 w 2684"/>
              <a:gd name="T13" fmla="*/ 0 h 2365"/>
              <a:gd name="T14" fmla="*/ 2684 w 2684"/>
              <a:gd name="T15" fmla="*/ 2365 h 2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4" h="2365">
                <a:moveTo>
                  <a:pt x="2684" y="2365"/>
                </a:moveTo>
                <a:lnTo>
                  <a:pt x="1342" y="0"/>
                </a:lnTo>
                <a:lnTo>
                  <a:pt x="0" y="2365"/>
                </a:lnTo>
                <a:lnTo>
                  <a:pt x="2684" y="23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zh-CN" sz="20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8"/>
          <p:cNvSpPr>
            <a:spLocks noChangeArrowheads="1"/>
          </p:cNvSpPr>
          <p:nvPr/>
        </p:nvSpPr>
        <p:spPr bwMode="auto">
          <a:xfrm>
            <a:off x="3915925" y="3107161"/>
            <a:ext cx="1371421" cy="1321106"/>
          </a:xfrm>
          <a:custGeom>
            <a:avLst/>
            <a:gdLst>
              <a:gd name="T0" fmla="*/ 2664 w 2664"/>
              <a:gd name="T1" fmla="*/ 0 h 2553"/>
              <a:gd name="T2" fmla="*/ 0 w 2664"/>
              <a:gd name="T3" fmla="*/ 546 h 2553"/>
              <a:gd name="T4" fmla="*/ 1835 w 2664"/>
              <a:gd name="T5" fmla="*/ 2553 h 2553"/>
              <a:gd name="T6" fmla="*/ 2664 w 2664"/>
              <a:gd name="T7" fmla="*/ 0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2664" y="0"/>
                </a:moveTo>
                <a:lnTo>
                  <a:pt x="0" y="546"/>
                </a:lnTo>
                <a:lnTo>
                  <a:pt x="1835" y="2553"/>
                </a:lnTo>
                <a:lnTo>
                  <a:pt x="26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9"/>
          <p:cNvSpPr>
            <a:spLocks noChangeArrowheads="1"/>
          </p:cNvSpPr>
          <p:nvPr/>
        </p:nvSpPr>
        <p:spPr bwMode="auto">
          <a:xfrm>
            <a:off x="4703223" y="4428269"/>
            <a:ext cx="1274067" cy="1393089"/>
          </a:xfrm>
          <a:custGeom>
            <a:avLst/>
            <a:gdLst>
              <a:gd name="T0" fmla="*/ 305 w 2476"/>
              <a:gd name="T1" fmla="*/ 0 h 2702"/>
              <a:gd name="T2" fmla="*/ 0 w 2476"/>
              <a:gd name="T3" fmla="*/ 2702 h 2702"/>
              <a:gd name="T4" fmla="*/ 2476 w 2476"/>
              <a:gd name="T5" fmla="*/ 1578 h 2702"/>
              <a:gd name="T6" fmla="*/ 305 w 2476"/>
              <a:gd name="T7" fmla="*/ 0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305" y="0"/>
                </a:moveTo>
                <a:lnTo>
                  <a:pt x="0" y="2702"/>
                </a:lnTo>
                <a:lnTo>
                  <a:pt x="2476" y="1578"/>
                </a:lnTo>
                <a:lnTo>
                  <a:pt x="30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zh-CN" sz="20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0"/>
          <p:cNvSpPr>
            <a:spLocks noChangeArrowheads="1"/>
          </p:cNvSpPr>
          <p:nvPr/>
        </p:nvSpPr>
        <p:spPr bwMode="auto">
          <a:xfrm>
            <a:off x="5977290" y="4428269"/>
            <a:ext cx="1278300" cy="1393089"/>
          </a:xfrm>
          <a:custGeom>
            <a:avLst/>
            <a:gdLst>
              <a:gd name="T0" fmla="*/ 0 w 2476"/>
              <a:gd name="T1" fmla="*/ 1578 h 2702"/>
              <a:gd name="T2" fmla="*/ 2476 w 2476"/>
              <a:gd name="T3" fmla="*/ 2702 h 2702"/>
              <a:gd name="T4" fmla="*/ 2172 w 2476"/>
              <a:gd name="T5" fmla="*/ 0 h 2702"/>
              <a:gd name="T6" fmla="*/ 0 w 2476"/>
              <a:gd name="T7" fmla="*/ 1578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0" y="1578"/>
                </a:moveTo>
                <a:lnTo>
                  <a:pt x="2476" y="2702"/>
                </a:lnTo>
                <a:lnTo>
                  <a:pt x="2172" y="0"/>
                </a:lnTo>
                <a:lnTo>
                  <a:pt x="0" y="15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zh-CN" sz="20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1"/>
          <p:cNvSpPr>
            <a:spLocks noChangeArrowheads="1"/>
          </p:cNvSpPr>
          <p:nvPr/>
        </p:nvSpPr>
        <p:spPr bwMode="auto">
          <a:xfrm>
            <a:off x="6671466" y="3107161"/>
            <a:ext cx="1371421" cy="1321106"/>
          </a:xfrm>
          <a:custGeom>
            <a:avLst/>
            <a:gdLst>
              <a:gd name="T0" fmla="*/ 830 w 2664"/>
              <a:gd name="T1" fmla="*/ 2553 h 2553"/>
              <a:gd name="T2" fmla="*/ 2664 w 2664"/>
              <a:gd name="T3" fmla="*/ 546 h 2553"/>
              <a:gd name="T4" fmla="*/ 0 w 2664"/>
              <a:gd name="T5" fmla="*/ 0 h 2553"/>
              <a:gd name="T6" fmla="*/ 830 w 2664"/>
              <a:gd name="T7" fmla="*/ 2553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830" y="2553"/>
                </a:moveTo>
                <a:lnTo>
                  <a:pt x="2664" y="546"/>
                </a:lnTo>
                <a:lnTo>
                  <a:pt x="0" y="0"/>
                </a:lnTo>
                <a:lnTo>
                  <a:pt x="830" y="25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zh-CN" sz="20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5738138" y="2444491"/>
            <a:ext cx="476187" cy="30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7018554" y="3356985"/>
            <a:ext cx="476189" cy="30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4" name="矩形 9"/>
          <p:cNvSpPr>
            <a:spLocks noChangeArrowheads="1"/>
          </p:cNvSpPr>
          <p:nvPr/>
        </p:nvSpPr>
        <p:spPr bwMode="auto">
          <a:xfrm>
            <a:off x="6540250" y="4877104"/>
            <a:ext cx="476189" cy="30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5" name="矩形 10"/>
          <p:cNvSpPr>
            <a:spLocks noChangeArrowheads="1"/>
          </p:cNvSpPr>
          <p:nvPr/>
        </p:nvSpPr>
        <p:spPr bwMode="auto">
          <a:xfrm>
            <a:off x="4861952" y="4896159"/>
            <a:ext cx="476187" cy="30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4464072" y="3369688"/>
            <a:ext cx="476187" cy="30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17" name="TextBox 12"/>
          <p:cNvSpPr>
            <a:spLocks noChangeArrowheads="1"/>
          </p:cNvSpPr>
          <p:nvPr/>
        </p:nvSpPr>
        <p:spPr bwMode="auto">
          <a:xfrm>
            <a:off x="6506387" y="1684431"/>
            <a:ext cx="3428554" cy="61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详写内容</a:t>
            </a:r>
            <a:r>
              <a:rPr lang="en-US" altLang="zh-CN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18" name="TextBox 13"/>
          <p:cNvSpPr>
            <a:spLocks noChangeArrowheads="1"/>
          </p:cNvSpPr>
          <p:nvPr/>
        </p:nvSpPr>
        <p:spPr bwMode="auto">
          <a:xfrm>
            <a:off x="8184687" y="3316760"/>
            <a:ext cx="281268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详写内容</a:t>
            </a:r>
            <a:r>
              <a:rPr lang="en-US" altLang="zh-CN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19" name="TextBox 14"/>
          <p:cNvSpPr>
            <a:spLocks noChangeArrowheads="1"/>
          </p:cNvSpPr>
          <p:nvPr/>
        </p:nvSpPr>
        <p:spPr bwMode="auto">
          <a:xfrm>
            <a:off x="7496859" y="5245489"/>
            <a:ext cx="281268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详写内容</a:t>
            </a:r>
            <a:r>
              <a:rPr lang="en-US" altLang="zh-CN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0" name="TextBox 15"/>
          <p:cNvSpPr>
            <a:spLocks noChangeArrowheads="1"/>
          </p:cNvSpPr>
          <p:nvPr/>
        </p:nvSpPr>
        <p:spPr bwMode="auto">
          <a:xfrm>
            <a:off x="1515938" y="4843229"/>
            <a:ext cx="28105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详写内容</a:t>
            </a:r>
            <a:r>
              <a:rPr lang="en-US" altLang="zh-CN"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1" name="TextBox 16"/>
          <p:cNvSpPr>
            <a:spLocks noChangeArrowheads="1"/>
          </p:cNvSpPr>
          <p:nvPr/>
        </p:nvSpPr>
        <p:spPr bwMode="auto">
          <a:xfrm>
            <a:off x="1515938" y="2512240"/>
            <a:ext cx="28105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详写内容</a:t>
            </a:r>
            <a:r>
              <a:rPr lang="en-US" altLang="zh-CN"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2" name="TextBox 17"/>
          <p:cNvSpPr>
            <a:spLocks noChangeArrowheads="1"/>
          </p:cNvSpPr>
          <p:nvPr/>
        </p:nvSpPr>
        <p:spPr bwMode="auto">
          <a:xfrm>
            <a:off x="6506388" y="1415715"/>
            <a:ext cx="1682532" cy="24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添加标题内容</a:t>
            </a:r>
          </a:p>
        </p:txBody>
      </p:sp>
      <p:sp>
        <p:nvSpPr>
          <p:cNvPr id="23" name="TextBox 18"/>
          <p:cNvSpPr>
            <a:spLocks noChangeArrowheads="1"/>
          </p:cNvSpPr>
          <p:nvPr/>
        </p:nvSpPr>
        <p:spPr bwMode="auto">
          <a:xfrm>
            <a:off x="8184687" y="3018403"/>
            <a:ext cx="1682530" cy="24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添加标题内容</a:t>
            </a:r>
          </a:p>
        </p:txBody>
      </p:sp>
      <p:sp>
        <p:nvSpPr>
          <p:cNvPr id="24" name="TextBox 19"/>
          <p:cNvSpPr>
            <a:spLocks noChangeArrowheads="1"/>
          </p:cNvSpPr>
          <p:nvPr/>
        </p:nvSpPr>
        <p:spPr bwMode="auto">
          <a:xfrm>
            <a:off x="7496859" y="4949250"/>
            <a:ext cx="1682532" cy="24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添加标题内容</a:t>
            </a:r>
          </a:p>
        </p:txBody>
      </p:sp>
      <p:sp>
        <p:nvSpPr>
          <p:cNvPr id="25" name="TextBox 20"/>
          <p:cNvSpPr>
            <a:spLocks noChangeArrowheads="1"/>
          </p:cNvSpPr>
          <p:nvPr/>
        </p:nvSpPr>
        <p:spPr bwMode="auto">
          <a:xfrm>
            <a:off x="1515937" y="4542756"/>
            <a:ext cx="1603927" cy="24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添加标题内容</a:t>
            </a:r>
          </a:p>
        </p:txBody>
      </p:sp>
      <p:sp>
        <p:nvSpPr>
          <p:cNvPr id="26" name="TextBox 21"/>
          <p:cNvSpPr>
            <a:spLocks noChangeArrowheads="1"/>
          </p:cNvSpPr>
          <p:nvPr/>
        </p:nvSpPr>
        <p:spPr bwMode="auto">
          <a:xfrm>
            <a:off x="1515937" y="2203297"/>
            <a:ext cx="1441263" cy="24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添加标题内容</a:t>
            </a:r>
          </a:p>
        </p:txBody>
      </p:sp>
      <p:sp>
        <p:nvSpPr>
          <p:cNvPr id="27" name="TextBox 22"/>
          <p:cNvSpPr>
            <a:spLocks noChangeArrowheads="1"/>
          </p:cNvSpPr>
          <p:nvPr/>
        </p:nvSpPr>
        <p:spPr bwMode="auto">
          <a:xfrm>
            <a:off x="5327822" y="3654500"/>
            <a:ext cx="1321687" cy="61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bldLvl="0" animBg="1" autoUpdateAnimBg="0"/>
      <p:bldP spid="7" grpId="0" bldLvl="0" animBg="1" autoUpdateAnimBg="0"/>
      <p:bldP spid="8" grpId="0" bldLvl="0" animBg="1" autoUpdateAnimBg="0"/>
      <p:bldP spid="9" grpId="0" bldLvl="0" animBg="1" autoUpdateAnimBg="0"/>
      <p:bldP spid="10" grpId="0" bldLvl="0" animBg="1" autoUpdateAnimBg="0"/>
      <p:bldP spid="12" grpId="0" bldLvl="0" autoUpdateAnimBg="0"/>
      <p:bldP spid="13" grpId="0" bldLvl="0" autoUpdateAnimBg="0"/>
      <p:bldP spid="14" grpId="0" bldLvl="0" autoUpdateAnimBg="0"/>
      <p:bldP spid="15" grpId="0" bldLvl="0" autoUpdateAnimBg="0"/>
      <p:bldP spid="16" grpId="0" bldLvl="0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2" grpId="0" bldLvl="0" autoUpdateAnimBg="0"/>
      <p:bldP spid="23" grpId="0" bldLvl="0" autoUpdateAnimBg="0"/>
      <p:bldP spid="24" grpId="0" bldLvl="0" autoUpdateAnimBg="0"/>
      <p:bldP spid="25" grpId="0" bldLvl="0" autoUpdateAnimBg="0"/>
      <p:bldP spid="26" grpId="0" bldLvl="0" autoUpdateAnimBg="0"/>
      <p:bldP spid="27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869600" y="2823244"/>
            <a:ext cx="1042852" cy="1044817"/>
            <a:chOff x="2832432" y="2351264"/>
            <a:chExt cx="782241" cy="783431"/>
          </a:xfrm>
        </p:grpSpPr>
        <p:sp>
          <p:nvSpPr>
            <p:cNvPr id="3" name="椭圆 2"/>
            <p:cNvSpPr/>
            <p:nvPr>
              <p:custDataLst>
                <p:tags r:id="rId4"/>
              </p:custDataLst>
            </p:nvPr>
          </p:nvSpPr>
          <p:spPr>
            <a:xfrm>
              <a:off x="2832432" y="2351264"/>
              <a:ext cx="782241" cy="783431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4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5"/>
              </p:custDataLst>
            </p:nvPr>
          </p:nvSpPr>
          <p:spPr>
            <a:xfrm>
              <a:off x="2899107" y="2419129"/>
              <a:ext cx="648891" cy="647700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4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4400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5" name="直接连接符 16"/>
          <p:cNvCxnSpPr>
            <a:cxnSpLocks noChangeShapeType="1"/>
            <a:stCxn id="3" idx="6"/>
          </p:cNvCxnSpPr>
          <p:nvPr>
            <p:custDataLst>
              <p:tags r:id="rId1"/>
            </p:custDataLst>
          </p:nvPr>
        </p:nvCxnSpPr>
        <p:spPr bwMode="auto">
          <a:xfrm>
            <a:off x="6912452" y="3345651"/>
            <a:ext cx="3998391" cy="0"/>
          </a:xfrm>
          <a:prstGeom prst="line">
            <a:avLst/>
          </a:prstGeom>
          <a:noFill/>
          <a:ln w="28575" algn="ctr">
            <a:solidFill>
              <a:schemeClr val="accent2"/>
            </a:solidFill>
            <a:rou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49642" y="2443354"/>
            <a:ext cx="3761202" cy="99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43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第二部分</a:t>
            </a:r>
            <a:r>
              <a:rPr lang="zh-CN" altLang="en-US" sz="43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7" name="矩形 4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92430" y="3483844"/>
            <a:ext cx="3907917" cy="39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your title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9677" r="6092" b="23882"/>
          <a:stretch>
            <a:fillRect/>
          </a:stretch>
        </p:blipFill>
        <p:spPr>
          <a:xfrm>
            <a:off x="15360" y="0"/>
            <a:ext cx="5431774" cy="685958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763067" y="-474360"/>
            <a:ext cx="7723572" cy="1116762"/>
            <a:chOff x="4811667" y="6202406"/>
            <a:chExt cx="7723572" cy="1116762"/>
          </a:xfrm>
        </p:grpSpPr>
        <p:pic>
          <p:nvPicPr>
            <p:cNvPr id="11" name="图片 10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2" name="图片 11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3" name="图片 12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14" name="图片 13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4811667" y="6202406"/>
            <a:ext cx="7723572" cy="1116762"/>
            <a:chOff x="4811667" y="6202406"/>
            <a:chExt cx="7723572" cy="1116762"/>
          </a:xfrm>
        </p:grpSpPr>
        <p:pic>
          <p:nvPicPr>
            <p:cNvPr id="16" name="图片 15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7" name="图片 16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8" name="图片 17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19" name="图片 18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Oval 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直接连接符 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Text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矩形 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Oval 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Oval 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直接连接符 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Text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矩形 4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Oval 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Oval 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直接连接符 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TextBox 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矩形 4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Oval 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Oval 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直接连接符 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Text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矩形 4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Oval 14"/>
</p:tagLst>
</file>

<file path=ppt/theme/theme1.xml><?xml version="1.0" encoding="utf-8"?>
<a:theme xmlns:a="http://schemas.openxmlformats.org/drawingml/2006/main" name="在行">
  <a:themeElements>
    <a:clrScheme name="自定义 3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C00000"/>
      </a:hlink>
      <a:folHlink>
        <a:srgbClr val="C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2311</Words>
  <Application>Microsoft Office PowerPoint</Application>
  <PresentationFormat>自定义</PresentationFormat>
  <Paragraphs>279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Bebas Neue</vt:lpstr>
      <vt:lpstr>宋体</vt:lpstr>
      <vt:lpstr>Arial</vt:lpstr>
      <vt:lpstr>Calibri</vt:lpstr>
      <vt:lpstr>Calibri Light</vt:lpstr>
      <vt:lpstr>Courier New</vt:lpstr>
      <vt:lpstr>在行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2016-10-17T14:00:00Z</dcterms:created>
  <dcterms:modified xsi:type="dcterms:W3CDTF">2021-01-06T09:20:38Z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