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8.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1.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21.xml" ContentType="application/vnd.openxmlformats-officedocument.presentationml.notesSlide+xml"/>
  <Override PartName="/ppt/theme/themeOverride19.xml" ContentType="application/vnd.openxmlformats-officedocument.themeOverride+xml"/>
  <Override PartName="/ppt/notesSlides/notesSlide22.xml" ContentType="application/vnd.openxmlformats-officedocument.presentationml.notesSlide+xml"/>
  <Override PartName="/ppt/theme/themeOverride20.xml" ContentType="application/vnd.openxmlformats-officedocument.themeOverride+xml"/>
  <Override PartName="/ppt/notesSlides/notesSlide23.xml" ContentType="application/vnd.openxmlformats-officedocument.presentationml.notesSlide+xml"/>
  <Override PartName="/ppt/theme/themeOverride2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28"/>
  </p:notesMasterIdLst>
  <p:sldIdLst>
    <p:sldId id="256" r:id="rId3"/>
    <p:sldId id="257" r:id="rId4"/>
    <p:sldId id="258" r:id="rId5"/>
    <p:sldId id="261" r:id="rId6"/>
    <p:sldId id="264" r:id="rId7"/>
    <p:sldId id="262" r:id="rId8"/>
    <p:sldId id="263" r:id="rId9"/>
    <p:sldId id="288" r:id="rId10"/>
    <p:sldId id="265" r:id="rId11"/>
    <p:sldId id="266" r:id="rId12"/>
    <p:sldId id="267" r:id="rId13"/>
    <p:sldId id="268" r:id="rId14"/>
    <p:sldId id="289" r:id="rId15"/>
    <p:sldId id="269" r:id="rId16"/>
    <p:sldId id="270" r:id="rId17"/>
    <p:sldId id="271" r:id="rId18"/>
    <p:sldId id="272" r:id="rId19"/>
    <p:sldId id="273" r:id="rId20"/>
    <p:sldId id="274" r:id="rId21"/>
    <p:sldId id="290" r:id="rId22"/>
    <p:sldId id="275" r:id="rId23"/>
    <p:sldId id="278" r:id="rId24"/>
    <p:sldId id="276" r:id="rId25"/>
    <p:sldId id="280" r:id="rId26"/>
    <p:sldId id="287"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40A"/>
    <a:srgbClr val="DDB510"/>
    <a:srgbClr val="F9F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66053E4-1BF0-45F8-888D-1C45879EF6F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B60B4C8-C5BD-4138-9146-11C73BD4D6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60B4C8-C5BD-4138-9146-11C73BD4D6B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60B4C8-C5BD-4138-9146-11C73BD4D6B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60B4C8-C5BD-4138-9146-11C73BD4D6B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60B4C8-C5BD-4138-9146-11C73BD4D6B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60B4C8-C5BD-4138-9146-11C73BD4D6B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60B4C8-C5BD-4138-9146-11C73BD4D6B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60B4C8-C5BD-4138-9146-11C73BD4D6B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60B4C8-C5BD-4138-9146-11C73BD4D6B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FFE4F62-605D-4A72-9B78-2AF5B0B98AE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pic>
        <p:nvPicPr>
          <p:cNvPr id="7" name="图片 6" descr="资源 17@4x"/>
          <p:cNvPicPr>
            <a:picLocks noChangeAspect="1"/>
          </p:cNvPicPr>
          <p:nvPr userDrawn="1"/>
        </p:nvPicPr>
        <p:blipFill>
          <a:blip r:embed="rId3"/>
          <a:srcRect t="15691" b="27589"/>
          <a:stretch>
            <a:fillRect/>
          </a:stretch>
        </p:blipFill>
        <p:spPr>
          <a:xfrm>
            <a:off x="27305" y="-19050"/>
            <a:ext cx="12136755" cy="68840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图片 10" descr="资源 17@4x"/>
          <p:cNvPicPr>
            <a:picLocks noChangeAspect="1"/>
          </p:cNvPicPr>
          <p:nvPr userDrawn="1"/>
        </p:nvPicPr>
        <p:blipFill>
          <a:blip r:embed="rId5"/>
          <a:srcRect t="15691" b="27589"/>
          <a:stretch>
            <a:fillRect/>
          </a:stretch>
        </p:blipFill>
        <p:spPr>
          <a:xfrm>
            <a:off x="27305" y="-19050"/>
            <a:ext cx="12136755" cy="6884035"/>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hemeOverride" Target="../theme/themeOverride10.xml"/><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hemeOverride" Target="../theme/themeOverride11.xml"/><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3.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tags" Target="../tags/tag5.xml"/><Relationship Id="rId11" Type="http://schemas.openxmlformats.org/officeDocument/2006/relationships/image" Target="../media/image2.png"/><Relationship Id="rId5" Type="http://schemas.openxmlformats.org/officeDocument/2006/relationships/tags" Target="../tags/tag4.xml"/><Relationship Id="rId10" Type="http://schemas.openxmlformats.org/officeDocument/2006/relationships/notesSlide" Target="../notesSlides/notesSlide2.xml"/><Relationship Id="rId4" Type="http://schemas.openxmlformats.org/officeDocument/2006/relationships/tags" Target="../tags/tag3.xml"/><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hemeOverride" Target="../theme/themeOverride3.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3.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46055"/>
          </a:xfrm>
          <a:prstGeom prst="rect">
            <a:avLst/>
          </a:prstGeom>
        </p:spPr>
      </p:pic>
      <p:sp>
        <p:nvSpPr>
          <p:cNvPr id="6" name="矩形 5"/>
          <p:cNvSpPr/>
          <p:nvPr/>
        </p:nvSpPr>
        <p:spPr>
          <a:xfrm>
            <a:off x="2397442" y="2198915"/>
            <a:ext cx="7397115" cy="2405742"/>
          </a:xfrm>
          <a:prstGeom prst="rect">
            <a:avLst/>
          </a:prstGeom>
          <a:solidFill>
            <a:schemeClr val="bg1"/>
          </a:solidFill>
          <a:ln w="82550">
            <a:solidFill>
              <a:schemeClr val="accent4">
                <a:lumMod val="75000"/>
                <a:alpha val="97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58452" y="2490198"/>
            <a:ext cx="6475095" cy="1014730"/>
          </a:xfrm>
          <a:prstGeom prst="rect">
            <a:avLst/>
          </a:prstGeom>
        </p:spPr>
        <p:txBody>
          <a:bodyPr wrap="square">
            <a:spAutoFit/>
          </a:bodyPr>
          <a:lstStyle/>
          <a:p>
            <a:pPr algn="ctr">
              <a:defRPr/>
            </a:pPr>
            <a:r>
              <a:rPr lang="zh-CN" altLang="en-US" sz="6000" b="1" spc="300" dirty="0">
                <a:solidFill>
                  <a:schemeClr val="accent2"/>
                </a:solidFill>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mn-ea"/>
                <a:sym typeface="Arial" panose="020B0604020202020204" pitchFamily="34" charset="0"/>
              </a:rPr>
              <a:t>感恩节活动策划</a:t>
            </a:r>
          </a:p>
        </p:txBody>
      </p:sp>
      <p:sp>
        <p:nvSpPr>
          <p:cNvPr id="15" name="TextBox 7"/>
          <p:cNvSpPr>
            <a:spLocks noChangeArrowheads="1"/>
          </p:cNvSpPr>
          <p:nvPr/>
        </p:nvSpPr>
        <p:spPr bwMode="auto">
          <a:xfrm>
            <a:off x="3140392" y="3658598"/>
            <a:ext cx="6180455"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335" dirty="0">
                <a:solidFill>
                  <a:srgbClr val="C00000"/>
                </a:solidFill>
                <a:latin typeface="Arial" panose="020B0604020202020204" pitchFamily="34" charset="0"/>
                <a:ea typeface="微软雅黑" panose="020B0503020204020204" charset="-122"/>
                <a:sym typeface="Arial" panose="020B0604020202020204" pitchFamily="34" charset="0"/>
              </a:rPr>
              <a:t>NO PRACTICAL COMPLETE FRAMEWORK FOR DYNAMIC PPT TEMPLATE</a:t>
            </a:r>
          </a:p>
        </p:txBody>
      </p:sp>
      <p:sp>
        <p:nvSpPr>
          <p:cNvPr id="16" name="文本框 15"/>
          <p:cNvSpPr txBox="1"/>
          <p:nvPr/>
        </p:nvSpPr>
        <p:spPr>
          <a:xfrm>
            <a:off x="3934347" y="4037774"/>
            <a:ext cx="4228465" cy="39878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a:solidFill>
                  <a:srgbClr val="C00000"/>
                </a:solidFill>
                <a:effectLst>
                  <a:outerShdw blurRad="50800" dist="38100" dir="2700000" algn="tl" rotWithShape="0">
                    <a:prstClr val="black">
                      <a:alpha val="40000"/>
                    </a:prstClr>
                  </a:outerShdw>
                </a:effectLst>
                <a:latin typeface="+mj-lt"/>
              </a:rPr>
              <a:t>汇报人：</a:t>
            </a:r>
            <a:r>
              <a:rPr lang="en-US" altLang="zh-CN" sz="2000" b="1">
                <a:solidFill>
                  <a:srgbClr val="C00000"/>
                </a:solidFill>
                <a:effectLst>
                  <a:outerShdw blurRad="50800" dist="38100" dir="2700000" algn="tl" rotWithShape="0">
                    <a:prstClr val="black">
                      <a:alpha val="40000"/>
                    </a:prstClr>
                  </a:outerShdw>
                </a:effectLst>
                <a:latin typeface="+mj-lt"/>
              </a:rPr>
              <a:t>xiazaii   </a:t>
            </a:r>
            <a:r>
              <a:rPr lang="zh-CN" altLang="en-US" sz="2000" b="1">
                <a:solidFill>
                  <a:srgbClr val="C00000"/>
                </a:solidFill>
                <a:effectLst>
                  <a:outerShdw blurRad="50800" dist="38100" dir="2700000" algn="tl" rotWithShape="0">
                    <a:prstClr val="black">
                      <a:alpha val="40000"/>
                    </a:prstClr>
                  </a:outerShdw>
                </a:effectLst>
                <a:latin typeface="+mj-lt"/>
              </a:rPr>
              <a:t>时间：</a:t>
            </a:r>
            <a:r>
              <a:rPr lang="en-US" altLang="zh-CN" sz="2000" b="1">
                <a:solidFill>
                  <a:srgbClr val="C00000"/>
                </a:solidFill>
                <a:effectLst>
                  <a:outerShdw blurRad="50800" dist="38100" dir="2700000" algn="tl" rotWithShape="0">
                    <a:prstClr val="black">
                      <a:alpha val="40000"/>
                    </a:prstClr>
                  </a:outerShdw>
                </a:effectLst>
                <a:latin typeface="+mj-lt"/>
              </a:rPr>
              <a:t>202X</a:t>
            </a:r>
            <a:r>
              <a:rPr lang="zh-CN" altLang="en-US" sz="2000" b="1">
                <a:solidFill>
                  <a:srgbClr val="C00000"/>
                </a:solidFill>
                <a:effectLst>
                  <a:outerShdw blurRad="50800" dist="38100" dir="2700000" algn="tl" rotWithShape="0">
                    <a:prstClr val="black">
                      <a:alpha val="40000"/>
                    </a:prstClr>
                  </a:outerShdw>
                </a:effectLst>
                <a:latin typeface="+mj-lt"/>
              </a:rPr>
              <a:t>年</a:t>
            </a:r>
            <a:r>
              <a:rPr lang="en-US" altLang="zh-CN" sz="2000" b="1">
                <a:solidFill>
                  <a:srgbClr val="C00000"/>
                </a:solidFill>
                <a:effectLst>
                  <a:outerShdw blurRad="50800" dist="38100" dir="2700000" algn="tl" rotWithShape="0">
                    <a:prstClr val="black">
                      <a:alpha val="40000"/>
                    </a:prstClr>
                  </a:outerShdw>
                </a:effectLst>
                <a:latin typeface="+mj-lt"/>
              </a:rPr>
              <a:t>XX</a:t>
            </a:r>
            <a:r>
              <a:rPr lang="zh-CN" altLang="en-US" sz="2000" b="1">
                <a:solidFill>
                  <a:srgbClr val="C00000"/>
                </a:solidFill>
                <a:effectLst>
                  <a:outerShdw blurRad="50800" dist="38100" dir="2700000" algn="tl" rotWithShape="0">
                    <a:prstClr val="black">
                      <a:alpha val="40000"/>
                    </a:prstClr>
                  </a:outerShdw>
                </a:effectLst>
                <a:latin typeface="+mj-lt"/>
              </a:rPr>
              <a:t>月</a:t>
            </a:r>
            <a:endParaRPr lang="en-US" altLang="zh-CN" sz="2000" b="1" dirty="0">
              <a:solidFill>
                <a:srgbClr val="C00000"/>
              </a:solidFill>
              <a:effectLst>
                <a:outerShdw blurRad="50800" dist="38100" dir="2700000" algn="tl" rotWithShape="0">
                  <a:prstClr val="black">
                    <a:alpha val="40000"/>
                  </a:prstClr>
                </a:outerShdw>
              </a:effectLst>
              <a:latin typeface="+mj-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37" presetClass="entr" presetSubtype="0" fill="hold" nodeType="afterEffect">
                                  <p:stCondLst>
                                    <p:cond delay="0"/>
                                  </p:stCondLst>
                                  <p:iterate type="lt">
                                    <p:tmPct val="10000"/>
                                  </p:iterate>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000"/>
                                        <p:tgtEl>
                                          <p:spTgt spid="11">
                                            <p:txEl>
                                              <p:pRg st="0" end="0"/>
                                            </p:txEl>
                                          </p:spTgt>
                                        </p:tgtEl>
                                      </p:cBhvr>
                                    </p:animEffect>
                                    <p:anim calcmode="lin" valueType="num">
                                      <p:cBhvr>
                                        <p:cTn id="1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349"/>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10"/>
          <p:cNvGrpSpPr/>
          <p:nvPr/>
        </p:nvGrpSpPr>
        <p:grpSpPr>
          <a:xfrm>
            <a:off x="568328" y="1792842"/>
            <a:ext cx="1737080" cy="4133752"/>
            <a:chOff x="-487554" y="-15"/>
            <a:chExt cx="3475418" cy="8267502"/>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32135" tIns="32135" rIns="32135" bIns="32135" numCol="1" anchor="t">
              <a:noAutofit/>
            </a:bodyPr>
            <a:lstStyle/>
            <a:p>
              <a:pPr defTabSz="227965">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07" name="Shape 2007"/>
            <p:cNvSpPr/>
            <p:nvPr/>
          </p:nvSpPr>
          <p:spPr>
            <a:xfrm>
              <a:off x="-180107" y="6593249"/>
              <a:ext cx="2873621" cy="590932"/>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600" dirty="0">
                  <a:solidFill>
                    <a:schemeClr val="tx1">
                      <a:lumMod val="75000"/>
                      <a:lumOff val="25000"/>
                    </a:schemeClr>
                  </a:solidFill>
                  <a:latin typeface="+mn-lt"/>
                  <a:ea typeface="+mn-ea"/>
                  <a:cs typeface="+mn-ea"/>
                  <a:sym typeface="+mn-lt"/>
                </a:rPr>
                <a:t>请替换文字内容</a:t>
              </a:r>
              <a:endParaRPr sz="1600" dirty="0">
                <a:solidFill>
                  <a:schemeClr val="tx1">
                    <a:lumMod val="75000"/>
                    <a:lumOff val="25000"/>
                  </a:schemeClr>
                </a:solidFill>
                <a:latin typeface="+mn-lt"/>
                <a:ea typeface="+mn-ea"/>
                <a:cs typeface="+mn-ea"/>
                <a:sym typeface="+mn-lt"/>
              </a:endParaRPr>
            </a:p>
          </p:txBody>
        </p:sp>
        <p:sp>
          <p:nvSpPr>
            <p:cNvPr id="2008" name="Shape 2008"/>
            <p:cNvSpPr/>
            <p:nvPr/>
          </p:nvSpPr>
          <p:spPr>
            <a:xfrm>
              <a:off x="-487554" y="7085239"/>
              <a:ext cx="3475418" cy="1182248"/>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3765">
                <a:lnSpc>
                  <a:spcPct val="120000"/>
                </a:lnSpc>
                <a:defRPr/>
              </a:pPr>
              <a:r>
                <a:rPr lang="zh-CN" altLang="en-US" sz="1065" dirty="0">
                  <a:solidFill>
                    <a:schemeClr val="tx1">
                      <a:lumMod val="50000"/>
                      <a:lumOff val="50000"/>
                    </a:schemeClr>
                  </a:solidFill>
                  <a:latin typeface="+mn-lt"/>
                  <a:ea typeface="+mn-ea"/>
                  <a:cs typeface="+mn-ea"/>
                  <a:sym typeface="+mn-lt"/>
                </a:rPr>
                <a:t>添加适当的文字，一页的文字最好不要超过</a:t>
              </a:r>
              <a:r>
                <a:rPr lang="en-US" altLang="zh-CN" sz="1065" dirty="0">
                  <a:solidFill>
                    <a:schemeClr val="tx1">
                      <a:lumMod val="50000"/>
                      <a:lumOff val="50000"/>
                    </a:schemeClr>
                  </a:solidFill>
                  <a:latin typeface="+mn-lt"/>
                  <a:ea typeface="+mn-ea"/>
                  <a:cs typeface="+mn-ea"/>
                  <a:sym typeface="+mn-lt"/>
                </a:rPr>
                <a:t>200,</a:t>
              </a:r>
              <a:r>
                <a:rPr lang="zh-CN" altLang="en-US" sz="1065" dirty="0">
                  <a:solidFill>
                    <a:schemeClr val="tx1">
                      <a:lumMod val="50000"/>
                      <a:lumOff val="50000"/>
                    </a:schemeClr>
                  </a:solidFill>
                  <a:latin typeface="+mn-lt"/>
                  <a:ea typeface="+mn-ea"/>
                  <a:cs typeface="+mn-ea"/>
                  <a:sym typeface="+mn-lt"/>
                </a:rPr>
                <a:t>添加适当的文字添</a:t>
              </a:r>
              <a:endParaRPr sz="935" kern="0" dirty="0">
                <a:solidFill>
                  <a:schemeClr val="bg1">
                    <a:lumMod val="65000"/>
                  </a:schemeClr>
                </a:solidFill>
                <a:latin typeface="+mn-lt"/>
                <a:ea typeface="+mn-ea"/>
                <a:cs typeface="+mn-ea"/>
                <a:sym typeface="+mn-lt"/>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grpSp>
      <p:grpSp>
        <p:nvGrpSpPr>
          <p:cNvPr id="3" name="Group 2018"/>
          <p:cNvGrpSpPr/>
          <p:nvPr/>
        </p:nvGrpSpPr>
        <p:grpSpPr>
          <a:xfrm>
            <a:off x="2353390" y="2498027"/>
            <a:ext cx="1734057" cy="3456076"/>
            <a:chOff x="0" y="0"/>
            <a:chExt cx="3469372" cy="6912154"/>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32135" tIns="32135" rIns="32135" bIns="32135" numCol="1" anchor="t">
              <a:noAutofit/>
            </a:bodyPr>
            <a:lstStyle/>
            <a:p>
              <a:pPr defTabSz="227965">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2015" name="Shape 2015"/>
            <p:cNvSpPr/>
            <p:nvPr/>
          </p:nvSpPr>
          <p:spPr>
            <a:xfrm>
              <a:off x="263982" y="5182891"/>
              <a:ext cx="2873624" cy="590932"/>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defTabSz="433070">
                <a:lnSpc>
                  <a:spcPct val="120000"/>
                </a:lnSpc>
                <a:defRPr sz="1800">
                  <a:solidFill>
                    <a:srgbClr val="000000"/>
                  </a:solidFill>
                </a:defRPr>
              </a:pPr>
              <a:r>
                <a:rPr lang="zh-CN" altLang="en-US" sz="1600" dirty="0">
                  <a:solidFill>
                    <a:schemeClr val="tx1">
                      <a:lumMod val="75000"/>
                      <a:lumOff val="25000"/>
                    </a:schemeClr>
                  </a:solidFill>
                  <a:latin typeface="+mn-lt"/>
                  <a:ea typeface="+mn-ea"/>
                  <a:cs typeface="+mn-ea"/>
                  <a:sym typeface="+mn-lt"/>
                </a:rPr>
                <a:t>请替换文字内容</a:t>
              </a:r>
            </a:p>
          </p:txBody>
        </p:sp>
        <p:sp>
          <p:nvSpPr>
            <p:cNvPr id="2016" name="Shape 2016"/>
            <p:cNvSpPr/>
            <p:nvPr/>
          </p:nvSpPr>
          <p:spPr>
            <a:xfrm>
              <a:off x="0" y="5729906"/>
              <a:ext cx="3469372" cy="1182248"/>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3765">
                <a:lnSpc>
                  <a:spcPct val="120000"/>
                </a:lnSpc>
                <a:defRPr/>
              </a:pPr>
              <a:r>
                <a:rPr lang="zh-CN" altLang="en-US" sz="1065" dirty="0">
                  <a:solidFill>
                    <a:schemeClr val="tx1">
                      <a:lumMod val="50000"/>
                      <a:lumOff val="50000"/>
                    </a:schemeClr>
                  </a:solidFill>
                  <a:latin typeface="+mn-lt"/>
                  <a:ea typeface="+mn-ea"/>
                  <a:cs typeface="+mn-ea"/>
                  <a:sym typeface="+mn-lt"/>
                </a:rPr>
                <a:t>添加适当的文字，一页的文字最好不要超过</a:t>
              </a:r>
              <a:r>
                <a:rPr lang="en-US" altLang="zh-CN" sz="1065" dirty="0">
                  <a:solidFill>
                    <a:schemeClr val="tx1">
                      <a:lumMod val="50000"/>
                      <a:lumOff val="50000"/>
                    </a:schemeClr>
                  </a:solidFill>
                  <a:latin typeface="+mn-lt"/>
                  <a:ea typeface="+mn-ea"/>
                  <a:cs typeface="+mn-ea"/>
                  <a:sym typeface="+mn-lt"/>
                </a:rPr>
                <a:t>200,</a:t>
              </a:r>
              <a:r>
                <a:rPr lang="zh-CN" altLang="en-US" sz="1065" dirty="0">
                  <a:solidFill>
                    <a:schemeClr val="tx1">
                      <a:lumMod val="50000"/>
                      <a:lumOff val="50000"/>
                    </a:schemeClr>
                  </a:solidFill>
                  <a:latin typeface="+mn-lt"/>
                  <a:ea typeface="+mn-ea"/>
                  <a:cs typeface="+mn-ea"/>
                  <a:sym typeface="+mn-lt"/>
                </a:rPr>
                <a:t>添加适当的文字添</a:t>
              </a:r>
              <a:r>
                <a:rPr lang="en-US" altLang="zh-CN" sz="935" kern="0" dirty="0">
                  <a:solidFill>
                    <a:schemeClr val="bg1">
                      <a:lumMod val="65000"/>
                    </a:schemeClr>
                  </a:solidFill>
                  <a:latin typeface="+mn-lt"/>
                  <a:ea typeface="+mn-ea"/>
                  <a:cs typeface="+mn-ea"/>
                  <a:sym typeface="+mn-lt"/>
                </a:rPr>
                <a:t>.</a:t>
              </a:r>
              <a:endParaRPr sz="935" kern="0" dirty="0">
                <a:solidFill>
                  <a:schemeClr val="bg1">
                    <a:lumMod val="65000"/>
                  </a:schemeClr>
                </a:solidFill>
                <a:latin typeface="+mn-lt"/>
                <a:ea typeface="+mn-ea"/>
                <a:cs typeface="+mn-ea"/>
                <a:sym typeface="+mn-lt"/>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grpSp>
      <p:grpSp>
        <p:nvGrpSpPr>
          <p:cNvPr id="4" name="Group 2026"/>
          <p:cNvGrpSpPr/>
          <p:nvPr/>
        </p:nvGrpSpPr>
        <p:grpSpPr>
          <a:xfrm>
            <a:off x="4176712" y="1792843"/>
            <a:ext cx="1734811" cy="4161260"/>
            <a:chOff x="0" y="0"/>
            <a:chExt cx="3470881" cy="8322518"/>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32135" tIns="32135" rIns="32135" bIns="32135" numCol="1" anchor="t">
              <a:noAutofit/>
            </a:bodyPr>
            <a:lstStyle/>
            <a:p>
              <a:pPr defTabSz="227965">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23" name="Shape 2023"/>
            <p:cNvSpPr/>
            <p:nvPr/>
          </p:nvSpPr>
          <p:spPr>
            <a:xfrm>
              <a:off x="18848" y="6593264"/>
              <a:ext cx="2873625" cy="590932"/>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600" dirty="0">
                  <a:solidFill>
                    <a:schemeClr val="tx1">
                      <a:lumMod val="75000"/>
                      <a:lumOff val="25000"/>
                    </a:schemeClr>
                  </a:solidFill>
                  <a:latin typeface="+mn-lt"/>
                  <a:ea typeface="+mn-ea"/>
                  <a:cs typeface="+mn-ea"/>
                  <a:sym typeface="+mn-lt"/>
                </a:rPr>
                <a:t>请替换文字内容</a:t>
              </a:r>
            </a:p>
          </p:txBody>
        </p:sp>
        <p:sp>
          <p:nvSpPr>
            <p:cNvPr id="2024" name="Shape 2024"/>
            <p:cNvSpPr/>
            <p:nvPr/>
          </p:nvSpPr>
          <p:spPr>
            <a:xfrm>
              <a:off x="0" y="7140270"/>
              <a:ext cx="3470881" cy="1182248"/>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3765">
                <a:lnSpc>
                  <a:spcPct val="120000"/>
                </a:lnSpc>
                <a:defRPr/>
              </a:pPr>
              <a:r>
                <a:rPr lang="zh-CN" altLang="en-US" sz="1065" dirty="0">
                  <a:solidFill>
                    <a:schemeClr val="tx1">
                      <a:lumMod val="50000"/>
                      <a:lumOff val="50000"/>
                    </a:schemeClr>
                  </a:solidFill>
                  <a:latin typeface="+mn-lt"/>
                  <a:ea typeface="+mn-ea"/>
                  <a:cs typeface="+mn-ea"/>
                  <a:sym typeface="+mn-lt"/>
                </a:rPr>
                <a:t>添加适当的文字，一页的文字最好不要超过</a:t>
              </a:r>
              <a:r>
                <a:rPr lang="en-US" altLang="zh-CN" sz="1065" dirty="0">
                  <a:solidFill>
                    <a:schemeClr val="tx1">
                      <a:lumMod val="50000"/>
                      <a:lumOff val="50000"/>
                    </a:schemeClr>
                  </a:solidFill>
                  <a:latin typeface="+mn-lt"/>
                  <a:ea typeface="+mn-ea"/>
                  <a:cs typeface="+mn-ea"/>
                  <a:sym typeface="+mn-lt"/>
                </a:rPr>
                <a:t>200,</a:t>
              </a:r>
              <a:r>
                <a:rPr lang="zh-CN" altLang="en-US" sz="1065" dirty="0">
                  <a:solidFill>
                    <a:schemeClr val="tx1">
                      <a:lumMod val="50000"/>
                      <a:lumOff val="50000"/>
                    </a:schemeClr>
                  </a:solidFill>
                  <a:latin typeface="+mn-lt"/>
                  <a:ea typeface="+mn-ea"/>
                  <a:cs typeface="+mn-ea"/>
                  <a:sym typeface="+mn-lt"/>
                </a:rPr>
                <a:t>添加适当的文字添</a:t>
              </a:r>
              <a:endParaRPr sz="935" kern="0" dirty="0">
                <a:solidFill>
                  <a:schemeClr val="bg1">
                    <a:lumMod val="65000"/>
                  </a:schemeClr>
                </a:solidFill>
                <a:latin typeface="+mn-lt"/>
                <a:ea typeface="+mn-ea"/>
                <a:cs typeface="+mn-ea"/>
                <a:sym typeface="+mn-lt"/>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grpSp>
      <p:grpSp>
        <p:nvGrpSpPr>
          <p:cNvPr id="5" name="Group 2034"/>
          <p:cNvGrpSpPr/>
          <p:nvPr/>
        </p:nvGrpSpPr>
        <p:grpSpPr>
          <a:xfrm>
            <a:off x="6000037" y="2498028"/>
            <a:ext cx="1831530" cy="3442242"/>
            <a:chOff x="-3" y="0"/>
            <a:chExt cx="3664391" cy="6884485"/>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30" name="Shape 2030"/>
            <p:cNvSpPr/>
            <p:nvPr/>
          </p:nvSpPr>
          <p:spPr>
            <a:xfrm>
              <a:off x="6174" y="5182895"/>
              <a:ext cx="2873625" cy="590932"/>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600" dirty="0">
                  <a:solidFill>
                    <a:schemeClr val="tx1">
                      <a:lumMod val="75000"/>
                      <a:lumOff val="25000"/>
                    </a:schemeClr>
                  </a:solidFill>
                  <a:latin typeface="+mn-lt"/>
                  <a:ea typeface="+mn-ea"/>
                  <a:cs typeface="+mn-ea"/>
                  <a:sym typeface="+mn-lt"/>
                </a:rPr>
                <a:t>请替换文字内容</a:t>
              </a:r>
              <a:endParaRPr sz="1600" dirty="0">
                <a:solidFill>
                  <a:schemeClr val="tx1">
                    <a:lumMod val="75000"/>
                    <a:lumOff val="25000"/>
                  </a:schemeClr>
                </a:solidFill>
                <a:latin typeface="+mn-lt"/>
                <a:ea typeface="+mn-ea"/>
                <a:cs typeface="+mn-ea"/>
                <a:sym typeface="+mn-lt"/>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32135" tIns="32135" rIns="32135" bIns="32135" numCol="1" anchor="t">
              <a:noAutofit/>
            </a:bodyPr>
            <a:lstStyle/>
            <a:p>
              <a:pPr defTabSz="227965">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2032" name="Shape 2032"/>
            <p:cNvSpPr/>
            <p:nvPr/>
          </p:nvSpPr>
          <p:spPr>
            <a:xfrm>
              <a:off x="-3" y="5702237"/>
              <a:ext cx="3664391" cy="1182248"/>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3765">
                <a:lnSpc>
                  <a:spcPct val="120000"/>
                </a:lnSpc>
                <a:defRPr/>
              </a:pPr>
              <a:r>
                <a:rPr lang="zh-CN" altLang="en-US" sz="1065" dirty="0">
                  <a:solidFill>
                    <a:schemeClr val="tx1">
                      <a:lumMod val="50000"/>
                      <a:lumOff val="50000"/>
                    </a:schemeClr>
                  </a:solidFill>
                  <a:latin typeface="+mn-lt"/>
                  <a:ea typeface="+mn-ea"/>
                  <a:cs typeface="+mn-ea"/>
                  <a:sym typeface="+mn-lt"/>
                </a:rPr>
                <a:t>添加适当的文字，一页的文字最好不要超过</a:t>
              </a:r>
              <a:r>
                <a:rPr lang="en-US" altLang="zh-CN" sz="1065" dirty="0">
                  <a:solidFill>
                    <a:schemeClr val="tx1">
                      <a:lumMod val="50000"/>
                      <a:lumOff val="50000"/>
                    </a:schemeClr>
                  </a:solidFill>
                  <a:latin typeface="+mn-lt"/>
                  <a:ea typeface="+mn-ea"/>
                  <a:cs typeface="+mn-ea"/>
                  <a:sym typeface="+mn-lt"/>
                </a:rPr>
                <a:t>200,</a:t>
              </a:r>
              <a:r>
                <a:rPr lang="zh-CN" altLang="en-US" sz="1065" dirty="0">
                  <a:solidFill>
                    <a:schemeClr val="tx1">
                      <a:lumMod val="50000"/>
                      <a:lumOff val="50000"/>
                    </a:schemeClr>
                  </a:solidFill>
                  <a:latin typeface="+mn-lt"/>
                  <a:ea typeface="+mn-ea"/>
                  <a:cs typeface="+mn-ea"/>
                  <a:sym typeface="+mn-lt"/>
                </a:rPr>
                <a:t>添加适当的文字添</a:t>
              </a:r>
              <a:endParaRPr sz="935" kern="0" dirty="0">
                <a:solidFill>
                  <a:schemeClr val="bg1">
                    <a:lumMod val="65000"/>
                  </a:schemeClr>
                </a:solidFill>
                <a:latin typeface="+mn-lt"/>
                <a:ea typeface="+mn-ea"/>
                <a:cs typeface="+mn-ea"/>
                <a:sym typeface="+mn-lt"/>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grpSp>
      <p:grpSp>
        <p:nvGrpSpPr>
          <p:cNvPr id="6" name="Group 2042"/>
          <p:cNvGrpSpPr/>
          <p:nvPr/>
        </p:nvGrpSpPr>
        <p:grpSpPr>
          <a:xfrm>
            <a:off x="7967305" y="1792843"/>
            <a:ext cx="1784304" cy="4161260"/>
            <a:chOff x="-3" y="0"/>
            <a:chExt cx="3569901" cy="8322518"/>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32135" tIns="32135" rIns="32135" bIns="32135" numCol="1" anchor="t">
              <a:noAutofit/>
            </a:bodyPr>
            <a:lstStyle/>
            <a:p>
              <a:pPr defTabSz="227965">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39" name="Shape 2039"/>
            <p:cNvSpPr/>
            <p:nvPr/>
          </p:nvSpPr>
          <p:spPr>
            <a:xfrm>
              <a:off x="18848" y="6593264"/>
              <a:ext cx="2873623" cy="590932"/>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600" dirty="0">
                  <a:solidFill>
                    <a:schemeClr val="tx1">
                      <a:lumMod val="75000"/>
                      <a:lumOff val="25000"/>
                    </a:schemeClr>
                  </a:solidFill>
                  <a:latin typeface="+mn-lt"/>
                  <a:ea typeface="+mn-ea"/>
                  <a:cs typeface="+mn-ea"/>
                  <a:sym typeface="+mn-lt"/>
                </a:rPr>
                <a:t>请替换文字内容</a:t>
              </a:r>
            </a:p>
          </p:txBody>
        </p:sp>
        <p:sp>
          <p:nvSpPr>
            <p:cNvPr id="2040" name="Shape 2040"/>
            <p:cNvSpPr/>
            <p:nvPr/>
          </p:nvSpPr>
          <p:spPr>
            <a:xfrm>
              <a:off x="-3" y="7140270"/>
              <a:ext cx="3569901" cy="1182248"/>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3765">
                <a:lnSpc>
                  <a:spcPct val="120000"/>
                </a:lnSpc>
                <a:defRPr/>
              </a:pPr>
              <a:r>
                <a:rPr lang="zh-CN" altLang="en-US" sz="1065" dirty="0">
                  <a:solidFill>
                    <a:schemeClr val="tx1">
                      <a:lumMod val="50000"/>
                      <a:lumOff val="50000"/>
                    </a:schemeClr>
                  </a:solidFill>
                  <a:latin typeface="+mn-lt"/>
                  <a:ea typeface="+mn-ea"/>
                  <a:cs typeface="+mn-ea"/>
                  <a:sym typeface="+mn-lt"/>
                </a:rPr>
                <a:t>添加适当的文字，一页的文字最好不要超过</a:t>
              </a:r>
              <a:r>
                <a:rPr lang="en-US" altLang="zh-CN" sz="1065" dirty="0">
                  <a:solidFill>
                    <a:schemeClr val="tx1">
                      <a:lumMod val="50000"/>
                      <a:lumOff val="50000"/>
                    </a:schemeClr>
                  </a:solidFill>
                  <a:latin typeface="+mn-lt"/>
                  <a:ea typeface="+mn-ea"/>
                  <a:cs typeface="+mn-ea"/>
                  <a:sym typeface="+mn-lt"/>
                </a:rPr>
                <a:t>200,</a:t>
              </a:r>
              <a:r>
                <a:rPr lang="zh-CN" altLang="en-US" sz="1065" dirty="0">
                  <a:solidFill>
                    <a:schemeClr val="tx1">
                      <a:lumMod val="50000"/>
                      <a:lumOff val="50000"/>
                    </a:schemeClr>
                  </a:solidFill>
                  <a:latin typeface="+mn-lt"/>
                  <a:ea typeface="+mn-ea"/>
                  <a:cs typeface="+mn-ea"/>
                  <a:sym typeface="+mn-lt"/>
                </a:rPr>
                <a:t>添加适当的文字添</a:t>
              </a:r>
              <a:endParaRPr sz="935" kern="0" dirty="0">
                <a:solidFill>
                  <a:schemeClr val="bg1">
                    <a:lumMod val="65000"/>
                  </a:schemeClr>
                </a:solidFill>
                <a:latin typeface="+mn-lt"/>
                <a:ea typeface="+mn-ea"/>
                <a:cs typeface="+mn-ea"/>
                <a:sym typeface="+mn-lt"/>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grpSp>
      <p:grpSp>
        <p:nvGrpSpPr>
          <p:cNvPr id="7" name="Group 2050"/>
          <p:cNvGrpSpPr/>
          <p:nvPr/>
        </p:nvGrpSpPr>
        <p:grpSpPr>
          <a:xfrm>
            <a:off x="9924857" y="2498027"/>
            <a:ext cx="1833043" cy="3428567"/>
            <a:chOff x="-3" y="0"/>
            <a:chExt cx="3667415" cy="685713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32135" tIns="32135" rIns="32135" bIns="32135" numCol="1" anchor="t">
              <a:noAutofit/>
            </a:bodyPr>
            <a:lstStyle/>
            <a:p>
              <a:pPr defTabSz="227965">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sp>
          <p:nvSpPr>
            <p:cNvPr id="2047" name="Shape 2047"/>
            <p:cNvSpPr/>
            <p:nvPr/>
          </p:nvSpPr>
          <p:spPr>
            <a:xfrm>
              <a:off x="122486" y="5182897"/>
              <a:ext cx="2873623" cy="590932"/>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600" dirty="0">
                  <a:solidFill>
                    <a:schemeClr val="tx1">
                      <a:lumMod val="75000"/>
                      <a:lumOff val="25000"/>
                    </a:schemeClr>
                  </a:solidFill>
                  <a:latin typeface="+mn-lt"/>
                  <a:ea typeface="+mn-ea"/>
                  <a:cs typeface="+mn-ea"/>
                  <a:sym typeface="+mn-lt"/>
                </a:rPr>
                <a:t>请替换文字内容</a:t>
              </a:r>
              <a:endParaRPr sz="1600" dirty="0">
                <a:solidFill>
                  <a:schemeClr val="tx1">
                    <a:lumMod val="75000"/>
                    <a:lumOff val="25000"/>
                  </a:schemeClr>
                </a:solidFill>
                <a:latin typeface="+mn-lt"/>
                <a:ea typeface="+mn-ea"/>
                <a:cs typeface="+mn-ea"/>
                <a:sym typeface="+mn-lt"/>
              </a:endParaRPr>
            </a:p>
          </p:txBody>
        </p:sp>
        <p:sp>
          <p:nvSpPr>
            <p:cNvPr id="2048" name="Shape 2048"/>
            <p:cNvSpPr/>
            <p:nvPr/>
          </p:nvSpPr>
          <p:spPr>
            <a:xfrm>
              <a:off x="-3" y="5674884"/>
              <a:ext cx="3667415" cy="1182248"/>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3765">
                <a:lnSpc>
                  <a:spcPct val="120000"/>
                </a:lnSpc>
                <a:defRPr/>
              </a:pPr>
              <a:r>
                <a:rPr lang="zh-CN" altLang="en-US" sz="1065" dirty="0">
                  <a:solidFill>
                    <a:schemeClr val="tx1">
                      <a:lumMod val="50000"/>
                      <a:lumOff val="50000"/>
                    </a:schemeClr>
                  </a:solidFill>
                  <a:latin typeface="+mn-lt"/>
                  <a:ea typeface="+mn-ea"/>
                  <a:cs typeface="+mn-ea"/>
                  <a:sym typeface="+mn-lt"/>
                </a:rPr>
                <a:t>添加适当的文字，一页的文字最好不要超过</a:t>
              </a:r>
              <a:r>
                <a:rPr lang="en-US" altLang="zh-CN" sz="1065" dirty="0">
                  <a:solidFill>
                    <a:schemeClr val="tx1">
                      <a:lumMod val="50000"/>
                      <a:lumOff val="50000"/>
                    </a:schemeClr>
                  </a:solidFill>
                  <a:latin typeface="+mn-lt"/>
                  <a:ea typeface="+mn-ea"/>
                  <a:cs typeface="+mn-ea"/>
                  <a:sym typeface="+mn-lt"/>
                </a:rPr>
                <a:t>200,</a:t>
              </a:r>
              <a:r>
                <a:rPr lang="zh-CN" altLang="en-US" sz="1065" dirty="0">
                  <a:solidFill>
                    <a:schemeClr val="tx1">
                      <a:lumMod val="50000"/>
                      <a:lumOff val="50000"/>
                    </a:schemeClr>
                  </a:solidFill>
                  <a:latin typeface="+mn-lt"/>
                  <a:ea typeface="+mn-ea"/>
                  <a:cs typeface="+mn-ea"/>
                  <a:sym typeface="+mn-lt"/>
                </a:rPr>
                <a:t>添加适当的文字添</a:t>
              </a:r>
              <a:endParaRPr sz="935" kern="0" dirty="0">
                <a:solidFill>
                  <a:schemeClr val="bg1">
                    <a:lumMod val="65000"/>
                  </a:schemeClr>
                </a:solidFill>
                <a:latin typeface="+mn-lt"/>
                <a:ea typeface="+mn-ea"/>
                <a:cs typeface="+mn-ea"/>
                <a:sym typeface="+mn-lt"/>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cs typeface="+mn-ea"/>
                <a:sym typeface="+mn-lt"/>
              </a:endParaRPr>
            </a:p>
          </p:txBody>
        </p:sp>
      </p:grpSp>
      <p:grpSp>
        <p:nvGrpSpPr>
          <p:cNvPr id="50" name="组合 49"/>
          <p:cNvGrpSpPr/>
          <p:nvPr/>
        </p:nvGrpSpPr>
        <p:grpSpPr>
          <a:xfrm>
            <a:off x="-244433" y="112284"/>
            <a:ext cx="2814100" cy="1234979"/>
            <a:chOff x="-244433" y="112284"/>
            <a:chExt cx="2814100" cy="1234979"/>
          </a:xfrm>
        </p:grpSpPr>
        <p:pic>
          <p:nvPicPr>
            <p:cNvPr id="51" name="图片 50"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52"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indefinite" fill="hold"/>
                                        <p:tgtEl>
                                          <p:spTgt spid="2"/>
                                        </p:tgtEl>
                                        <p:attrNameLst>
                                          <p:attrName>style.visibility</p:attrName>
                                        </p:attrNameLst>
                                      </p:cBhvr>
                                      <p:to>
                                        <p:strVal val="visible"/>
                                      </p:to>
                                    </p:set>
                                    <p:anim calcmode="lin" valueType="num">
                                      <p:cBhvr>
                                        <p:cTn id="7" dur="900" fill="hold"/>
                                        <p:tgtEl>
                                          <p:spTgt spid="2"/>
                                        </p:tgtEl>
                                        <p:attrNameLst>
                                          <p:attrName>ppt_x</p:attrName>
                                        </p:attrNameLst>
                                      </p:cBhvr>
                                      <p:tavLst>
                                        <p:tav tm="0">
                                          <p:val>
                                            <p:strVal val="#ppt_x"/>
                                          </p:val>
                                        </p:tav>
                                        <p:tav tm="100000">
                                          <p:val>
                                            <p:strVal val="#ppt_x"/>
                                          </p:val>
                                        </p:tav>
                                      </p:tavLst>
                                    </p:anim>
                                    <p:anim calcmode="lin" valueType="num">
                                      <p:cBhvr>
                                        <p:cTn id="8" dur="9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indefinite" fill="hold"/>
                                        <p:tgtEl>
                                          <p:spTgt spid="3"/>
                                        </p:tgtEl>
                                        <p:attrNameLst>
                                          <p:attrName>style.visibility</p:attrName>
                                        </p:attrNameLst>
                                      </p:cBhvr>
                                      <p:to>
                                        <p:strVal val="visible"/>
                                      </p:to>
                                    </p:set>
                                    <p:anim calcmode="lin" valueType="num">
                                      <p:cBhvr>
                                        <p:cTn id="12" dur="900" fill="hold"/>
                                        <p:tgtEl>
                                          <p:spTgt spid="3"/>
                                        </p:tgtEl>
                                        <p:attrNameLst>
                                          <p:attrName>ppt_x</p:attrName>
                                        </p:attrNameLst>
                                      </p:cBhvr>
                                      <p:tavLst>
                                        <p:tav tm="0">
                                          <p:val>
                                            <p:strVal val="#ppt_x"/>
                                          </p:val>
                                        </p:tav>
                                        <p:tav tm="100000">
                                          <p:val>
                                            <p:strVal val="#ppt_x"/>
                                          </p:val>
                                        </p:tav>
                                      </p:tavLst>
                                    </p:anim>
                                    <p:anim calcmode="lin" valueType="num">
                                      <p:cBhvr>
                                        <p:cTn id="13" dur="9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indefinite" fill="hold"/>
                                        <p:tgtEl>
                                          <p:spTgt spid="4"/>
                                        </p:tgtEl>
                                        <p:attrNameLst>
                                          <p:attrName>style.visibility</p:attrName>
                                        </p:attrNameLst>
                                      </p:cBhvr>
                                      <p:to>
                                        <p:strVal val="visible"/>
                                      </p:to>
                                    </p:set>
                                    <p:anim calcmode="lin" valueType="num">
                                      <p:cBhvr>
                                        <p:cTn id="17" dur="900" fill="hold"/>
                                        <p:tgtEl>
                                          <p:spTgt spid="4"/>
                                        </p:tgtEl>
                                        <p:attrNameLst>
                                          <p:attrName>ppt_x</p:attrName>
                                        </p:attrNameLst>
                                      </p:cBhvr>
                                      <p:tavLst>
                                        <p:tav tm="0">
                                          <p:val>
                                            <p:strVal val="#ppt_x"/>
                                          </p:val>
                                        </p:tav>
                                        <p:tav tm="100000">
                                          <p:val>
                                            <p:strVal val="#ppt_x"/>
                                          </p:val>
                                        </p:tav>
                                      </p:tavLst>
                                    </p:anim>
                                    <p:anim calcmode="lin" valueType="num">
                                      <p:cBhvr>
                                        <p:cTn id="18" dur="9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indefinite" fill="hold"/>
                                        <p:tgtEl>
                                          <p:spTgt spid="5"/>
                                        </p:tgtEl>
                                        <p:attrNameLst>
                                          <p:attrName>style.visibility</p:attrName>
                                        </p:attrNameLst>
                                      </p:cBhvr>
                                      <p:to>
                                        <p:strVal val="visible"/>
                                      </p:to>
                                    </p:set>
                                    <p:anim calcmode="lin" valueType="num">
                                      <p:cBhvr>
                                        <p:cTn id="22" dur="900" fill="hold"/>
                                        <p:tgtEl>
                                          <p:spTgt spid="5"/>
                                        </p:tgtEl>
                                        <p:attrNameLst>
                                          <p:attrName>ppt_x</p:attrName>
                                        </p:attrNameLst>
                                      </p:cBhvr>
                                      <p:tavLst>
                                        <p:tav tm="0">
                                          <p:val>
                                            <p:strVal val="#ppt_x"/>
                                          </p:val>
                                        </p:tav>
                                        <p:tav tm="100000">
                                          <p:val>
                                            <p:strVal val="#ppt_x"/>
                                          </p:val>
                                        </p:tav>
                                      </p:tavLst>
                                    </p:anim>
                                    <p:anim calcmode="lin" valueType="num">
                                      <p:cBhvr>
                                        <p:cTn id="23" dur="9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indefinite" fill="hold"/>
                                        <p:tgtEl>
                                          <p:spTgt spid="6"/>
                                        </p:tgtEl>
                                        <p:attrNameLst>
                                          <p:attrName>style.visibility</p:attrName>
                                        </p:attrNameLst>
                                      </p:cBhvr>
                                      <p:to>
                                        <p:strVal val="visible"/>
                                      </p:to>
                                    </p:set>
                                    <p:anim calcmode="lin" valueType="num">
                                      <p:cBhvr>
                                        <p:cTn id="27" dur="900" fill="hold"/>
                                        <p:tgtEl>
                                          <p:spTgt spid="6"/>
                                        </p:tgtEl>
                                        <p:attrNameLst>
                                          <p:attrName>ppt_x</p:attrName>
                                        </p:attrNameLst>
                                      </p:cBhvr>
                                      <p:tavLst>
                                        <p:tav tm="0">
                                          <p:val>
                                            <p:strVal val="#ppt_x"/>
                                          </p:val>
                                        </p:tav>
                                        <p:tav tm="100000">
                                          <p:val>
                                            <p:strVal val="#ppt_x"/>
                                          </p:val>
                                        </p:tav>
                                      </p:tavLst>
                                    </p:anim>
                                    <p:anim calcmode="lin" valueType="num">
                                      <p:cBhvr>
                                        <p:cTn id="28" dur="9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indefinite" fill="hold"/>
                                        <p:tgtEl>
                                          <p:spTgt spid="7"/>
                                        </p:tgtEl>
                                        <p:attrNameLst>
                                          <p:attrName>style.visibility</p:attrName>
                                        </p:attrNameLst>
                                      </p:cBhvr>
                                      <p:to>
                                        <p:strVal val="visible"/>
                                      </p:to>
                                    </p:set>
                                    <p:anim calcmode="lin" valueType="num">
                                      <p:cBhvr>
                                        <p:cTn id="32" dur="900" fill="hold"/>
                                        <p:tgtEl>
                                          <p:spTgt spid="7"/>
                                        </p:tgtEl>
                                        <p:attrNameLst>
                                          <p:attrName>ppt_x</p:attrName>
                                        </p:attrNameLst>
                                      </p:cBhvr>
                                      <p:tavLst>
                                        <p:tav tm="0">
                                          <p:val>
                                            <p:strVal val="#ppt_x"/>
                                          </p:val>
                                        </p:tav>
                                        <p:tav tm="100000">
                                          <p:val>
                                            <p:strVal val="#ppt_x"/>
                                          </p:val>
                                        </p:tav>
                                      </p:tavLst>
                                    </p:anim>
                                    <p:anim calcmode="lin" valueType="num">
                                      <p:cBhvr>
                                        <p:cTn id="33" dur="9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3" grpId="0" advAuto="0"/>
      <p:bldP spid="4" grpId="0" advAuto="0"/>
      <p:bldP spid="5" grpId="0" advAuto="0"/>
      <p:bldP spid="6" grpId="0" advAuto="0"/>
      <p:bldP spid="7" grpId="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4"/>
          <p:cNvSpPr txBox="1"/>
          <p:nvPr/>
        </p:nvSpPr>
        <p:spPr>
          <a:xfrm>
            <a:off x="5810563" y="2110783"/>
            <a:ext cx="4511112" cy="830997"/>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gn="just" defTabSz="912495">
              <a:lnSpc>
                <a:spcPct val="150000"/>
              </a:lnSpc>
              <a:defRPr/>
            </a:pPr>
            <a:r>
              <a:rPr lang="zh-CN" altLang="en-US" sz="1200" dirty="0">
                <a:solidFill>
                  <a:schemeClr val="tx1">
                    <a:lumMod val="50000"/>
                    <a:lumOff val="50000"/>
                  </a:schemeClr>
                </a:solidFill>
                <a:latin typeface="+mn-lt"/>
                <a:ea typeface="+mn-ea"/>
                <a:cs typeface="+mn-ea"/>
                <a:sym typeface="+mn-lt"/>
              </a:rPr>
              <a:t>添加适当的文字，一页的文字最好不要超过</a:t>
            </a:r>
            <a:r>
              <a:rPr lang="en-US" altLang="zh-CN" sz="1200" dirty="0">
                <a:solidFill>
                  <a:schemeClr val="tx1">
                    <a:lumMod val="50000"/>
                    <a:lumOff val="50000"/>
                  </a:schemeClr>
                </a:solidFill>
                <a:latin typeface="+mn-lt"/>
                <a:ea typeface="+mn-ea"/>
                <a:cs typeface="+mn-ea"/>
                <a:sym typeface="+mn-lt"/>
              </a:rPr>
              <a:t>200,</a:t>
            </a:r>
            <a:r>
              <a:rPr lang="zh-CN" altLang="en-US" sz="1200" dirty="0">
                <a:solidFill>
                  <a:schemeClr val="tx1">
                    <a:lumMod val="50000"/>
                    <a:lumOff val="50000"/>
                  </a:schemeClr>
                </a:solidFill>
                <a:latin typeface="+mn-lt"/>
                <a:ea typeface="+mn-ea"/>
                <a:cs typeface="+mn-ea"/>
                <a:sym typeface="+mn-lt"/>
              </a:rPr>
              <a:t>添加适当的文字，添加适当的文字添加适当的文字，一页的文字最好不要超过</a:t>
            </a:r>
            <a:r>
              <a:rPr lang="en-US" altLang="zh-CN" sz="1200" dirty="0">
                <a:solidFill>
                  <a:schemeClr val="tx1">
                    <a:lumMod val="50000"/>
                    <a:lumOff val="50000"/>
                  </a:schemeClr>
                </a:solidFill>
                <a:latin typeface="+mn-lt"/>
                <a:ea typeface="+mn-ea"/>
                <a:cs typeface="+mn-ea"/>
                <a:sym typeface="+mn-lt"/>
              </a:rPr>
              <a:t>200,</a:t>
            </a:r>
            <a:r>
              <a:rPr lang="zh-CN" altLang="en-US" sz="1200" dirty="0">
                <a:solidFill>
                  <a:schemeClr val="tx1">
                    <a:lumMod val="50000"/>
                    <a:lumOff val="50000"/>
                  </a:schemeClr>
                </a:solidFill>
                <a:latin typeface="+mn-lt"/>
                <a:ea typeface="+mn-ea"/>
                <a:cs typeface="+mn-ea"/>
                <a:sym typeface="+mn-lt"/>
              </a:rPr>
              <a:t>添加适当的文字</a:t>
            </a:r>
            <a:endParaRPr lang="en-US" altLang="zh-CN" sz="1200" kern="0" dirty="0">
              <a:solidFill>
                <a:schemeClr val="tx1">
                  <a:lumMod val="50000"/>
                  <a:lumOff val="50000"/>
                </a:schemeClr>
              </a:solidFill>
              <a:latin typeface="+mn-lt"/>
              <a:ea typeface="+mn-ea"/>
              <a:cs typeface="+mn-ea"/>
              <a:sym typeface="+mn-lt"/>
            </a:endParaRPr>
          </a:p>
        </p:txBody>
      </p:sp>
      <p:sp>
        <p:nvSpPr>
          <p:cNvPr id="7" name="Freeform 5"/>
          <p:cNvSpPr/>
          <p:nvPr/>
        </p:nvSpPr>
        <p:spPr bwMode="auto">
          <a:xfrm rot="5400000">
            <a:off x="1493703" y="2551115"/>
            <a:ext cx="3067840" cy="27651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792" tIns="60893" rIns="121792" bIns="60893" numCol="1" anchor="t" anchorCtr="0" compatLnSpc="1"/>
          <a:lstStyle/>
          <a:p>
            <a:pPr defTabSz="1217295">
              <a:defRPr/>
            </a:pPr>
            <a:endParaRPr lang="zh-CN" altLang="en-US" sz="2400" kern="0" dirty="0">
              <a:solidFill>
                <a:sysClr val="windowText" lastClr="000000"/>
              </a:solidFill>
              <a:cs typeface="+mn-ea"/>
              <a:sym typeface="+mn-lt"/>
            </a:endParaRPr>
          </a:p>
        </p:txBody>
      </p:sp>
      <p:sp>
        <p:nvSpPr>
          <p:cNvPr id="9" name="TextBox 56"/>
          <p:cNvSpPr txBox="1"/>
          <p:nvPr/>
        </p:nvSpPr>
        <p:spPr>
          <a:xfrm>
            <a:off x="2328607" y="3343884"/>
            <a:ext cx="1398028" cy="114864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defTabSz="1217295">
              <a:defRPr/>
            </a:pPr>
            <a:r>
              <a:rPr lang="zh-CN" altLang="en-US" sz="3730" kern="0" dirty="0">
                <a:solidFill>
                  <a:sysClr val="window" lastClr="FFFFFF"/>
                </a:solidFill>
                <a:latin typeface="+mn-lt"/>
                <a:ea typeface="+mn-ea"/>
                <a:cs typeface="+mn-ea"/>
                <a:sym typeface="+mn-lt"/>
              </a:rPr>
              <a:t>感恩特色</a:t>
            </a:r>
          </a:p>
        </p:txBody>
      </p:sp>
      <p:sp>
        <p:nvSpPr>
          <p:cNvPr id="10" name="Freeform 5"/>
          <p:cNvSpPr/>
          <p:nvPr/>
        </p:nvSpPr>
        <p:spPr bwMode="auto">
          <a:xfrm rot="5400000">
            <a:off x="1344727" y="2432541"/>
            <a:ext cx="3365784" cy="30022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lumMod val="75000"/>
              </a:schemeClr>
            </a:solidFill>
            <a:prstDash val="solid"/>
            <a:miter lim="800000"/>
          </a:ln>
        </p:spPr>
        <p:txBody>
          <a:bodyPr vert="horz" wrap="square" lIns="121792" tIns="60893" rIns="121792" bIns="60893" numCol="1" anchor="t" anchorCtr="0" compatLnSpc="1"/>
          <a:lstStyle/>
          <a:p>
            <a:pPr defTabSz="1217295">
              <a:defRPr/>
            </a:pPr>
            <a:endParaRPr lang="zh-CN" altLang="en-US" sz="2400" kern="0" dirty="0">
              <a:solidFill>
                <a:sysClr val="windowText" lastClr="000000"/>
              </a:solidFill>
              <a:cs typeface="+mn-ea"/>
              <a:sym typeface="+mn-lt"/>
            </a:endParaRPr>
          </a:p>
        </p:txBody>
      </p:sp>
      <p:sp>
        <p:nvSpPr>
          <p:cNvPr id="11" name="椭圆 10"/>
          <p:cNvSpPr/>
          <p:nvPr/>
        </p:nvSpPr>
        <p:spPr>
          <a:xfrm>
            <a:off x="3603033" y="2292647"/>
            <a:ext cx="570243" cy="570419"/>
          </a:xfrm>
          <a:prstGeom prst="ellipse">
            <a:avLst/>
          </a:prstGeom>
          <a:solidFill>
            <a:schemeClr val="accent2"/>
          </a:solidFill>
          <a:ln w="25400" cap="flat" cmpd="sng" algn="ctr">
            <a:solidFill>
              <a:schemeClr val="bg1"/>
            </a:solidFill>
            <a:prstDash val="solid"/>
          </a:ln>
          <a:effectLst/>
        </p:spPr>
        <p:txBody>
          <a:bodyPr lIns="91347" tIns="45672" rIns="91347" bIns="45672" rtlCol="0" anchor="ctr"/>
          <a:lstStyle/>
          <a:p>
            <a:pPr algn="ctr" defTabSz="1217295">
              <a:defRPr/>
            </a:pPr>
            <a:r>
              <a:rPr lang="en-US" altLang="zh-CN" sz="2400" b="1" kern="0" dirty="0">
                <a:solidFill>
                  <a:sysClr val="window" lastClr="FFFFFF"/>
                </a:solidFill>
                <a:cs typeface="+mn-ea"/>
                <a:sym typeface="+mn-lt"/>
              </a:rPr>
              <a:t>1</a:t>
            </a:r>
            <a:endParaRPr lang="zh-CN" altLang="en-US" sz="2400" b="1" kern="0" dirty="0">
              <a:solidFill>
                <a:sysClr val="window" lastClr="FFFFFF"/>
              </a:solidFill>
              <a:cs typeface="+mn-ea"/>
              <a:sym typeface="+mn-lt"/>
            </a:endParaRPr>
          </a:p>
        </p:txBody>
      </p:sp>
      <p:sp>
        <p:nvSpPr>
          <p:cNvPr id="12" name="椭圆 11"/>
          <p:cNvSpPr/>
          <p:nvPr/>
        </p:nvSpPr>
        <p:spPr>
          <a:xfrm>
            <a:off x="4328937" y="3648484"/>
            <a:ext cx="570243" cy="570419"/>
          </a:xfrm>
          <a:prstGeom prst="ellipse">
            <a:avLst/>
          </a:prstGeom>
          <a:solidFill>
            <a:schemeClr val="accent2"/>
          </a:solidFill>
          <a:ln w="25400" cap="flat" cmpd="sng" algn="ctr">
            <a:solidFill>
              <a:schemeClr val="bg1"/>
            </a:solidFill>
            <a:prstDash val="solid"/>
          </a:ln>
          <a:effectLst/>
        </p:spPr>
        <p:txBody>
          <a:bodyPr lIns="91347" tIns="45672" rIns="91347" bIns="45672" rtlCol="0" anchor="ctr"/>
          <a:lstStyle/>
          <a:p>
            <a:pPr algn="ctr" defTabSz="1217295">
              <a:defRPr/>
            </a:pPr>
            <a:r>
              <a:rPr lang="en-US" altLang="zh-CN" sz="2400" b="1" kern="0" dirty="0">
                <a:solidFill>
                  <a:sysClr val="window" lastClr="FFFFFF"/>
                </a:solidFill>
                <a:cs typeface="+mn-ea"/>
                <a:sym typeface="+mn-lt"/>
              </a:rPr>
              <a:t>2</a:t>
            </a:r>
            <a:endParaRPr lang="zh-CN" altLang="en-US" sz="2400" b="1" kern="0" dirty="0">
              <a:solidFill>
                <a:sysClr val="window" lastClr="FFFFFF"/>
              </a:solidFill>
              <a:cs typeface="+mn-ea"/>
              <a:sym typeface="+mn-lt"/>
            </a:endParaRPr>
          </a:p>
        </p:txBody>
      </p:sp>
      <p:sp>
        <p:nvSpPr>
          <p:cNvPr id="13" name="椭圆 12"/>
          <p:cNvSpPr/>
          <p:nvPr/>
        </p:nvSpPr>
        <p:spPr>
          <a:xfrm>
            <a:off x="3603033" y="4996296"/>
            <a:ext cx="570243" cy="570419"/>
          </a:xfrm>
          <a:prstGeom prst="ellipse">
            <a:avLst/>
          </a:prstGeom>
          <a:solidFill>
            <a:schemeClr val="accent2"/>
          </a:solidFill>
          <a:ln w="25400" cap="flat" cmpd="sng" algn="ctr">
            <a:solidFill>
              <a:schemeClr val="bg1"/>
            </a:solidFill>
            <a:prstDash val="solid"/>
          </a:ln>
          <a:effectLst/>
        </p:spPr>
        <p:txBody>
          <a:bodyPr lIns="91347" tIns="45672" rIns="91347" bIns="45672" rtlCol="0" anchor="ctr"/>
          <a:lstStyle/>
          <a:p>
            <a:pPr algn="ctr" defTabSz="1217295">
              <a:defRPr/>
            </a:pPr>
            <a:r>
              <a:rPr lang="en-US" altLang="zh-CN" sz="2400" b="1" kern="0" dirty="0">
                <a:solidFill>
                  <a:sysClr val="window" lastClr="FFFFFF"/>
                </a:solidFill>
                <a:cs typeface="+mn-ea"/>
                <a:sym typeface="+mn-lt"/>
              </a:rPr>
              <a:t>3</a:t>
            </a:r>
            <a:endParaRPr lang="zh-CN" altLang="en-US" sz="2400" b="1" kern="0" dirty="0">
              <a:solidFill>
                <a:sysClr val="window" lastClr="FFFFFF"/>
              </a:solidFill>
              <a:cs typeface="+mn-ea"/>
              <a:sym typeface="+mn-lt"/>
            </a:endParaRPr>
          </a:p>
        </p:txBody>
      </p:sp>
      <p:grpSp>
        <p:nvGrpSpPr>
          <p:cNvPr id="2" name="组合 13"/>
          <p:cNvGrpSpPr/>
          <p:nvPr/>
        </p:nvGrpSpPr>
        <p:grpSpPr>
          <a:xfrm>
            <a:off x="4173283" y="2341440"/>
            <a:ext cx="1401872" cy="472824"/>
            <a:chOff x="3513818" y="1963801"/>
            <a:chExt cx="1051729" cy="354618"/>
          </a:xfrm>
        </p:grpSpPr>
        <p:cxnSp>
          <p:nvCxnSpPr>
            <p:cNvPr id="15" name="直接连接符 14"/>
            <p:cNvCxnSpPr/>
            <p:nvPr/>
          </p:nvCxnSpPr>
          <p:spPr>
            <a:xfrm>
              <a:off x="3513818" y="2141110"/>
              <a:ext cx="1051729" cy="0"/>
            </a:xfrm>
            <a:prstGeom prst="line">
              <a:avLst/>
            </a:prstGeom>
            <a:noFill/>
            <a:ln w="9525" cap="flat" cmpd="sng" algn="ctr">
              <a:solidFill>
                <a:srgbClr val="325F0B"/>
              </a:solidFill>
              <a:prstDash val="sysDot"/>
              <a:headEnd type="none" w="med" len="med"/>
              <a:tailEnd type="none" w="med" len="med"/>
            </a:ln>
            <a:effectLst/>
          </p:spPr>
        </p:cxnSp>
        <p:cxnSp>
          <p:nvCxnSpPr>
            <p:cNvPr id="16" name="直接连接符 15"/>
            <p:cNvCxnSpPr/>
            <p:nvPr/>
          </p:nvCxnSpPr>
          <p:spPr>
            <a:xfrm>
              <a:off x="4565547" y="1963801"/>
              <a:ext cx="0" cy="354618"/>
            </a:xfrm>
            <a:prstGeom prst="line">
              <a:avLst/>
            </a:prstGeom>
            <a:noFill/>
            <a:ln w="9525" cap="flat" cmpd="sng" algn="ctr">
              <a:solidFill>
                <a:srgbClr val="325F0B"/>
              </a:solidFill>
              <a:prstDash val="sysDot"/>
              <a:headEnd type="none" w="med" len="med"/>
              <a:tailEnd type="none" w="med" len="med"/>
            </a:ln>
            <a:effectLst/>
          </p:spPr>
        </p:cxnSp>
      </p:grpSp>
      <p:sp>
        <p:nvSpPr>
          <p:cNvPr id="17" name="TextBox 64"/>
          <p:cNvSpPr txBox="1"/>
          <p:nvPr/>
        </p:nvSpPr>
        <p:spPr>
          <a:xfrm>
            <a:off x="6515131" y="3494973"/>
            <a:ext cx="4511112" cy="830997"/>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gn="just" defTabSz="912495">
              <a:lnSpc>
                <a:spcPct val="150000"/>
              </a:lnSpc>
              <a:defRPr/>
            </a:pPr>
            <a:r>
              <a:rPr lang="zh-CN" altLang="en-US" sz="1200" dirty="0">
                <a:solidFill>
                  <a:schemeClr val="tx1">
                    <a:lumMod val="50000"/>
                    <a:lumOff val="50000"/>
                  </a:schemeClr>
                </a:solidFill>
                <a:latin typeface="+mn-lt"/>
                <a:ea typeface="+mn-ea"/>
                <a:cs typeface="+mn-ea"/>
                <a:sym typeface="+mn-lt"/>
              </a:rPr>
              <a:t>添加适当的文字，一页的文字最好不要超过</a:t>
            </a:r>
            <a:r>
              <a:rPr lang="en-US" altLang="zh-CN" sz="1200" dirty="0">
                <a:solidFill>
                  <a:schemeClr val="tx1">
                    <a:lumMod val="50000"/>
                    <a:lumOff val="50000"/>
                  </a:schemeClr>
                </a:solidFill>
                <a:latin typeface="+mn-lt"/>
                <a:ea typeface="+mn-ea"/>
                <a:cs typeface="+mn-ea"/>
                <a:sym typeface="+mn-lt"/>
              </a:rPr>
              <a:t>200,</a:t>
            </a:r>
            <a:r>
              <a:rPr lang="zh-CN" altLang="en-US" sz="1200" dirty="0">
                <a:solidFill>
                  <a:schemeClr val="tx1">
                    <a:lumMod val="50000"/>
                    <a:lumOff val="50000"/>
                  </a:schemeClr>
                </a:solidFill>
                <a:latin typeface="+mn-lt"/>
                <a:ea typeface="+mn-ea"/>
                <a:cs typeface="+mn-ea"/>
                <a:sym typeface="+mn-lt"/>
              </a:rPr>
              <a:t>添加适当的文字，添加适当的文字添加适当的文字，一页的文字最好不要超过</a:t>
            </a:r>
            <a:r>
              <a:rPr lang="en-US" altLang="zh-CN" sz="1200" dirty="0">
                <a:solidFill>
                  <a:schemeClr val="tx1">
                    <a:lumMod val="50000"/>
                    <a:lumOff val="50000"/>
                  </a:schemeClr>
                </a:solidFill>
                <a:latin typeface="+mn-lt"/>
                <a:ea typeface="+mn-ea"/>
                <a:cs typeface="+mn-ea"/>
                <a:sym typeface="+mn-lt"/>
              </a:rPr>
              <a:t>200,</a:t>
            </a:r>
            <a:r>
              <a:rPr lang="zh-CN" altLang="en-US" sz="1200" dirty="0">
                <a:solidFill>
                  <a:schemeClr val="tx1">
                    <a:lumMod val="50000"/>
                    <a:lumOff val="50000"/>
                  </a:schemeClr>
                </a:solidFill>
                <a:latin typeface="+mn-lt"/>
                <a:ea typeface="+mn-ea"/>
                <a:cs typeface="+mn-ea"/>
                <a:sym typeface="+mn-lt"/>
              </a:rPr>
              <a:t>添加适当的文字</a:t>
            </a:r>
            <a:endParaRPr lang="zh-CN" altLang="en-US" sz="1200" kern="0" dirty="0">
              <a:solidFill>
                <a:schemeClr val="tx1">
                  <a:lumMod val="50000"/>
                  <a:lumOff val="50000"/>
                </a:schemeClr>
              </a:solidFill>
              <a:latin typeface="+mn-lt"/>
              <a:ea typeface="+mn-ea"/>
              <a:cs typeface="+mn-ea"/>
              <a:sym typeface="+mn-lt"/>
            </a:endParaRPr>
          </a:p>
        </p:txBody>
      </p:sp>
      <p:sp>
        <p:nvSpPr>
          <p:cNvPr id="18" name="TextBox 65"/>
          <p:cNvSpPr txBox="1"/>
          <p:nvPr/>
        </p:nvSpPr>
        <p:spPr>
          <a:xfrm>
            <a:off x="5840980" y="4899495"/>
            <a:ext cx="4511112" cy="830997"/>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gn="just" defTabSz="912495">
              <a:lnSpc>
                <a:spcPct val="150000"/>
              </a:lnSpc>
              <a:defRPr/>
            </a:pPr>
            <a:r>
              <a:rPr lang="zh-CN" altLang="en-US" sz="1200" dirty="0">
                <a:solidFill>
                  <a:schemeClr val="tx1">
                    <a:lumMod val="50000"/>
                    <a:lumOff val="50000"/>
                  </a:schemeClr>
                </a:solidFill>
                <a:latin typeface="+mn-lt"/>
                <a:ea typeface="+mn-ea"/>
                <a:cs typeface="+mn-ea"/>
                <a:sym typeface="+mn-lt"/>
              </a:rPr>
              <a:t>添加适当的文字，一页的文字最好不要超过</a:t>
            </a:r>
            <a:r>
              <a:rPr lang="en-US" altLang="zh-CN" sz="1200" dirty="0">
                <a:solidFill>
                  <a:schemeClr val="tx1">
                    <a:lumMod val="50000"/>
                    <a:lumOff val="50000"/>
                  </a:schemeClr>
                </a:solidFill>
                <a:latin typeface="+mn-lt"/>
                <a:ea typeface="+mn-ea"/>
                <a:cs typeface="+mn-ea"/>
                <a:sym typeface="+mn-lt"/>
              </a:rPr>
              <a:t>200,</a:t>
            </a:r>
            <a:r>
              <a:rPr lang="zh-CN" altLang="en-US" sz="1200" dirty="0">
                <a:solidFill>
                  <a:schemeClr val="tx1">
                    <a:lumMod val="50000"/>
                    <a:lumOff val="50000"/>
                  </a:schemeClr>
                </a:solidFill>
                <a:latin typeface="+mn-lt"/>
                <a:ea typeface="+mn-ea"/>
                <a:cs typeface="+mn-ea"/>
                <a:sym typeface="+mn-lt"/>
              </a:rPr>
              <a:t>添加适当的文字，添加适当的文字添加适当的文字，一页的文字最好不要超过</a:t>
            </a:r>
            <a:r>
              <a:rPr lang="en-US" altLang="zh-CN" sz="1200" dirty="0">
                <a:solidFill>
                  <a:schemeClr val="tx1">
                    <a:lumMod val="50000"/>
                    <a:lumOff val="50000"/>
                  </a:schemeClr>
                </a:solidFill>
                <a:latin typeface="+mn-lt"/>
                <a:ea typeface="+mn-ea"/>
                <a:cs typeface="+mn-ea"/>
                <a:sym typeface="+mn-lt"/>
              </a:rPr>
              <a:t>200,</a:t>
            </a:r>
            <a:r>
              <a:rPr lang="zh-CN" altLang="en-US" sz="1200" dirty="0">
                <a:solidFill>
                  <a:schemeClr val="tx1">
                    <a:lumMod val="50000"/>
                    <a:lumOff val="50000"/>
                  </a:schemeClr>
                </a:solidFill>
                <a:latin typeface="+mn-lt"/>
                <a:ea typeface="+mn-ea"/>
                <a:cs typeface="+mn-ea"/>
                <a:sym typeface="+mn-lt"/>
              </a:rPr>
              <a:t>添加适当的文字</a:t>
            </a:r>
            <a:endParaRPr lang="zh-CN" altLang="en-US" sz="1200" kern="0" dirty="0">
              <a:solidFill>
                <a:schemeClr val="tx1">
                  <a:lumMod val="50000"/>
                  <a:lumOff val="50000"/>
                </a:schemeClr>
              </a:solidFill>
              <a:latin typeface="+mn-lt"/>
              <a:ea typeface="+mn-ea"/>
              <a:cs typeface="+mn-ea"/>
              <a:sym typeface="+mn-lt"/>
            </a:endParaRPr>
          </a:p>
        </p:txBody>
      </p:sp>
      <p:grpSp>
        <p:nvGrpSpPr>
          <p:cNvPr id="3" name="组合 18"/>
          <p:cNvGrpSpPr/>
          <p:nvPr/>
        </p:nvGrpSpPr>
        <p:grpSpPr>
          <a:xfrm>
            <a:off x="4905284" y="3697276"/>
            <a:ext cx="1401872" cy="472824"/>
            <a:chOff x="3513818" y="1963801"/>
            <a:chExt cx="1051729" cy="354618"/>
          </a:xfrm>
        </p:grpSpPr>
        <p:cxnSp>
          <p:nvCxnSpPr>
            <p:cNvPr id="20" name="直接连接符 19"/>
            <p:cNvCxnSpPr/>
            <p:nvPr/>
          </p:nvCxnSpPr>
          <p:spPr>
            <a:xfrm>
              <a:off x="3513818" y="2141110"/>
              <a:ext cx="1051729" cy="0"/>
            </a:xfrm>
            <a:prstGeom prst="line">
              <a:avLst/>
            </a:prstGeom>
            <a:noFill/>
            <a:ln w="6350" cap="flat" cmpd="sng" algn="ctr">
              <a:solidFill>
                <a:srgbClr val="325F0B"/>
              </a:solidFill>
              <a:prstDash val="sysDot"/>
              <a:headEnd type="none" w="med" len="med"/>
              <a:tailEnd type="none" w="med" len="med"/>
            </a:ln>
            <a:effectLst/>
          </p:spPr>
        </p:cxnSp>
        <p:cxnSp>
          <p:nvCxnSpPr>
            <p:cNvPr id="21" name="直接连接符 20"/>
            <p:cNvCxnSpPr/>
            <p:nvPr/>
          </p:nvCxnSpPr>
          <p:spPr>
            <a:xfrm>
              <a:off x="4565547" y="1963801"/>
              <a:ext cx="0" cy="354618"/>
            </a:xfrm>
            <a:prstGeom prst="line">
              <a:avLst/>
            </a:prstGeom>
            <a:noFill/>
            <a:ln w="6350" cap="flat" cmpd="sng" algn="ctr">
              <a:solidFill>
                <a:srgbClr val="325F0B"/>
              </a:solidFill>
              <a:prstDash val="sysDot"/>
              <a:headEnd type="none" w="med" len="med"/>
              <a:tailEnd type="none" w="med" len="med"/>
            </a:ln>
            <a:effectLst/>
          </p:spPr>
        </p:cxnSp>
      </p:grpSp>
      <p:grpSp>
        <p:nvGrpSpPr>
          <p:cNvPr id="4" name="组合 21"/>
          <p:cNvGrpSpPr/>
          <p:nvPr/>
        </p:nvGrpSpPr>
        <p:grpSpPr>
          <a:xfrm>
            <a:off x="4173283" y="5045088"/>
            <a:ext cx="1401872" cy="472824"/>
            <a:chOff x="3513818" y="1963801"/>
            <a:chExt cx="1051729" cy="354618"/>
          </a:xfrm>
        </p:grpSpPr>
        <p:cxnSp>
          <p:nvCxnSpPr>
            <p:cNvPr id="23" name="直接连接符 22"/>
            <p:cNvCxnSpPr/>
            <p:nvPr/>
          </p:nvCxnSpPr>
          <p:spPr>
            <a:xfrm>
              <a:off x="3513818" y="2141110"/>
              <a:ext cx="1051729" cy="0"/>
            </a:xfrm>
            <a:prstGeom prst="line">
              <a:avLst/>
            </a:prstGeom>
            <a:noFill/>
            <a:ln w="9525" cap="flat" cmpd="sng" algn="ctr">
              <a:solidFill>
                <a:srgbClr val="325F0B"/>
              </a:solidFill>
              <a:prstDash val="sysDot"/>
              <a:headEnd type="none" w="med" len="med"/>
              <a:tailEnd type="none" w="med" len="med"/>
            </a:ln>
            <a:effectLst/>
          </p:spPr>
        </p:cxnSp>
        <p:cxnSp>
          <p:nvCxnSpPr>
            <p:cNvPr id="24" name="直接连接符 23"/>
            <p:cNvCxnSpPr/>
            <p:nvPr/>
          </p:nvCxnSpPr>
          <p:spPr>
            <a:xfrm>
              <a:off x="4565547" y="1963801"/>
              <a:ext cx="0" cy="354618"/>
            </a:xfrm>
            <a:prstGeom prst="line">
              <a:avLst/>
            </a:prstGeom>
            <a:noFill/>
            <a:ln w="9525" cap="flat" cmpd="sng" algn="ctr">
              <a:solidFill>
                <a:srgbClr val="325F0B"/>
              </a:solidFill>
              <a:prstDash val="sysDot"/>
              <a:headEnd type="none" w="med" len="med"/>
              <a:tailEnd type="none" w="med" len="med"/>
            </a:ln>
            <a:effectLst/>
          </p:spPr>
        </p:cxnSp>
      </p:grpSp>
      <p:grpSp>
        <p:nvGrpSpPr>
          <p:cNvPr id="22" name="组合 21"/>
          <p:cNvGrpSpPr/>
          <p:nvPr/>
        </p:nvGrpSpPr>
        <p:grpSpPr>
          <a:xfrm>
            <a:off x="-244433" y="112284"/>
            <a:ext cx="2814100" cy="1234979"/>
            <a:chOff x="-244433" y="112284"/>
            <a:chExt cx="2814100" cy="1234979"/>
          </a:xfrm>
        </p:grpSpPr>
        <p:pic>
          <p:nvPicPr>
            <p:cNvPr id="25" name="图片 24" descr="资源 1@4x"/>
            <p:cNvPicPr>
              <a:picLocks noChangeAspect="1"/>
            </p:cNvPicPr>
            <p:nvPr/>
          </p:nvPicPr>
          <p:blipFill>
            <a:blip r:embed="rId5"/>
            <a:srcRect l="-3652" t="57372" r="-4306" b="-289"/>
            <a:stretch>
              <a:fillRect/>
            </a:stretch>
          </p:blipFill>
          <p:spPr>
            <a:xfrm rot="180000">
              <a:off x="-244433" y="297793"/>
              <a:ext cx="2814100" cy="1049470"/>
            </a:xfrm>
            <a:prstGeom prst="rect">
              <a:avLst/>
            </a:prstGeom>
          </p:spPr>
        </p:pic>
        <p:sp>
          <p:nvSpPr>
            <p:cNvPr id="26"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ustDataLst>
      <p:tags r:id="rId2"/>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par>
                                <p:cTn id="45" presetID="2" presetClass="entr" presetSubtype="2" decel="5330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750" fill="hold"/>
                                        <p:tgtEl>
                                          <p:spTgt spid="6"/>
                                        </p:tgtEl>
                                        <p:attrNameLst>
                                          <p:attrName>ppt_x</p:attrName>
                                        </p:attrNameLst>
                                      </p:cBhvr>
                                      <p:tavLst>
                                        <p:tav tm="0">
                                          <p:val>
                                            <p:strVal val="1+#ppt_w/2"/>
                                          </p:val>
                                        </p:tav>
                                        <p:tav tm="100000">
                                          <p:val>
                                            <p:strVal val="#ppt_x"/>
                                          </p:val>
                                        </p:tav>
                                      </p:tavLst>
                                    </p:anim>
                                    <p:anim calcmode="lin" valueType="num">
                                      <p:cBhvr additive="base">
                                        <p:cTn id="48" dur="75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par>
                                <p:cTn id="53" presetID="2" presetClass="entr" presetSubtype="2" decel="5330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750" fill="hold"/>
                                        <p:tgtEl>
                                          <p:spTgt spid="17"/>
                                        </p:tgtEl>
                                        <p:attrNameLst>
                                          <p:attrName>ppt_x</p:attrName>
                                        </p:attrNameLst>
                                      </p:cBhvr>
                                      <p:tavLst>
                                        <p:tav tm="0">
                                          <p:val>
                                            <p:strVal val="1+#ppt_w/2"/>
                                          </p:val>
                                        </p:tav>
                                        <p:tav tm="100000">
                                          <p:val>
                                            <p:strVal val="#ppt_x"/>
                                          </p:val>
                                        </p:tav>
                                      </p:tavLst>
                                    </p:anim>
                                    <p:anim calcmode="lin" valueType="num">
                                      <p:cBhvr additive="base">
                                        <p:cTn id="56" dur="750" fill="hold"/>
                                        <p:tgtEl>
                                          <p:spTgt spid="17"/>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500"/>
                                        <p:tgtEl>
                                          <p:spTgt spid="4"/>
                                        </p:tgtEl>
                                      </p:cBhvr>
                                    </p:animEffect>
                                  </p:childTnLst>
                                </p:cTn>
                              </p:par>
                              <p:par>
                                <p:cTn id="61" presetID="2" presetClass="entr" presetSubtype="2" decel="5330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1+#ppt_w/2"/>
                                          </p:val>
                                        </p:tav>
                                        <p:tav tm="100000">
                                          <p:val>
                                            <p:strVal val="#ppt_x"/>
                                          </p:val>
                                        </p:tav>
                                      </p:tavLst>
                                    </p:anim>
                                    <p:anim calcmode="lin" valueType="num">
                                      <p:cBhvr additive="base">
                                        <p:cTn id="64"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P spid="11" grpId="0" animBg="1"/>
      <p:bldP spid="12" grpId="0" animBg="1"/>
      <p:bldP spid="13"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65"/>
          <p:cNvSpPr>
            <a:spLocks noChangeArrowheads="1"/>
          </p:cNvSpPr>
          <p:nvPr/>
        </p:nvSpPr>
        <p:spPr bwMode="auto">
          <a:xfrm rot="10800000" flipV="1">
            <a:off x="1262768" y="2831052"/>
            <a:ext cx="1938523" cy="18436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35" tIns="67167" rIns="134335" bIns="67167" anchor="ctr"/>
          <a:lstStyle/>
          <a:p>
            <a:pPr defTabSz="913130">
              <a:defRPr/>
            </a:pPr>
            <a:endParaRPr lang="zh-CN" altLang="en-US" sz="2400" kern="0" dirty="0">
              <a:solidFill>
                <a:sysClr val="windowText" lastClr="000000"/>
              </a:solidFill>
              <a:cs typeface="+mn-ea"/>
              <a:sym typeface="+mn-lt"/>
            </a:endParaRPr>
          </a:p>
        </p:txBody>
      </p:sp>
      <p:sp>
        <p:nvSpPr>
          <p:cNvPr id="146" name="Oval 65"/>
          <p:cNvSpPr>
            <a:spLocks noChangeArrowheads="1"/>
          </p:cNvSpPr>
          <p:nvPr/>
        </p:nvSpPr>
        <p:spPr bwMode="auto">
          <a:xfrm rot="10800000" flipV="1">
            <a:off x="1304241" y="6038115"/>
            <a:ext cx="1938521" cy="18436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35" tIns="67167" rIns="134335" bIns="67167" anchor="ctr"/>
          <a:lstStyle/>
          <a:p>
            <a:pPr defTabSz="913130">
              <a:defRPr/>
            </a:pPr>
            <a:endParaRPr lang="zh-CN" altLang="en-US" sz="2400" kern="0" dirty="0">
              <a:solidFill>
                <a:sysClr val="windowText" lastClr="000000"/>
              </a:solidFill>
              <a:cs typeface="+mn-ea"/>
              <a:sym typeface="+mn-lt"/>
            </a:endParaRPr>
          </a:p>
        </p:txBody>
      </p:sp>
      <p:sp>
        <p:nvSpPr>
          <p:cNvPr id="147" name="Oval 65"/>
          <p:cNvSpPr>
            <a:spLocks noChangeArrowheads="1"/>
          </p:cNvSpPr>
          <p:nvPr/>
        </p:nvSpPr>
        <p:spPr bwMode="auto">
          <a:xfrm rot="10800000" flipV="1">
            <a:off x="8914271" y="4408718"/>
            <a:ext cx="1938523" cy="18436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35" tIns="67167" rIns="134335" bIns="67167" anchor="ctr"/>
          <a:lstStyle/>
          <a:p>
            <a:pPr defTabSz="913130">
              <a:defRPr/>
            </a:pPr>
            <a:endParaRPr lang="zh-CN" altLang="en-US" sz="2400" kern="0" dirty="0">
              <a:solidFill>
                <a:sysClr val="windowText" lastClr="000000"/>
              </a:solidFill>
              <a:cs typeface="+mn-ea"/>
              <a:sym typeface="+mn-lt"/>
            </a:endParaRPr>
          </a:p>
        </p:txBody>
      </p:sp>
      <p:grpSp>
        <p:nvGrpSpPr>
          <p:cNvPr id="2" name="组合 147"/>
          <p:cNvGrpSpPr/>
          <p:nvPr/>
        </p:nvGrpSpPr>
        <p:grpSpPr>
          <a:xfrm>
            <a:off x="1617157" y="1489511"/>
            <a:ext cx="1253064" cy="1334512"/>
            <a:chOff x="611306" y="1203674"/>
            <a:chExt cx="1328332" cy="1414234"/>
          </a:xfrm>
          <a:solidFill>
            <a:srgbClr val="325F0B"/>
          </a:solidFill>
        </p:grpSpPr>
        <p:sp>
          <p:nvSpPr>
            <p:cNvPr id="149" name="菱形 148"/>
            <p:cNvSpPr/>
            <p:nvPr/>
          </p:nvSpPr>
          <p:spPr>
            <a:xfrm>
              <a:off x="723313" y="1289437"/>
              <a:ext cx="1104318" cy="1328471"/>
            </a:xfrm>
            <a:prstGeom prst="diamond">
              <a:avLst/>
            </a:prstGeom>
            <a:solidFill>
              <a:schemeClr val="accent1">
                <a:lumMod val="5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endParaRPr lang="zh-CN" altLang="en-US" sz="2665" dirty="0">
                <a:solidFill>
                  <a:srgbClr val="FFFFFF"/>
                </a:solidFill>
                <a:cs typeface="+mn-ea"/>
                <a:sym typeface="+mn-lt"/>
              </a:endParaRPr>
            </a:p>
          </p:txBody>
        </p:sp>
        <p:sp>
          <p:nvSpPr>
            <p:cNvPr id="150" name="菱形 149"/>
            <p:cNvSpPr/>
            <p:nvPr/>
          </p:nvSpPr>
          <p:spPr>
            <a:xfrm>
              <a:off x="611306" y="1203674"/>
              <a:ext cx="1328332" cy="1326722"/>
            </a:xfrm>
            <a:prstGeom prst="diamond">
              <a:avLst/>
            </a:prstGeom>
            <a:solidFill>
              <a:schemeClr val="accent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265" dirty="0">
                  <a:solidFill>
                    <a:srgbClr val="FFFFFF"/>
                  </a:solidFill>
                  <a:cs typeface="+mn-ea"/>
                  <a:sym typeface="+mn-lt"/>
                </a:rPr>
                <a:t>A</a:t>
              </a:r>
              <a:endParaRPr lang="zh-CN" altLang="en-US" sz="4265" dirty="0">
                <a:solidFill>
                  <a:srgbClr val="FFFFFF"/>
                </a:solidFill>
                <a:cs typeface="+mn-ea"/>
                <a:sym typeface="+mn-lt"/>
              </a:endParaRPr>
            </a:p>
          </p:txBody>
        </p:sp>
      </p:grpSp>
      <p:grpSp>
        <p:nvGrpSpPr>
          <p:cNvPr id="3" name="组合 150"/>
          <p:cNvGrpSpPr/>
          <p:nvPr/>
        </p:nvGrpSpPr>
        <p:grpSpPr>
          <a:xfrm>
            <a:off x="1646971" y="4681402"/>
            <a:ext cx="1253064" cy="1354333"/>
            <a:chOff x="1951890" y="2794690"/>
            <a:chExt cx="1328332" cy="1435240"/>
          </a:xfrm>
          <a:solidFill>
            <a:srgbClr val="325F0B"/>
          </a:solidFill>
        </p:grpSpPr>
        <p:sp>
          <p:nvSpPr>
            <p:cNvPr id="152" name="菱形 151"/>
            <p:cNvSpPr/>
            <p:nvPr/>
          </p:nvSpPr>
          <p:spPr>
            <a:xfrm>
              <a:off x="2063897" y="2901458"/>
              <a:ext cx="1104318" cy="1328472"/>
            </a:xfrm>
            <a:prstGeom prst="diamond">
              <a:avLst/>
            </a:prstGeom>
            <a:solidFill>
              <a:schemeClr val="accent3">
                <a:lumMod val="5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endParaRPr lang="zh-CN" altLang="en-US" sz="2665" dirty="0">
                <a:solidFill>
                  <a:srgbClr val="FFFFFF"/>
                </a:solidFill>
                <a:cs typeface="+mn-ea"/>
                <a:sym typeface="+mn-lt"/>
              </a:endParaRPr>
            </a:p>
          </p:txBody>
        </p:sp>
        <p:sp>
          <p:nvSpPr>
            <p:cNvPr id="153" name="菱形 152"/>
            <p:cNvSpPr/>
            <p:nvPr/>
          </p:nvSpPr>
          <p:spPr>
            <a:xfrm>
              <a:off x="1951890" y="2794690"/>
              <a:ext cx="1328332" cy="1328471"/>
            </a:xfrm>
            <a:prstGeom prst="diamond">
              <a:avLst/>
            </a:prstGeom>
            <a:solidFill>
              <a:schemeClr val="accent3"/>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265" dirty="0">
                  <a:solidFill>
                    <a:srgbClr val="FFFFFF"/>
                  </a:solidFill>
                  <a:cs typeface="+mn-ea"/>
                  <a:sym typeface="+mn-lt"/>
                </a:rPr>
                <a:t>C</a:t>
              </a:r>
              <a:endParaRPr lang="zh-CN" altLang="en-US" sz="4265" dirty="0">
                <a:solidFill>
                  <a:srgbClr val="FFFFFF"/>
                </a:solidFill>
                <a:cs typeface="+mn-ea"/>
                <a:sym typeface="+mn-lt"/>
              </a:endParaRPr>
            </a:p>
          </p:txBody>
        </p:sp>
      </p:grpSp>
      <p:grpSp>
        <p:nvGrpSpPr>
          <p:cNvPr id="4" name="组合 153"/>
          <p:cNvGrpSpPr/>
          <p:nvPr/>
        </p:nvGrpSpPr>
        <p:grpSpPr>
          <a:xfrm>
            <a:off x="9256999" y="3085456"/>
            <a:ext cx="1253067" cy="1334512"/>
            <a:chOff x="4056282" y="1203598"/>
            <a:chExt cx="1328333" cy="1414234"/>
          </a:xfrm>
          <a:solidFill>
            <a:srgbClr val="325F0B"/>
          </a:solidFill>
        </p:grpSpPr>
        <p:sp>
          <p:nvSpPr>
            <p:cNvPr id="155" name="菱形 154"/>
            <p:cNvSpPr/>
            <p:nvPr/>
          </p:nvSpPr>
          <p:spPr>
            <a:xfrm>
              <a:off x="4168289" y="1289361"/>
              <a:ext cx="1104319" cy="1328471"/>
            </a:xfrm>
            <a:prstGeom prst="diamond">
              <a:avLst/>
            </a:prstGeom>
            <a:solidFill>
              <a:schemeClr val="accent2">
                <a:lumMod val="75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endParaRPr lang="zh-CN" altLang="en-US" sz="2665" dirty="0">
                <a:solidFill>
                  <a:srgbClr val="FFFFFF"/>
                </a:solidFill>
                <a:cs typeface="+mn-ea"/>
                <a:sym typeface="+mn-lt"/>
              </a:endParaRPr>
            </a:p>
          </p:txBody>
        </p:sp>
        <p:sp>
          <p:nvSpPr>
            <p:cNvPr id="156" name="菱形 155"/>
            <p:cNvSpPr/>
            <p:nvPr/>
          </p:nvSpPr>
          <p:spPr>
            <a:xfrm>
              <a:off x="4056282" y="1203598"/>
              <a:ext cx="1328333" cy="1326722"/>
            </a:xfrm>
            <a:prstGeom prst="diamond">
              <a:avLst/>
            </a:prstGeom>
            <a:solidFill>
              <a:schemeClr val="accent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265" dirty="0">
                  <a:solidFill>
                    <a:srgbClr val="FFFFFF"/>
                  </a:solidFill>
                  <a:cs typeface="+mn-ea"/>
                  <a:sym typeface="+mn-lt"/>
                </a:rPr>
                <a:t>B</a:t>
              </a:r>
              <a:endParaRPr lang="zh-CN" altLang="en-US" sz="4265" dirty="0">
                <a:solidFill>
                  <a:srgbClr val="FFFFFF"/>
                </a:solidFill>
                <a:cs typeface="+mn-ea"/>
                <a:sym typeface="+mn-lt"/>
              </a:endParaRPr>
            </a:p>
          </p:txBody>
        </p:sp>
      </p:grpSp>
      <p:sp>
        <p:nvSpPr>
          <p:cNvPr id="157" name="文本框 17"/>
          <p:cNvSpPr txBox="1"/>
          <p:nvPr/>
        </p:nvSpPr>
        <p:spPr>
          <a:xfrm>
            <a:off x="2937958" y="1670501"/>
            <a:ext cx="5938388" cy="689644"/>
          </a:xfrm>
          <a:prstGeom prst="rect">
            <a:avLst/>
          </a:prstGeom>
          <a:noFill/>
        </p:spPr>
        <p:txBody>
          <a:bodyPr wrap="square" lIns="134335" tIns="67167" rIns="134335" bIns="67167">
            <a:spAutoFit/>
          </a:bodyPr>
          <a:lstStyle/>
          <a:p>
            <a:pPr algn="just" defTabSz="913130">
              <a:lnSpc>
                <a:spcPct val="150000"/>
              </a:lnSpc>
              <a:defRPr/>
            </a:pPr>
            <a:r>
              <a:rPr lang="zh-CN" altLang="en-US" sz="1200" dirty="0">
                <a:solidFill>
                  <a:schemeClr val="tx1">
                    <a:lumMod val="50000"/>
                    <a:lumOff val="50000"/>
                  </a:schemeClr>
                </a:solidFill>
                <a:cs typeface="+mn-ea"/>
                <a:sym typeface="+mn-lt"/>
              </a:rPr>
              <a:t>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添加适当的文字，添加适当的文字添加适当的文字，一页的文字最好不要超过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a:t>
            </a:r>
            <a:endParaRPr lang="en-US" altLang="zh-CN" sz="400" kern="0" dirty="0">
              <a:solidFill>
                <a:schemeClr val="tx1">
                  <a:lumMod val="50000"/>
                  <a:lumOff val="50000"/>
                </a:schemeClr>
              </a:solidFill>
              <a:cs typeface="+mn-ea"/>
              <a:sym typeface="+mn-lt"/>
            </a:endParaRPr>
          </a:p>
        </p:txBody>
      </p:sp>
      <p:sp>
        <p:nvSpPr>
          <p:cNvPr id="158" name="文本框 22"/>
          <p:cNvSpPr txBox="1"/>
          <p:nvPr/>
        </p:nvSpPr>
        <p:spPr>
          <a:xfrm>
            <a:off x="3078554" y="4967378"/>
            <a:ext cx="5657204" cy="689644"/>
          </a:xfrm>
          <a:prstGeom prst="rect">
            <a:avLst/>
          </a:prstGeom>
          <a:noFill/>
        </p:spPr>
        <p:txBody>
          <a:bodyPr wrap="square" lIns="134335" tIns="67167" rIns="134335" bIns="67167">
            <a:spAutoFit/>
          </a:bodyPr>
          <a:lstStyle/>
          <a:p>
            <a:pPr algn="just" defTabSz="913130">
              <a:lnSpc>
                <a:spcPct val="150000"/>
              </a:lnSpc>
              <a:defRPr/>
            </a:pPr>
            <a:r>
              <a:rPr lang="zh-CN" altLang="en-US" sz="1200" dirty="0">
                <a:solidFill>
                  <a:schemeClr val="tx1">
                    <a:lumMod val="50000"/>
                    <a:lumOff val="50000"/>
                  </a:schemeClr>
                </a:solidFill>
                <a:cs typeface="+mn-ea"/>
                <a:sym typeface="+mn-lt"/>
              </a:rPr>
              <a:t>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添加适当的文字，添加适当的文字添加适当的文字，一页的文字最好不要超过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a:t>
            </a:r>
            <a:endParaRPr lang="en-US" altLang="zh-CN" sz="400" kern="0" dirty="0">
              <a:solidFill>
                <a:schemeClr val="tx1">
                  <a:lumMod val="50000"/>
                  <a:lumOff val="50000"/>
                </a:schemeClr>
              </a:solidFill>
              <a:cs typeface="+mn-ea"/>
              <a:sym typeface="+mn-lt"/>
            </a:endParaRPr>
          </a:p>
        </p:txBody>
      </p:sp>
      <p:sp>
        <p:nvSpPr>
          <p:cNvPr id="159" name="文本框 23"/>
          <p:cNvSpPr txBox="1"/>
          <p:nvPr/>
        </p:nvSpPr>
        <p:spPr>
          <a:xfrm>
            <a:off x="2946587" y="3318940"/>
            <a:ext cx="5921128" cy="689644"/>
          </a:xfrm>
          <a:prstGeom prst="rect">
            <a:avLst/>
          </a:prstGeom>
          <a:noFill/>
        </p:spPr>
        <p:txBody>
          <a:bodyPr wrap="square" lIns="134335" tIns="67167" rIns="134335" bIns="67167">
            <a:spAutoFit/>
          </a:bodyPr>
          <a:lstStyle/>
          <a:p>
            <a:pPr algn="just" defTabSz="913130">
              <a:lnSpc>
                <a:spcPct val="150000"/>
              </a:lnSpc>
              <a:defRPr/>
            </a:pPr>
            <a:r>
              <a:rPr lang="zh-CN" altLang="en-US" sz="1200" dirty="0">
                <a:solidFill>
                  <a:schemeClr val="tx1">
                    <a:lumMod val="50000"/>
                    <a:lumOff val="50000"/>
                  </a:schemeClr>
                </a:solidFill>
                <a:cs typeface="+mn-ea"/>
                <a:sym typeface="+mn-lt"/>
              </a:rPr>
              <a:t>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添加适当的文字，添加适当的文字添加适当的文字，一页的文字最好不要超过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a:t>
            </a:r>
            <a:endParaRPr lang="en-US" altLang="zh-CN" sz="400" kern="0" dirty="0">
              <a:solidFill>
                <a:schemeClr val="tx1">
                  <a:lumMod val="50000"/>
                  <a:lumOff val="50000"/>
                </a:schemeClr>
              </a:solidFill>
              <a:cs typeface="+mn-ea"/>
              <a:sym typeface="+mn-lt"/>
            </a:endParaRPr>
          </a:p>
        </p:txBody>
      </p:sp>
      <p:grpSp>
        <p:nvGrpSpPr>
          <p:cNvPr id="17" name="组合 16"/>
          <p:cNvGrpSpPr/>
          <p:nvPr/>
        </p:nvGrpSpPr>
        <p:grpSpPr>
          <a:xfrm>
            <a:off x="-244433" y="112284"/>
            <a:ext cx="2814100" cy="1234979"/>
            <a:chOff x="-244433" y="112284"/>
            <a:chExt cx="2814100" cy="1234979"/>
          </a:xfrm>
        </p:grpSpPr>
        <p:pic>
          <p:nvPicPr>
            <p:cNvPr id="18" name="图片 17" descr="资源 1@4x"/>
            <p:cNvPicPr>
              <a:picLocks noChangeAspect="1"/>
            </p:cNvPicPr>
            <p:nvPr/>
          </p:nvPicPr>
          <p:blipFill>
            <a:blip r:embed="rId5"/>
            <a:srcRect l="-3652" t="57372" r="-4306" b="-289"/>
            <a:stretch>
              <a:fillRect/>
            </a:stretch>
          </p:blipFill>
          <p:spPr>
            <a:xfrm rot="180000">
              <a:off x="-244433" y="297793"/>
              <a:ext cx="2814100" cy="1049470"/>
            </a:xfrm>
            <a:prstGeom prst="rect">
              <a:avLst/>
            </a:prstGeom>
          </p:spPr>
        </p:pic>
        <p:sp>
          <p:nvSpPr>
            <p:cNvPr id="19"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ustDataLst>
      <p:tags r:id="rId2"/>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animEffect transition="in" filter="fade">
                                      <p:cBhvr>
                                        <p:cTn id="9" dur="500"/>
                                        <p:tgtEl>
                                          <p:spTgt spid="14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wipe(left)">
                                      <p:cBhvr>
                                        <p:cTn id="19" dur="500"/>
                                        <p:tgtEl>
                                          <p:spTgt spid="15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7"/>
                                        </p:tgtEl>
                                        <p:attrNameLst>
                                          <p:attrName>style.visibility</p:attrName>
                                        </p:attrNameLst>
                                      </p:cBhvr>
                                      <p:to>
                                        <p:strVal val="visible"/>
                                      </p:to>
                                    </p:set>
                                    <p:anim calcmode="lin" valueType="num">
                                      <p:cBhvr>
                                        <p:cTn id="23" dur="500" fill="hold"/>
                                        <p:tgtEl>
                                          <p:spTgt spid="147"/>
                                        </p:tgtEl>
                                        <p:attrNameLst>
                                          <p:attrName>ppt_w</p:attrName>
                                        </p:attrNameLst>
                                      </p:cBhvr>
                                      <p:tavLst>
                                        <p:tav tm="0">
                                          <p:val>
                                            <p:fltVal val="0"/>
                                          </p:val>
                                        </p:tav>
                                        <p:tav tm="100000">
                                          <p:val>
                                            <p:strVal val="#ppt_w"/>
                                          </p:val>
                                        </p:tav>
                                      </p:tavLst>
                                    </p:anim>
                                    <p:anim calcmode="lin" valueType="num">
                                      <p:cBhvr>
                                        <p:cTn id="24" dur="500" fill="hold"/>
                                        <p:tgtEl>
                                          <p:spTgt spid="147"/>
                                        </p:tgtEl>
                                        <p:attrNameLst>
                                          <p:attrName>ppt_h</p:attrName>
                                        </p:attrNameLst>
                                      </p:cBhvr>
                                      <p:tavLst>
                                        <p:tav tm="0">
                                          <p:val>
                                            <p:fltVal val="0"/>
                                          </p:val>
                                        </p:tav>
                                        <p:tav tm="100000">
                                          <p:val>
                                            <p:strVal val="#ppt_h"/>
                                          </p:val>
                                        </p:tav>
                                      </p:tavLst>
                                    </p:anim>
                                    <p:animEffect transition="in" filter="fade">
                                      <p:cBhvr>
                                        <p:cTn id="25" dur="500"/>
                                        <p:tgtEl>
                                          <p:spTgt spid="147"/>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wipe(left)">
                                      <p:cBhvr>
                                        <p:cTn id="35" dur="500"/>
                                        <p:tgtEl>
                                          <p:spTgt spid="159"/>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p:cTn id="39" dur="500" fill="hold"/>
                                        <p:tgtEl>
                                          <p:spTgt spid="146"/>
                                        </p:tgtEl>
                                        <p:attrNameLst>
                                          <p:attrName>ppt_w</p:attrName>
                                        </p:attrNameLst>
                                      </p:cBhvr>
                                      <p:tavLst>
                                        <p:tav tm="0">
                                          <p:val>
                                            <p:fltVal val="0"/>
                                          </p:val>
                                        </p:tav>
                                        <p:tav tm="100000">
                                          <p:val>
                                            <p:strVal val="#ppt_w"/>
                                          </p:val>
                                        </p:tav>
                                      </p:tavLst>
                                    </p:anim>
                                    <p:anim calcmode="lin" valueType="num">
                                      <p:cBhvr>
                                        <p:cTn id="40" dur="500" fill="hold"/>
                                        <p:tgtEl>
                                          <p:spTgt spid="146"/>
                                        </p:tgtEl>
                                        <p:attrNameLst>
                                          <p:attrName>ppt_h</p:attrName>
                                        </p:attrNameLst>
                                      </p:cBhvr>
                                      <p:tavLst>
                                        <p:tav tm="0">
                                          <p:val>
                                            <p:fltVal val="0"/>
                                          </p:val>
                                        </p:tav>
                                        <p:tav tm="100000">
                                          <p:val>
                                            <p:strVal val="#ppt_h"/>
                                          </p:val>
                                        </p:tav>
                                      </p:tavLst>
                                    </p:anim>
                                    <p:animEffect transition="in" filter="fade">
                                      <p:cBhvr>
                                        <p:cTn id="41" dur="500"/>
                                        <p:tgtEl>
                                          <p:spTgt spid="146"/>
                                        </p:tgtEl>
                                      </p:cBhvr>
                                    </p:animEffect>
                                  </p:childTnLst>
                                </p:cTn>
                              </p:par>
                            </p:childTnLst>
                          </p:cTn>
                        </p:par>
                        <p:par>
                          <p:cTn id="42" fill="hold">
                            <p:stCondLst>
                              <p:cond delay="4500"/>
                            </p:stCondLst>
                            <p:childTnLst>
                              <p:par>
                                <p:cTn id="43" presetID="47"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wipe(left)">
                                      <p:cBhvr>
                                        <p:cTn id="51"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57" grpId="0"/>
      <p:bldP spid="158" grpId="0"/>
      <p:bldP spid="1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46055"/>
          </a:xfrm>
          <a:prstGeom prst="rect">
            <a:avLst/>
          </a:prstGeom>
        </p:spPr>
      </p:pic>
      <p:sp>
        <p:nvSpPr>
          <p:cNvPr id="6" name="矩形 5"/>
          <p:cNvSpPr/>
          <p:nvPr/>
        </p:nvSpPr>
        <p:spPr>
          <a:xfrm>
            <a:off x="3033395" y="1934210"/>
            <a:ext cx="6602095" cy="2875915"/>
          </a:xfrm>
          <a:prstGeom prst="rect">
            <a:avLst/>
          </a:prstGeom>
          <a:solidFill>
            <a:schemeClr val="bg1"/>
          </a:solidFill>
          <a:ln w="82550">
            <a:solidFill>
              <a:srgbClr val="DDB510">
                <a:alpha val="97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MH_Entry_1"/>
          <p:cNvSpPr/>
          <p:nvPr>
            <p:custDataLst>
              <p:tags r:id="rId1"/>
            </p:custDataLst>
          </p:nvPr>
        </p:nvSpPr>
        <p:spPr>
          <a:xfrm>
            <a:off x="4626466" y="2788000"/>
            <a:ext cx="3488834" cy="8463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3800" b="1" dirty="0">
                <a:solidFill>
                  <a:schemeClr val="accent1"/>
                </a:solidFill>
                <a:latin typeface="Arial" panose="020B0604020202020204" pitchFamily="34" charset="0"/>
                <a:ea typeface="微软雅黑" panose="020B0503020204020204" charset="-122"/>
                <a:sym typeface="Arial" panose="020B0604020202020204" pitchFamily="34" charset="0"/>
              </a:rPr>
              <a:t>03</a:t>
            </a:r>
            <a:r>
              <a:rPr lang="zh-CN" altLang="en-US" sz="3800" b="1" dirty="0">
                <a:solidFill>
                  <a:schemeClr val="accent1"/>
                </a:solidFill>
                <a:latin typeface="Arial" panose="020B0604020202020204" pitchFamily="34" charset="0"/>
                <a:ea typeface="微软雅黑" panose="020B0503020204020204" charset="-122"/>
                <a:sym typeface="Arial" panose="020B0604020202020204" pitchFamily="34" charset="0"/>
              </a:rPr>
              <a:t>输入您的标题</a:t>
            </a:r>
            <a:endParaRPr lang="en-US" altLang="zh-CN" sz="3800" b="1" dirty="0">
              <a:solidFill>
                <a:schemeClr val="accent1"/>
              </a:solidFill>
              <a:latin typeface="Arial" panose="020B0604020202020204" pitchFamily="34" charset="0"/>
              <a:ea typeface="微软雅黑" panose="020B0503020204020204" charset="-122"/>
              <a:sym typeface="Arial" panose="020B0604020202020204" pitchFamily="34" charset="0"/>
            </a:endParaRPr>
          </a:p>
          <a:p>
            <a:pPr algn="ctr"/>
            <a:r>
              <a:rPr lang="en-US" sz="1700" dirty="0">
                <a:solidFill>
                  <a:schemeClr val="accent1"/>
                </a:solidFill>
                <a:latin typeface="Arial" panose="020B0604020202020204" pitchFamily="34" charset="0"/>
                <a:ea typeface="微软雅黑" panose="020B0503020204020204" charset="-122"/>
                <a:sym typeface="Arial" panose="020B0604020202020204" pitchFamily="34" charset="0"/>
              </a:rPr>
              <a:t>ADD YOUR TITLE</a:t>
            </a:r>
          </a:p>
        </p:txBody>
      </p:sp>
      <p:sp>
        <p:nvSpPr>
          <p:cNvPr id="12" name="TextBox 11"/>
          <p:cNvSpPr txBox="1"/>
          <p:nvPr/>
        </p:nvSpPr>
        <p:spPr>
          <a:xfrm>
            <a:off x="6418974" y="3773068"/>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TextBox 11"/>
          <p:cNvSpPr txBox="1"/>
          <p:nvPr/>
        </p:nvSpPr>
        <p:spPr>
          <a:xfrm>
            <a:off x="4624157" y="3773068"/>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TextBox 11"/>
          <p:cNvSpPr txBox="1"/>
          <p:nvPr/>
        </p:nvSpPr>
        <p:spPr>
          <a:xfrm>
            <a:off x="6418974" y="3979209"/>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TextBox 23"/>
          <p:cNvSpPr txBox="1"/>
          <p:nvPr/>
        </p:nvSpPr>
        <p:spPr>
          <a:xfrm>
            <a:off x="4624157" y="3979209"/>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childTnLst>
                          </p:cTn>
                        </p:par>
                        <p:par>
                          <p:cTn id="17" fill="hold">
                            <p:stCondLst>
                              <p:cond delay="3599"/>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ldLvl="0" animBg="1"/>
      <p:bldP spid="12" grpId="0"/>
      <p:bldP spid="13"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58992" y="3032760"/>
            <a:ext cx="1669099" cy="1669099"/>
            <a:chOff x="8758992" y="2664460"/>
            <a:chExt cx="1669098" cy="1669098"/>
          </a:xfrm>
        </p:grpSpPr>
        <p:sp>
          <p:nvSpPr>
            <p:cNvPr id="3"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4" name="组合 3"/>
            <p:cNvGrpSpPr/>
            <p:nvPr/>
          </p:nvGrpSpPr>
          <p:grpSpPr>
            <a:xfrm>
              <a:off x="9018231" y="2923699"/>
              <a:ext cx="1150620" cy="1150620"/>
              <a:chOff x="9018231" y="2923699"/>
              <a:chExt cx="1150620" cy="1150620"/>
            </a:xfrm>
          </p:grpSpPr>
          <p:sp>
            <p:nvSpPr>
              <p:cNvPr id="5" name="椭圆 4"/>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6"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solidFill>
                    <a:schemeClr val="tx2"/>
                  </a:solidFill>
                  <a:cs typeface="+mn-ea"/>
                  <a:sym typeface="+mn-lt"/>
                </a:endParaRPr>
              </a:p>
            </p:txBody>
          </p:sp>
        </p:grpSp>
      </p:grpSp>
      <p:grpSp>
        <p:nvGrpSpPr>
          <p:cNvPr id="7" name="组合 6"/>
          <p:cNvGrpSpPr/>
          <p:nvPr/>
        </p:nvGrpSpPr>
        <p:grpSpPr>
          <a:xfrm>
            <a:off x="1763912" y="3032760"/>
            <a:ext cx="1669099" cy="1669099"/>
            <a:chOff x="1763911" y="2664460"/>
            <a:chExt cx="1669098" cy="1669098"/>
          </a:xfrm>
        </p:grpSpPr>
        <p:sp>
          <p:nvSpPr>
            <p:cNvPr id="8"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9" name="组合 8"/>
            <p:cNvGrpSpPr/>
            <p:nvPr/>
          </p:nvGrpSpPr>
          <p:grpSpPr>
            <a:xfrm>
              <a:off x="2023150" y="2923699"/>
              <a:ext cx="1150620" cy="1150620"/>
              <a:chOff x="2023150" y="2923699"/>
              <a:chExt cx="1150620" cy="1150620"/>
            </a:xfrm>
          </p:grpSpPr>
          <p:sp>
            <p:nvSpPr>
              <p:cNvPr id="10" name="椭圆 9"/>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1"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solidFill>
                    <a:schemeClr val="tx2"/>
                  </a:solidFill>
                  <a:cs typeface="+mn-ea"/>
                  <a:sym typeface="+mn-lt"/>
                </a:endParaRPr>
              </a:p>
            </p:txBody>
          </p:sp>
        </p:grpSp>
      </p:grpSp>
      <p:grpSp>
        <p:nvGrpSpPr>
          <p:cNvPr id="12" name="组合 11"/>
          <p:cNvGrpSpPr/>
          <p:nvPr/>
        </p:nvGrpSpPr>
        <p:grpSpPr>
          <a:xfrm>
            <a:off x="7010221" y="3032760"/>
            <a:ext cx="1669099" cy="1669099"/>
            <a:chOff x="7010221" y="2664460"/>
            <a:chExt cx="1669098" cy="1669098"/>
          </a:xfrm>
        </p:grpSpPr>
        <p:sp>
          <p:nvSpPr>
            <p:cNvPr id="13"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14" name="组合 13"/>
            <p:cNvGrpSpPr/>
            <p:nvPr/>
          </p:nvGrpSpPr>
          <p:grpSpPr>
            <a:xfrm>
              <a:off x="7269460" y="2923699"/>
              <a:ext cx="1150620" cy="1150620"/>
              <a:chOff x="7269460" y="2923699"/>
              <a:chExt cx="1150620" cy="1150620"/>
            </a:xfrm>
          </p:grpSpPr>
          <p:sp>
            <p:nvSpPr>
              <p:cNvPr id="15" name="椭圆 14"/>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solidFill>
                    <a:schemeClr val="tx2"/>
                  </a:solidFill>
                  <a:cs typeface="+mn-ea"/>
                  <a:sym typeface="+mn-lt"/>
                </a:endParaRPr>
              </a:p>
            </p:txBody>
          </p:sp>
        </p:grpSp>
      </p:grpSp>
      <p:grpSp>
        <p:nvGrpSpPr>
          <p:cNvPr id="17" name="组合 16"/>
          <p:cNvGrpSpPr/>
          <p:nvPr/>
        </p:nvGrpSpPr>
        <p:grpSpPr>
          <a:xfrm>
            <a:off x="3512683" y="3032760"/>
            <a:ext cx="1669099" cy="1669099"/>
            <a:chOff x="3512681" y="2664460"/>
            <a:chExt cx="1669098" cy="1669098"/>
          </a:xfrm>
        </p:grpSpPr>
        <p:sp>
          <p:nvSpPr>
            <p:cNvPr id="18"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19" name="组合 18"/>
            <p:cNvGrpSpPr/>
            <p:nvPr/>
          </p:nvGrpSpPr>
          <p:grpSpPr>
            <a:xfrm>
              <a:off x="3771920" y="2923699"/>
              <a:ext cx="1150620" cy="1150620"/>
              <a:chOff x="3771920" y="2923699"/>
              <a:chExt cx="1150620" cy="1150620"/>
            </a:xfrm>
          </p:grpSpPr>
          <p:sp>
            <p:nvSpPr>
              <p:cNvPr id="20" name="椭圆 19"/>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1"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solidFill>
                    <a:schemeClr val="tx2"/>
                  </a:solidFill>
                  <a:cs typeface="+mn-ea"/>
                  <a:sym typeface="+mn-lt"/>
                </a:endParaRPr>
              </a:p>
            </p:txBody>
          </p:sp>
        </p:grpSp>
      </p:grpSp>
      <p:grpSp>
        <p:nvGrpSpPr>
          <p:cNvPr id="22" name="组合 21"/>
          <p:cNvGrpSpPr/>
          <p:nvPr/>
        </p:nvGrpSpPr>
        <p:grpSpPr>
          <a:xfrm>
            <a:off x="5261452" y="3032760"/>
            <a:ext cx="1669099" cy="1669099"/>
            <a:chOff x="5261451" y="2664460"/>
            <a:chExt cx="1669098" cy="1669098"/>
          </a:xfrm>
        </p:grpSpPr>
        <p:sp>
          <p:nvSpPr>
            <p:cNvPr id="23"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24" name="组合 23"/>
            <p:cNvGrpSpPr/>
            <p:nvPr/>
          </p:nvGrpSpPr>
          <p:grpSpPr>
            <a:xfrm>
              <a:off x="5520690" y="2923699"/>
              <a:ext cx="1150620" cy="1150620"/>
              <a:chOff x="5520690" y="2923699"/>
              <a:chExt cx="1150620" cy="1150620"/>
            </a:xfrm>
          </p:grpSpPr>
          <p:sp>
            <p:nvSpPr>
              <p:cNvPr id="25" name="椭圆 24"/>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6"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solidFill>
                    <a:schemeClr val="tx2"/>
                  </a:solidFill>
                  <a:cs typeface="+mn-ea"/>
                  <a:sym typeface="+mn-lt"/>
                </a:endParaRPr>
              </a:p>
            </p:txBody>
          </p:sp>
        </p:grpSp>
      </p:grpSp>
      <p:sp>
        <p:nvSpPr>
          <p:cNvPr id="44" name="矩形 47"/>
          <p:cNvSpPr>
            <a:spLocks noChangeArrowheads="1"/>
          </p:cNvSpPr>
          <p:nvPr/>
        </p:nvSpPr>
        <p:spPr bwMode="auto">
          <a:xfrm>
            <a:off x="1487488" y="1988841"/>
            <a:ext cx="2684043" cy="8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bg1">
                    <a:lumMod val="50000"/>
                  </a:schemeClr>
                </a:solidFill>
                <a:latin typeface="+mn-lt"/>
                <a:ea typeface="+mn-ea"/>
                <a:cs typeface="+mn-ea"/>
                <a:sym typeface="+mn-lt"/>
              </a:rPr>
              <a:t>单击此处输入标题</a:t>
            </a:r>
            <a:endParaRPr lang="en-US" altLang="zh-CN" sz="20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p:txBody>
      </p:sp>
      <p:sp>
        <p:nvSpPr>
          <p:cNvPr id="47" name="矩形 47"/>
          <p:cNvSpPr>
            <a:spLocks noChangeArrowheads="1"/>
          </p:cNvSpPr>
          <p:nvPr/>
        </p:nvSpPr>
        <p:spPr bwMode="auto">
          <a:xfrm>
            <a:off x="3219936" y="4869162"/>
            <a:ext cx="2684043" cy="8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bg1">
                    <a:lumMod val="50000"/>
                  </a:schemeClr>
                </a:solidFill>
                <a:latin typeface="+mn-lt"/>
                <a:ea typeface="+mn-ea"/>
                <a:cs typeface="+mn-ea"/>
                <a:sym typeface="+mn-lt"/>
              </a:rPr>
              <a:t>单击此处输入标题</a:t>
            </a:r>
            <a:endParaRPr lang="en-US" altLang="zh-CN" sz="20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p:txBody>
      </p:sp>
      <p:sp>
        <p:nvSpPr>
          <p:cNvPr id="50" name="矩形 47"/>
          <p:cNvSpPr>
            <a:spLocks noChangeArrowheads="1"/>
          </p:cNvSpPr>
          <p:nvPr/>
        </p:nvSpPr>
        <p:spPr bwMode="auto">
          <a:xfrm>
            <a:off x="4852117" y="1988841"/>
            <a:ext cx="2684043" cy="8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bg1">
                    <a:lumMod val="50000"/>
                  </a:schemeClr>
                </a:solidFill>
                <a:latin typeface="+mn-lt"/>
                <a:ea typeface="+mn-ea"/>
                <a:cs typeface="+mn-ea"/>
                <a:sym typeface="+mn-lt"/>
              </a:rPr>
              <a:t>单击此处输入标题</a:t>
            </a:r>
            <a:endParaRPr lang="en-US" altLang="zh-CN" sz="20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p:txBody>
      </p:sp>
      <p:sp>
        <p:nvSpPr>
          <p:cNvPr id="51" name="矩形 47"/>
          <p:cNvSpPr>
            <a:spLocks noChangeArrowheads="1"/>
          </p:cNvSpPr>
          <p:nvPr/>
        </p:nvSpPr>
        <p:spPr bwMode="auto">
          <a:xfrm>
            <a:off x="6676320" y="4869162"/>
            <a:ext cx="2684043" cy="8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bg1">
                    <a:lumMod val="50000"/>
                  </a:schemeClr>
                </a:solidFill>
                <a:latin typeface="+mn-lt"/>
                <a:ea typeface="+mn-ea"/>
                <a:cs typeface="+mn-ea"/>
                <a:sym typeface="+mn-lt"/>
              </a:rPr>
              <a:t>单击此处输入标题</a:t>
            </a:r>
            <a:endParaRPr lang="en-US" altLang="zh-CN" sz="20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p:txBody>
      </p:sp>
      <p:sp>
        <p:nvSpPr>
          <p:cNvPr id="52" name="矩形 47"/>
          <p:cNvSpPr>
            <a:spLocks noChangeArrowheads="1"/>
          </p:cNvSpPr>
          <p:nvPr/>
        </p:nvSpPr>
        <p:spPr bwMode="auto">
          <a:xfrm>
            <a:off x="8304245" y="1988841"/>
            <a:ext cx="2684043" cy="8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bg1">
                    <a:lumMod val="50000"/>
                  </a:schemeClr>
                </a:solidFill>
                <a:latin typeface="+mn-lt"/>
                <a:ea typeface="+mn-ea"/>
                <a:cs typeface="+mn-ea"/>
                <a:sym typeface="+mn-lt"/>
              </a:rPr>
              <a:t>单击此处输入标题</a:t>
            </a:r>
            <a:endParaRPr lang="en-US" altLang="zh-CN" sz="20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p:txBody>
      </p:sp>
      <p:grpSp>
        <p:nvGrpSpPr>
          <p:cNvPr id="32" name="组合 31"/>
          <p:cNvGrpSpPr/>
          <p:nvPr/>
        </p:nvGrpSpPr>
        <p:grpSpPr>
          <a:xfrm>
            <a:off x="-244433" y="112284"/>
            <a:ext cx="2814100" cy="1234979"/>
            <a:chOff x="-244433" y="112284"/>
            <a:chExt cx="2814100" cy="1234979"/>
          </a:xfrm>
        </p:grpSpPr>
        <p:pic>
          <p:nvPicPr>
            <p:cNvPr id="33" name="图片 32"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34"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7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34434" y="2430686"/>
            <a:ext cx="11523137" cy="2927881"/>
            <a:chOff x="334434" y="2430686"/>
            <a:chExt cx="11523137" cy="2927881"/>
          </a:xfrm>
        </p:grpSpPr>
        <p:grpSp>
          <p:nvGrpSpPr>
            <p:cNvPr id="2" name="Group 21"/>
            <p:cNvGrpSpPr/>
            <p:nvPr/>
          </p:nvGrpSpPr>
          <p:grpSpPr bwMode="auto">
            <a:xfrm>
              <a:off x="3928538" y="2536551"/>
              <a:ext cx="4330700" cy="2803332"/>
              <a:chOff x="0" y="0"/>
              <a:chExt cx="2046" cy="1324"/>
            </a:xfrm>
          </p:grpSpPr>
          <p:sp>
            <p:nvSpPr>
              <p:cNvPr id="24598"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599"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00"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01"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03" name="Freeform 27"/>
              <p:cNvSpPr>
                <a:spLocks noEditPoints="1"/>
              </p:cNvSpPr>
              <p:nvPr/>
            </p:nvSpPr>
            <p:spPr bwMode="auto">
              <a:xfrm>
                <a:off x="924" y="561"/>
                <a:ext cx="201" cy="201"/>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04"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05"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06"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07"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grpSp>
        <p:grpSp>
          <p:nvGrpSpPr>
            <p:cNvPr id="3" name="Group 32"/>
            <p:cNvGrpSpPr/>
            <p:nvPr/>
          </p:nvGrpSpPr>
          <p:grpSpPr bwMode="auto">
            <a:xfrm flipH="1">
              <a:off x="9290051" y="4321452"/>
              <a:ext cx="262467" cy="330301"/>
              <a:chOff x="0" y="0"/>
              <a:chExt cx="127" cy="163"/>
            </a:xfrm>
            <a:solidFill>
              <a:schemeClr val="accent4"/>
            </a:solidFill>
          </p:grpSpPr>
          <p:sp>
            <p:nvSpPr>
              <p:cNvPr id="24609" name="Freeform 33"/>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10" name="Freeform 34"/>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11" name="Freeform 35"/>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12" name="Freeform 36"/>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13" name="Freeform 37"/>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grpSp>
        <p:sp>
          <p:nvSpPr>
            <p:cNvPr id="24614" name="Freeform 38"/>
            <p:cNvSpPr>
              <a:spLocks noEditPoints="1"/>
            </p:cNvSpPr>
            <p:nvPr/>
          </p:nvSpPr>
          <p:spPr bwMode="auto">
            <a:xfrm flipH="1">
              <a:off x="9169405" y="2595833"/>
              <a:ext cx="402167" cy="271019"/>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lIns="121944" tIns="60972" rIns="121944" bIns="60972"/>
            <a:lstStyle/>
            <a:p>
              <a:endParaRPr lang="zh-CN" altLang="en-US" sz="2400" dirty="0">
                <a:solidFill>
                  <a:schemeClr val="bg1">
                    <a:lumMod val="50000"/>
                  </a:schemeClr>
                </a:solidFill>
                <a:cs typeface="+mn-ea"/>
                <a:sym typeface="+mn-lt"/>
              </a:endParaRPr>
            </a:p>
          </p:txBody>
        </p:sp>
        <p:sp>
          <p:nvSpPr>
            <p:cNvPr id="24615" name="Rectangle 39"/>
            <p:cNvSpPr>
              <a:spLocks noChangeArrowheads="1"/>
            </p:cNvSpPr>
            <p:nvPr/>
          </p:nvSpPr>
          <p:spPr bwMode="auto">
            <a:xfrm>
              <a:off x="8401055" y="2989657"/>
              <a:ext cx="3456516" cy="45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44" tIns="60972" rIns="121944" bIns="60972">
              <a:spAutoFit/>
            </a:bodyPr>
            <a:lstStyle/>
            <a:p>
              <a:r>
                <a:rPr lang="zh-CN" altLang="en-US" sz="1065" dirty="0">
                  <a:solidFill>
                    <a:schemeClr val="bg1">
                      <a:lumMod val="50000"/>
                    </a:schemeClr>
                  </a:solidFill>
                  <a:cs typeface="+mn-ea"/>
                  <a:sym typeface="+mn-lt"/>
                </a:rPr>
                <a:t>单击此处添加本章节的简要内容单击此处添加本章节的简要内容单击此处添加本章节的简要内容</a:t>
              </a:r>
            </a:p>
          </p:txBody>
        </p:sp>
        <p:sp>
          <p:nvSpPr>
            <p:cNvPr id="24616" name="Text Box 40"/>
            <p:cNvSpPr txBox="1">
              <a:spLocks noChangeArrowheads="1"/>
            </p:cNvSpPr>
            <p:nvPr/>
          </p:nvSpPr>
          <p:spPr bwMode="auto">
            <a:xfrm>
              <a:off x="8401052" y="2430686"/>
              <a:ext cx="663050" cy="61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44" tIns="60972" rIns="121944" bIns="60972">
              <a:spAutoFit/>
            </a:bodyPr>
            <a:lstStyle/>
            <a:p>
              <a:r>
                <a:rPr lang="zh-CN" altLang="zh-CN" sz="3200" dirty="0">
                  <a:solidFill>
                    <a:schemeClr val="accent3"/>
                  </a:solidFill>
                  <a:cs typeface="+mn-ea"/>
                  <a:sym typeface="+mn-lt"/>
                </a:rPr>
                <a:t>03</a:t>
              </a:r>
            </a:p>
          </p:txBody>
        </p:sp>
        <p:sp>
          <p:nvSpPr>
            <p:cNvPr id="24617" name="Rectangle 41"/>
            <p:cNvSpPr>
              <a:spLocks noChangeArrowheads="1"/>
            </p:cNvSpPr>
            <p:nvPr/>
          </p:nvSpPr>
          <p:spPr bwMode="auto">
            <a:xfrm>
              <a:off x="8401055" y="4742797"/>
              <a:ext cx="3456516" cy="61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44" tIns="60972" rIns="121944" bIns="60972">
              <a:spAutoFit/>
            </a:bodyPr>
            <a:lstStyle/>
            <a:p>
              <a:r>
                <a:rPr lang="zh-CN" altLang="en-US" sz="1065" dirty="0">
                  <a:solidFill>
                    <a:schemeClr val="bg1">
                      <a:lumMod val="50000"/>
                    </a:schemeClr>
                  </a:solidFill>
                  <a:cs typeface="+mn-ea"/>
                  <a:sym typeface="+mn-lt"/>
                </a:rPr>
                <a:t>单击此处添加本章节的简要内容单击此处添加本章节的简要内容单击此处添加本章节的简要内容单击此处添加本章节的简要内容</a:t>
              </a:r>
            </a:p>
          </p:txBody>
        </p:sp>
        <p:sp>
          <p:nvSpPr>
            <p:cNvPr id="24618" name="Text Box 42"/>
            <p:cNvSpPr txBox="1">
              <a:spLocks noChangeArrowheads="1"/>
            </p:cNvSpPr>
            <p:nvPr/>
          </p:nvSpPr>
          <p:spPr bwMode="auto">
            <a:xfrm>
              <a:off x="8401052" y="4183827"/>
              <a:ext cx="663050" cy="61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44" tIns="60972" rIns="121944" bIns="60972">
              <a:spAutoFit/>
            </a:bodyPr>
            <a:lstStyle/>
            <a:p>
              <a:r>
                <a:rPr lang="zh-CN" altLang="zh-CN" sz="3200" dirty="0">
                  <a:solidFill>
                    <a:schemeClr val="accent4"/>
                  </a:solidFill>
                  <a:cs typeface="+mn-ea"/>
                  <a:sym typeface="+mn-lt"/>
                </a:rPr>
                <a:t>04</a:t>
              </a:r>
            </a:p>
          </p:txBody>
        </p:sp>
        <p:sp>
          <p:nvSpPr>
            <p:cNvPr id="24619" name="Rectangle 43"/>
            <p:cNvSpPr>
              <a:spLocks noChangeArrowheads="1"/>
            </p:cNvSpPr>
            <p:nvPr/>
          </p:nvSpPr>
          <p:spPr bwMode="auto">
            <a:xfrm>
              <a:off x="334434" y="4742797"/>
              <a:ext cx="3456517" cy="45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44" tIns="60972" rIns="121944" bIns="60972">
              <a:spAutoFit/>
            </a:bodyPr>
            <a:lstStyle/>
            <a:p>
              <a:pPr algn="r"/>
              <a:r>
                <a:rPr lang="zh-CN" altLang="en-US" sz="1065" dirty="0">
                  <a:solidFill>
                    <a:schemeClr val="bg1">
                      <a:lumMod val="50000"/>
                    </a:schemeClr>
                  </a:solidFill>
                  <a:cs typeface="+mn-ea"/>
                  <a:sym typeface="+mn-lt"/>
                </a:rPr>
                <a:t>单击此处添加本章节的简要内容单击此处添加本章节的简要内容单击此处添加本章节的简要内容</a:t>
              </a:r>
            </a:p>
          </p:txBody>
        </p:sp>
        <p:sp>
          <p:nvSpPr>
            <p:cNvPr id="24620" name="Text Box 44"/>
            <p:cNvSpPr txBox="1">
              <a:spLocks noChangeArrowheads="1"/>
            </p:cNvSpPr>
            <p:nvPr/>
          </p:nvSpPr>
          <p:spPr bwMode="auto">
            <a:xfrm>
              <a:off x="3159653" y="4183827"/>
              <a:ext cx="663050" cy="61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44" tIns="60972" rIns="121944" bIns="60972">
              <a:spAutoFit/>
            </a:bodyPr>
            <a:lstStyle/>
            <a:p>
              <a:pPr algn="r"/>
              <a:r>
                <a:rPr lang="zh-CN" altLang="zh-CN" sz="3200" dirty="0">
                  <a:solidFill>
                    <a:schemeClr val="accent2"/>
                  </a:solidFill>
                  <a:cs typeface="+mn-ea"/>
                  <a:sym typeface="+mn-lt"/>
                </a:rPr>
                <a:t>02</a:t>
              </a:r>
            </a:p>
          </p:txBody>
        </p:sp>
        <p:grpSp>
          <p:nvGrpSpPr>
            <p:cNvPr id="4" name="Group 45"/>
            <p:cNvGrpSpPr/>
            <p:nvPr/>
          </p:nvGrpSpPr>
          <p:grpSpPr bwMode="auto">
            <a:xfrm flipH="1">
              <a:off x="2671233" y="2581016"/>
              <a:ext cx="279400" cy="343005"/>
              <a:chOff x="0" y="0"/>
              <a:chExt cx="134" cy="163"/>
            </a:xfrm>
            <a:solidFill>
              <a:schemeClr val="accent1"/>
            </a:solidFill>
          </p:grpSpPr>
          <p:sp>
            <p:nvSpPr>
              <p:cNvPr id="24622" name="Freeform 46"/>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cs typeface="+mn-ea"/>
                  <a:sym typeface="+mn-lt"/>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dirty="0">
                  <a:solidFill>
                    <a:schemeClr val="bg1">
                      <a:lumMod val="50000"/>
                    </a:schemeClr>
                  </a:solidFill>
                  <a:cs typeface="+mn-ea"/>
                  <a:sym typeface="+mn-lt"/>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dirty="0">
                  <a:solidFill>
                    <a:schemeClr val="bg1">
                      <a:lumMod val="50000"/>
                    </a:schemeClr>
                  </a:solidFill>
                  <a:cs typeface="+mn-ea"/>
                  <a:sym typeface="+mn-lt"/>
                </a:endParaRPr>
              </a:p>
            </p:txBody>
          </p:sp>
        </p:grpSp>
        <p:sp>
          <p:nvSpPr>
            <p:cNvPr id="24625" name="Rectangle 49"/>
            <p:cNvSpPr>
              <a:spLocks noChangeArrowheads="1"/>
            </p:cNvSpPr>
            <p:nvPr/>
          </p:nvSpPr>
          <p:spPr bwMode="auto">
            <a:xfrm>
              <a:off x="334434" y="2998127"/>
              <a:ext cx="3456517" cy="45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44" tIns="60972" rIns="121944" bIns="60972">
              <a:spAutoFit/>
            </a:bodyPr>
            <a:lstStyle/>
            <a:p>
              <a:pPr algn="r"/>
              <a:r>
                <a:rPr lang="zh-CN" altLang="en-US" sz="1065" dirty="0">
                  <a:solidFill>
                    <a:schemeClr val="bg1">
                      <a:lumMod val="50000"/>
                    </a:schemeClr>
                  </a:solidFill>
                  <a:cs typeface="+mn-ea"/>
                  <a:sym typeface="+mn-lt"/>
                </a:rPr>
                <a:t>单击此处添加本章节的简要内容单击此处添加本章节的简要内容单击此处添加本章节的简要内容</a:t>
              </a:r>
            </a:p>
          </p:txBody>
        </p:sp>
        <p:sp>
          <p:nvSpPr>
            <p:cNvPr id="24626" name="Text Box 50"/>
            <p:cNvSpPr txBox="1">
              <a:spLocks noChangeArrowheads="1"/>
            </p:cNvSpPr>
            <p:nvPr/>
          </p:nvSpPr>
          <p:spPr bwMode="auto">
            <a:xfrm>
              <a:off x="3159653" y="2439155"/>
              <a:ext cx="663050" cy="61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44" tIns="60972" rIns="121944" bIns="60972">
              <a:spAutoFit/>
            </a:bodyPr>
            <a:lstStyle/>
            <a:p>
              <a:pPr algn="r"/>
              <a:r>
                <a:rPr lang="zh-CN" altLang="zh-CN" sz="3200" dirty="0">
                  <a:solidFill>
                    <a:schemeClr val="accent1"/>
                  </a:solidFill>
                  <a:cs typeface="+mn-ea"/>
                  <a:sym typeface="+mn-lt"/>
                </a:rPr>
                <a:t>01</a:t>
              </a:r>
            </a:p>
          </p:txBody>
        </p:sp>
        <p:sp>
          <p:nvSpPr>
            <p:cNvPr id="24627" name="Freeform 51"/>
            <p:cNvSpPr>
              <a:spLocks noEditPoints="1"/>
            </p:cNvSpPr>
            <p:nvPr/>
          </p:nvSpPr>
          <p:spPr bwMode="auto">
            <a:xfrm>
              <a:off x="2673352" y="4325688"/>
              <a:ext cx="311149" cy="323949"/>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lIns="121944" tIns="60972" rIns="121944" bIns="60972"/>
            <a:lstStyle/>
            <a:p>
              <a:endParaRPr lang="zh-CN" altLang="en-US" sz="2400" dirty="0">
                <a:solidFill>
                  <a:schemeClr val="accent2"/>
                </a:solidFill>
                <a:cs typeface="+mn-ea"/>
                <a:sym typeface="+mn-lt"/>
              </a:endParaRPr>
            </a:p>
          </p:txBody>
        </p:sp>
        <p:sp>
          <p:nvSpPr>
            <p:cNvPr id="24628" name="Rectangle 52"/>
            <p:cNvSpPr>
              <a:spLocks noChangeArrowheads="1"/>
            </p:cNvSpPr>
            <p:nvPr/>
          </p:nvSpPr>
          <p:spPr bwMode="auto">
            <a:xfrm>
              <a:off x="4128159" y="4463313"/>
              <a:ext cx="800909" cy="28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44" tIns="60972" rIns="121944" bIns="60972">
              <a:spAutoFit/>
            </a:bodyPr>
            <a:lstStyle/>
            <a:p>
              <a:pPr algn="ctr"/>
              <a:r>
                <a:rPr lang="zh-CN" altLang="zh-CN" sz="1065" dirty="0">
                  <a:solidFill>
                    <a:schemeClr val="bg1"/>
                  </a:solidFill>
                  <a:cs typeface="+mn-ea"/>
                  <a:sym typeface="+mn-lt"/>
                </a:rPr>
                <a:t>Option 01</a:t>
              </a:r>
            </a:p>
          </p:txBody>
        </p:sp>
        <p:sp>
          <p:nvSpPr>
            <p:cNvPr id="24629" name="Rectangle 53"/>
            <p:cNvSpPr>
              <a:spLocks noChangeArrowheads="1"/>
            </p:cNvSpPr>
            <p:nvPr/>
          </p:nvSpPr>
          <p:spPr bwMode="auto">
            <a:xfrm>
              <a:off x="4128159" y="4952413"/>
              <a:ext cx="800909" cy="28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44" tIns="60972" rIns="121944" bIns="60972">
              <a:spAutoFit/>
            </a:bodyPr>
            <a:lstStyle/>
            <a:p>
              <a:pPr algn="ctr"/>
              <a:r>
                <a:rPr lang="zh-CN" altLang="zh-CN" sz="1065" dirty="0">
                  <a:solidFill>
                    <a:schemeClr val="bg1"/>
                  </a:solidFill>
                  <a:cs typeface="+mn-ea"/>
                  <a:sym typeface="+mn-lt"/>
                </a:rPr>
                <a:t>Option 02</a:t>
              </a:r>
            </a:p>
          </p:txBody>
        </p:sp>
        <p:sp>
          <p:nvSpPr>
            <p:cNvPr id="24630" name="Rectangle 54"/>
            <p:cNvSpPr>
              <a:spLocks noChangeArrowheads="1"/>
            </p:cNvSpPr>
            <p:nvPr/>
          </p:nvSpPr>
          <p:spPr bwMode="auto">
            <a:xfrm>
              <a:off x="7269292" y="2633949"/>
              <a:ext cx="800909" cy="28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44" tIns="60972" rIns="121944" bIns="60972">
              <a:spAutoFit/>
            </a:bodyPr>
            <a:lstStyle/>
            <a:p>
              <a:pPr algn="ctr"/>
              <a:r>
                <a:rPr lang="zh-CN" altLang="zh-CN" sz="1065" dirty="0">
                  <a:solidFill>
                    <a:schemeClr val="bg1"/>
                  </a:solidFill>
                  <a:cs typeface="+mn-ea"/>
                  <a:sym typeface="+mn-lt"/>
                </a:rPr>
                <a:t>Option 03</a:t>
              </a:r>
            </a:p>
          </p:txBody>
        </p:sp>
        <p:sp>
          <p:nvSpPr>
            <p:cNvPr id="24631" name="Rectangle 55"/>
            <p:cNvSpPr>
              <a:spLocks noChangeArrowheads="1"/>
            </p:cNvSpPr>
            <p:nvPr/>
          </p:nvSpPr>
          <p:spPr bwMode="auto">
            <a:xfrm>
              <a:off x="7269292" y="3123049"/>
              <a:ext cx="800909" cy="28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44" tIns="60972" rIns="121944" bIns="60972">
              <a:spAutoFit/>
            </a:bodyPr>
            <a:lstStyle/>
            <a:p>
              <a:pPr algn="ctr"/>
              <a:r>
                <a:rPr lang="zh-CN" altLang="zh-CN" sz="1065" dirty="0">
                  <a:solidFill>
                    <a:schemeClr val="bg1"/>
                  </a:solidFill>
                  <a:cs typeface="+mn-ea"/>
                  <a:sym typeface="+mn-lt"/>
                </a:rPr>
                <a:t>Option 04</a:t>
              </a:r>
            </a:p>
          </p:txBody>
        </p:sp>
      </p:grpSp>
      <p:grpSp>
        <p:nvGrpSpPr>
          <p:cNvPr id="37" name="组合 36"/>
          <p:cNvGrpSpPr/>
          <p:nvPr/>
        </p:nvGrpSpPr>
        <p:grpSpPr>
          <a:xfrm>
            <a:off x="-244433" y="112284"/>
            <a:ext cx="2814100" cy="1234979"/>
            <a:chOff x="-244433" y="112284"/>
            <a:chExt cx="2814100" cy="1234979"/>
          </a:xfrm>
        </p:grpSpPr>
        <p:pic>
          <p:nvPicPr>
            <p:cNvPr id="38" name="图片 37"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39"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294850" y="2055143"/>
            <a:ext cx="9796629" cy="3900534"/>
            <a:chOff x="1171444" y="2167131"/>
            <a:chExt cx="9796676" cy="3901436"/>
          </a:xfrm>
        </p:grpSpPr>
        <p:sp>
          <p:nvSpPr>
            <p:cNvPr id="6" name="矩形 5"/>
            <p:cNvSpPr/>
            <p:nvPr/>
          </p:nvSpPr>
          <p:spPr>
            <a:xfrm flipV="1">
              <a:off x="1290088" y="4356530"/>
              <a:ext cx="9497261" cy="134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3" name="组合 34"/>
            <p:cNvGrpSpPr/>
            <p:nvPr/>
          </p:nvGrpSpPr>
          <p:grpSpPr bwMode="auto">
            <a:xfrm>
              <a:off x="4990230" y="2167131"/>
              <a:ext cx="2007470" cy="2011082"/>
              <a:chOff x="0" y="0"/>
              <a:chExt cx="1154113" cy="1155699"/>
            </a:xfrm>
            <a:solidFill>
              <a:schemeClr val="bg1"/>
            </a:solidFill>
          </p:grpSpPr>
          <p:sp>
            <p:nvSpPr>
              <p:cNvPr id="9"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mn-lt"/>
                  <a:ea typeface="+mn-ea"/>
                  <a:cs typeface="+mn-ea"/>
                  <a:sym typeface="+mn-lt"/>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cs typeface="+mn-ea"/>
                  <a:sym typeface="+mn-lt"/>
                </a:endParaRPr>
              </a:p>
            </p:txBody>
          </p:sp>
        </p:grpSp>
        <p:grpSp>
          <p:nvGrpSpPr>
            <p:cNvPr id="4" name="组合 37"/>
            <p:cNvGrpSpPr/>
            <p:nvPr/>
          </p:nvGrpSpPr>
          <p:grpSpPr bwMode="auto">
            <a:xfrm>
              <a:off x="8851398" y="2485469"/>
              <a:ext cx="1473702" cy="1476354"/>
              <a:chOff x="0" y="0"/>
              <a:chExt cx="1154113" cy="1155698"/>
            </a:xfrm>
            <a:solidFill>
              <a:schemeClr val="bg1"/>
            </a:solidFill>
          </p:grpSpPr>
          <p:sp>
            <p:nvSpPr>
              <p:cNvPr id="13"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mn-lt"/>
                  <a:ea typeface="+mn-ea"/>
                  <a:cs typeface="+mn-ea"/>
                  <a:sym typeface="+mn-lt"/>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cs typeface="+mn-ea"/>
                  <a:sym typeface="+mn-lt"/>
                </a:endParaRPr>
              </a:p>
            </p:txBody>
          </p:sp>
        </p:grpSp>
        <p:grpSp>
          <p:nvGrpSpPr>
            <p:cNvPr id="5" name="组合 40"/>
            <p:cNvGrpSpPr/>
            <p:nvPr/>
          </p:nvGrpSpPr>
          <p:grpSpPr bwMode="auto">
            <a:xfrm>
              <a:off x="1778680" y="2460754"/>
              <a:ext cx="1486602" cy="1487230"/>
              <a:chOff x="0" y="0"/>
              <a:chExt cx="1155700" cy="1155698"/>
            </a:xfrm>
            <a:solidFill>
              <a:schemeClr val="bg1"/>
            </a:solidFill>
          </p:grpSpPr>
          <p:sp>
            <p:nvSpPr>
              <p:cNvPr id="16"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mn-lt"/>
                  <a:ea typeface="+mn-ea"/>
                  <a:cs typeface="+mn-ea"/>
                  <a:sym typeface="+mn-lt"/>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cs typeface="+mn-ea"/>
                  <a:sym typeface="+mn-lt"/>
                </a:endParaRPr>
              </a:p>
            </p:txBody>
          </p:sp>
        </p:grpSp>
        <p:grpSp>
          <p:nvGrpSpPr>
            <p:cNvPr id="7" name="组合 17"/>
            <p:cNvGrpSpPr/>
            <p:nvPr/>
          </p:nvGrpSpPr>
          <p:grpSpPr>
            <a:xfrm>
              <a:off x="1171444" y="4699850"/>
              <a:ext cx="9796676" cy="1368717"/>
              <a:chOff x="1137991" y="3631201"/>
              <a:chExt cx="9796676" cy="1368717"/>
            </a:xfrm>
          </p:grpSpPr>
          <p:sp>
            <p:nvSpPr>
              <p:cNvPr id="19" name="文本框 18"/>
              <p:cNvSpPr txBox="1"/>
              <p:nvPr/>
            </p:nvSpPr>
            <p:spPr>
              <a:xfrm>
                <a:off x="1137991" y="3631201"/>
                <a:ext cx="2771775" cy="338632"/>
              </a:xfrm>
              <a:prstGeom prst="rect">
                <a:avLst/>
              </a:prstGeom>
              <a:noFill/>
            </p:spPr>
            <p:txBody>
              <a:bodyPr wrap="square" rtlCol="0">
                <a:spAutoFit/>
              </a:bodyPr>
              <a:lstStyle/>
              <a:p>
                <a:pPr algn="ctr"/>
                <a:r>
                  <a:rPr lang="zh-CN" altLang="en-US" sz="1600" b="1" dirty="0">
                    <a:solidFill>
                      <a:schemeClr val="bg1">
                        <a:lumMod val="50000"/>
                      </a:schemeClr>
                    </a:solidFill>
                    <a:cs typeface="+mn-ea"/>
                    <a:sym typeface="+mn-lt"/>
                  </a:rPr>
                  <a:t>点击此处添加标题</a:t>
                </a:r>
              </a:p>
            </p:txBody>
          </p:sp>
          <p:sp>
            <p:nvSpPr>
              <p:cNvPr id="20" name="矩形 19"/>
              <p:cNvSpPr/>
              <p:nvPr/>
            </p:nvSpPr>
            <p:spPr>
              <a:xfrm>
                <a:off x="1219062" y="4168345"/>
                <a:ext cx="2609632" cy="831573"/>
              </a:xfrm>
              <a:prstGeom prst="rect">
                <a:avLst/>
              </a:prstGeom>
            </p:spPr>
            <p:txBody>
              <a:bodyPr wrap="square">
                <a:spAutoFit/>
              </a:bodyPr>
              <a:lstStyle/>
              <a:p>
                <a:pPr algn="ctr">
                  <a:lnSpc>
                    <a:spcPct val="150000"/>
                  </a:lnSpc>
                </a:pPr>
                <a:r>
                  <a:rPr lang="zh-CN" altLang="en-US" sz="1065" dirty="0">
                    <a:solidFill>
                      <a:schemeClr val="bg1">
                        <a:lumMod val="50000"/>
                      </a:schemeClr>
                    </a:solidFill>
                    <a:cs typeface="+mn-ea"/>
                    <a:sym typeface="+mn-lt"/>
                  </a:rPr>
                  <a:t>您的内容打在这里，或者通过复制您的文本后，在此框中选择粘贴，并选择只保留文字</a:t>
                </a:r>
              </a:p>
            </p:txBody>
          </p:sp>
          <p:sp>
            <p:nvSpPr>
              <p:cNvPr id="21" name="文本框 20"/>
              <p:cNvSpPr txBox="1"/>
              <p:nvPr/>
            </p:nvSpPr>
            <p:spPr>
              <a:xfrm>
                <a:off x="4619380" y="3631201"/>
                <a:ext cx="2771775" cy="338632"/>
              </a:xfrm>
              <a:prstGeom prst="rect">
                <a:avLst/>
              </a:prstGeom>
              <a:noFill/>
            </p:spPr>
            <p:txBody>
              <a:bodyPr wrap="square" rtlCol="0">
                <a:spAutoFit/>
              </a:bodyPr>
              <a:lstStyle/>
              <a:p>
                <a:pPr algn="ctr"/>
                <a:r>
                  <a:rPr lang="zh-CN" altLang="en-US" sz="1600" b="1" dirty="0">
                    <a:solidFill>
                      <a:schemeClr val="bg1">
                        <a:lumMod val="50000"/>
                      </a:schemeClr>
                    </a:solidFill>
                    <a:cs typeface="+mn-ea"/>
                    <a:sym typeface="+mn-lt"/>
                  </a:rPr>
                  <a:t>点击此处添加标题</a:t>
                </a:r>
              </a:p>
            </p:txBody>
          </p:sp>
          <p:sp>
            <p:nvSpPr>
              <p:cNvPr id="22" name="矩形 21"/>
              <p:cNvSpPr/>
              <p:nvPr/>
            </p:nvSpPr>
            <p:spPr>
              <a:xfrm>
                <a:off x="4700451" y="4168345"/>
                <a:ext cx="2609632" cy="831573"/>
              </a:xfrm>
              <a:prstGeom prst="rect">
                <a:avLst/>
              </a:prstGeom>
            </p:spPr>
            <p:txBody>
              <a:bodyPr wrap="square">
                <a:spAutoFit/>
              </a:bodyPr>
              <a:lstStyle/>
              <a:p>
                <a:pPr algn="ctr">
                  <a:lnSpc>
                    <a:spcPct val="150000"/>
                  </a:lnSpc>
                </a:pPr>
                <a:r>
                  <a:rPr lang="zh-CN" altLang="en-US" sz="1065" dirty="0">
                    <a:solidFill>
                      <a:schemeClr val="bg1">
                        <a:lumMod val="50000"/>
                      </a:schemeClr>
                    </a:solidFill>
                    <a:cs typeface="+mn-ea"/>
                    <a:sym typeface="+mn-lt"/>
                  </a:rPr>
                  <a:t>您的内容打在这里，或者通过复制您的文本后，在此框中选择粘贴，并选择只保留文字</a:t>
                </a:r>
              </a:p>
            </p:txBody>
          </p:sp>
          <p:sp>
            <p:nvSpPr>
              <p:cNvPr id="23" name="文本框 22"/>
              <p:cNvSpPr txBox="1"/>
              <p:nvPr/>
            </p:nvSpPr>
            <p:spPr>
              <a:xfrm>
                <a:off x="8162892" y="3631201"/>
                <a:ext cx="2771775" cy="338632"/>
              </a:xfrm>
              <a:prstGeom prst="rect">
                <a:avLst/>
              </a:prstGeom>
              <a:noFill/>
            </p:spPr>
            <p:txBody>
              <a:bodyPr wrap="square" rtlCol="0">
                <a:spAutoFit/>
              </a:bodyPr>
              <a:lstStyle/>
              <a:p>
                <a:pPr algn="ctr"/>
                <a:r>
                  <a:rPr lang="zh-CN" altLang="en-US" sz="1600" b="1" dirty="0">
                    <a:solidFill>
                      <a:schemeClr val="bg1">
                        <a:lumMod val="50000"/>
                      </a:schemeClr>
                    </a:solidFill>
                    <a:cs typeface="+mn-ea"/>
                    <a:sym typeface="+mn-lt"/>
                  </a:rPr>
                  <a:t>点击此处添加标题</a:t>
                </a:r>
              </a:p>
            </p:txBody>
          </p:sp>
          <p:sp>
            <p:nvSpPr>
              <p:cNvPr id="24" name="矩形 23"/>
              <p:cNvSpPr/>
              <p:nvPr/>
            </p:nvSpPr>
            <p:spPr>
              <a:xfrm>
                <a:off x="8243964" y="4168345"/>
                <a:ext cx="2609632" cy="831573"/>
              </a:xfrm>
              <a:prstGeom prst="rect">
                <a:avLst/>
              </a:prstGeom>
            </p:spPr>
            <p:txBody>
              <a:bodyPr wrap="square">
                <a:spAutoFit/>
              </a:bodyPr>
              <a:lstStyle/>
              <a:p>
                <a:pPr algn="ctr">
                  <a:lnSpc>
                    <a:spcPct val="150000"/>
                  </a:lnSpc>
                </a:pPr>
                <a:r>
                  <a:rPr lang="zh-CN" altLang="en-US" sz="1065" dirty="0">
                    <a:solidFill>
                      <a:schemeClr val="bg1">
                        <a:lumMod val="50000"/>
                      </a:schemeClr>
                    </a:solidFill>
                    <a:cs typeface="+mn-ea"/>
                    <a:sym typeface="+mn-lt"/>
                  </a:rPr>
                  <a:t>您的内容打在这里，或者通过复制您的文本后，在此框中选择粘贴，并选择只保留文字</a:t>
                </a:r>
              </a:p>
            </p:txBody>
          </p:sp>
        </p:grpSp>
      </p:grpSp>
      <p:grpSp>
        <p:nvGrpSpPr>
          <p:cNvPr id="25" name="组合 24"/>
          <p:cNvGrpSpPr/>
          <p:nvPr/>
        </p:nvGrpSpPr>
        <p:grpSpPr>
          <a:xfrm>
            <a:off x="-244433" y="112284"/>
            <a:ext cx="2814100" cy="1234979"/>
            <a:chOff x="-244433" y="112284"/>
            <a:chExt cx="2814100" cy="1234979"/>
          </a:xfrm>
        </p:grpSpPr>
        <p:pic>
          <p:nvPicPr>
            <p:cNvPr id="26" name="图片 25"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27"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2120857" y="1916011"/>
            <a:ext cx="2005967" cy="1512989"/>
            <a:chOff x="2399137" y="1456900"/>
            <a:chExt cx="2006237" cy="1512989"/>
          </a:xfrm>
        </p:grpSpPr>
        <p:sp>
          <p:nvSpPr>
            <p:cNvPr id="27" name="文本框 9"/>
            <p:cNvSpPr txBox="1"/>
            <p:nvPr/>
          </p:nvSpPr>
          <p:spPr>
            <a:xfrm>
              <a:off x="2399137" y="1456900"/>
              <a:ext cx="2006237" cy="707886"/>
            </a:xfrm>
            <a:prstGeom prst="rect">
              <a:avLst/>
            </a:prstGeom>
            <a:noFill/>
          </p:spPr>
          <p:txBody>
            <a:bodyPr wrap="none" lIns="0" tIns="0" rIns="0" bIns="0" anchor="ctr" anchorCtr="0">
              <a:normAutofit/>
            </a:bodyPr>
            <a:lstStyle/>
            <a:p>
              <a:r>
                <a:rPr lang="zh-CN" altLang="en-US" sz="3200" b="1" dirty="0">
                  <a:solidFill>
                    <a:schemeClr val="bg1">
                      <a:lumMod val="50000"/>
                    </a:schemeClr>
                  </a:solidFill>
                  <a:cs typeface="+mn-ea"/>
                  <a:sym typeface="+mn-lt"/>
                </a:rPr>
                <a:t>标题文本预设</a:t>
              </a:r>
            </a:p>
          </p:txBody>
        </p:sp>
        <p:sp>
          <p:nvSpPr>
            <p:cNvPr id="28" name="文本框 12"/>
            <p:cNvSpPr txBox="1"/>
            <p:nvPr/>
          </p:nvSpPr>
          <p:spPr bwMode="auto">
            <a:xfrm>
              <a:off x="2399137" y="2157359"/>
              <a:ext cx="2006237" cy="812530"/>
            </a:xfrm>
            <a:prstGeom prst="rect">
              <a:avLst/>
            </a:prstGeom>
            <a:noFill/>
            <a:ln w="9525">
              <a:noFill/>
              <a:miter lim="800000"/>
            </a:ln>
          </p:spPr>
          <p:txBody>
            <a:bodyPr wrap="square" lIns="0" tIns="0" rIns="0" bIns="0" anchor="ctr" anchorCtr="0">
              <a:normAutofit fontScale="85000" lnSpcReduction="10000"/>
              <a:scene3d>
                <a:camera prst="orthographicFront"/>
                <a:lightRig rig="threePt" dir="t"/>
              </a:scene3d>
              <a:sp3d>
                <a:bevelT w="0" h="0"/>
              </a:sp3d>
            </a:bodyPr>
            <a:lstStyle/>
            <a:p>
              <a:pPr algn="l">
                <a:lnSpc>
                  <a:spcPct val="120000"/>
                </a:lnSpc>
                <a:defRPr/>
              </a:pPr>
              <a:r>
                <a:rPr lang="zh-CN" altLang="en-US" sz="1465" dirty="0">
                  <a:solidFill>
                    <a:schemeClr val="bg1">
                      <a:lumMod val="50000"/>
                    </a:schemeClr>
                  </a:solidFill>
                  <a:cs typeface="+mn-ea"/>
                  <a:sym typeface="+mn-lt"/>
                </a:rPr>
                <a:t>此部分内容作为文字排版占位显示（建议使用主题字体）</a:t>
              </a:r>
              <a:br>
                <a:rPr lang="zh-CN" altLang="en-US" sz="1465" dirty="0">
                  <a:solidFill>
                    <a:schemeClr val="bg1">
                      <a:lumMod val="50000"/>
                    </a:schemeClr>
                  </a:solidFill>
                  <a:cs typeface="+mn-ea"/>
                  <a:sym typeface="+mn-lt"/>
                </a:rPr>
              </a:br>
              <a:r>
                <a:rPr lang="zh-CN" altLang="en-US" sz="1465" dirty="0">
                  <a:solidFill>
                    <a:schemeClr val="bg1">
                      <a:lumMod val="50000"/>
                    </a:schemeClr>
                  </a:solidFill>
                  <a:cs typeface="+mn-ea"/>
                  <a:sym typeface="+mn-lt"/>
                </a:rPr>
                <a:t>如需更改请在（设置形状格式）菜单下（文本选项）中调整</a:t>
              </a:r>
            </a:p>
          </p:txBody>
        </p:sp>
      </p:grpSp>
      <p:grpSp>
        <p:nvGrpSpPr>
          <p:cNvPr id="3" name="组合 5"/>
          <p:cNvGrpSpPr/>
          <p:nvPr/>
        </p:nvGrpSpPr>
        <p:grpSpPr>
          <a:xfrm>
            <a:off x="2120857" y="3668996"/>
            <a:ext cx="2612648" cy="658233"/>
            <a:chOff x="1487488" y="2204864"/>
            <a:chExt cx="2613001" cy="658233"/>
          </a:xfrm>
        </p:grpSpPr>
        <p:sp>
          <p:nvSpPr>
            <p:cNvPr id="21" name="圆角矩形 15"/>
            <p:cNvSpPr/>
            <p:nvPr/>
          </p:nvSpPr>
          <p:spPr>
            <a:xfrm>
              <a:off x="1487488" y="2312730"/>
              <a:ext cx="2613001" cy="442502"/>
            </a:xfrm>
            <a:prstGeom prst="roundRect">
              <a:avLst>
                <a:gd name="adj" fmla="val 21525"/>
              </a:avLst>
            </a:prstGeom>
            <a:solidFill>
              <a:schemeClr val="accent4">
                <a:lumMod val="100000"/>
              </a:schemeClr>
            </a:solidFill>
            <a:ln w="12700" cap="flat">
              <a:noFill/>
              <a:miter lim="400000"/>
            </a:ln>
            <a:effectLst/>
          </p:spPr>
          <p:txBody>
            <a:bodyPr anchor="ctr"/>
            <a:lstStyle/>
            <a:p>
              <a:pPr algn="ctr"/>
              <a:endParaRPr sz="2400">
                <a:cs typeface="+mn-ea"/>
                <a:sym typeface="+mn-lt"/>
              </a:endParaRPr>
            </a:p>
          </p:txBody>
        </p:sp>
        <p:sp>
          <p:nvSpPr>
            <p:cNvPr id="22" name="任意多边形 19"/>
            <p:cNvSpPr/>
            <p:nvPr/>
          </p:nvSpPr>
          <p:spPr>
            <a:xfrm>
              <a:off x="1769354" y="2204864"/>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23" name="矩形 22"/>
            <p:cNvSpPr/>
            <p:nvPr/>
          </p:nvSpPr>
          <p:spPr>
            <a:xfrm>
              <a:off x="2474831" y="2404750"/>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600" dirty="0">
                  <a:solidFill>
                    <a:schemeClr val="bg1"/>
                  </a:solidFill>
                  <a:cs typeface="+mn-ea"/>
                  <a:sym typeface="+mn-lt"/>
                </a:rPr>
                <a:t>标题文本预设</a:t>
              </a:r>
            </a:p>
          </p:txBody>
        </p:sp>
        <p:grpSp>
          <p:nvGrpSpPr>
            <p:cNvPr id="5" name="组合 23"/>
            <p:cNvGrpSpPr/>
            <p:nvPr/>
          </p:nvGrpSpPr>
          <p:grpSpPr>
            <a:xfrm>
              <a:off x="1877220" y="2312730"/>
              <a:ext cx="442502" cy="442502"/>
              <a:chOff x="0" y="0"/>
              <a:chExt cx="885002" cy="885002"/>
            </a:xfrm>
          </p:grpSpPr>
          <p:sp>
            <p:nvSpPr>
              <p:cNvPr id="25" name="任意多边形 23"/>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4"/>
                </a:solidFill>
                <a:prstDash val="solid"/>
                <a:miter lim="400000"/>
              </a:ln>
              <a:effectLst/>
            </p:spPr>
            <p:txBody>
              <a:bodyPr anchor="ctr"/>
              <a:lstStyle/>
              <a:p>
                <a:pPr algn="ctr"/>
                <a:endParaRPr sz="2400">
                  <a:cs typeface="+mn-ea"/>
                  <a:sym typeface="+mn-lt"/>
                </a:endParaRPr>
              </a:p>
            </p:txBody>
          </p:sp>
          <p:sp>
            <p:nvSpPr>
              <p:cNvPr id="26" name="任意多边形 24"/>
              <p:cNvSpPr/>
              <p:nvPr/>
            </p:nvSpPr>
            <p:spPr>
              <a:xfrm>
                <a:off x="204600" y="195529"/>
                <a:ext cx="475801" cy="401439"/>
              </a:xfrm>
              <a:custGeom>
                <a:avLst/>
                <a:gdLst/>
                <a:ahLst/>
                <a:cxnLst>
                  <a:cxn ang="0">
                    <a:pos x="wd2" y="hd2"/>
                  </a:cxn>
                  <a:cxn ang="5400000">
                    <a:pos x="wd2" y="hd2"/>
                  </a:cxn>
                  <a:cxn ang="10800000">
                    <a:pos x="wd2" y="hd2"/>
                  </a:cxn>
                  <a:cxn ang="16200000">
                    <a:pos x="wd2" y="hd2"/>
                  </a:cxn>
                </a:cxnLst>
                <a:rect l="0" t="0" r="r" b="b"/>
                <a:pathLst>
                  <a:path w="21600" h="21600" extrusionOk="0">
                    <a:moveTo>
                      <a:pt x="7427" y="0"/>
                    </a:moveTo>
                    <a:cubicBezTo>
                      <a:pt x="6595" y="0"/>
                      <a:pt x="5854" y="590"/>
                      <a:pt x="5543" y="1508"/>
                    </a:cubicBezTo>
                    <a:lnTo>
                      <a:pt x="4621" y="4258"/>
                    </a:lnTo>
                    <a:lnTo>
                      <a:pt x="1689" y="4833"/>
                    </a:lnTo>
                    <a:cubicBezTo>
                      <a:pt x="708" y="5026"/>
                      <a:pt x="0" y="6024"/>
                      <a:pt x="0" y="7204"/>
                    </a:cubicBezTo>
                    <a:lnTo>
                      <a:pt x="0" y="19206"/>
                    </a:lnTo>
                    <a:cubicBezTo>
                      <a:pt x="0" y="20530"/>
                      <a:pt x="912" y="21600"/>
                      <a:pt x="2029" y="21600"/>
                    </a:cubicBezTo>
                    <a:lnTo>
                      <a:pt x="19571" y="21600"/>
                    </a:lnTo>
                    <a:cubicBezTo>
                      <a:pt x="20687" y="21600"/>
                      <a:pt x="21600" y="20530"/>
                      <a:pt x="21600" y="19206"/>
                    </a:cubicBezTo>
                    <a:lnTo>
                      <a:pt x="21600" y="7204"/>
                    </a:lnTo>
                    <a:cubicBezTo>
                      <a:pt x="21600" y="6024"/>
                      <a:pt x="20892" y="5026"/>
                      <a:pt x="19911" y="4833"/>
                    </a:cubicBezTo>
                    <a:lnTo>
                      <a:pt x="16979" y="4258"/>
                    </a:lnTo>
                    <a:lnTo>
                      <a:pt x="16057" y="1508"/>
                    </a:lnTo>
                    <a:cubicBezTo>
                      <a:pt x="15747" y="591"/>
                      <a:pt x="15005" y="0"/>
                      <a:pt x="14173" y="0"/>
                    </a:cubicBezTo>
                    <a:lnTo>
                      <a:pt x="7427" y="0"/>
                    </a:lnTo>
                    <a:close/>
                    <a:moveTo>
                      <a:pt x="7320" y="1841"/>
                    </a:moveTo>
                    <a:lnTo>
                      <a:pt x="14067" y="1841"/>
                    </a:lnTo>
                    <a:cubicBezTo>
                      <a:pt x="14342" y="1841"/>
                      <a:pt x="14595" y="2044"/>
                      <a:pt x="14698" y="2348"/>
                    </a:cubicBezTo>
                    <a:lnTo>
                      <a:pt x="15901" y="5926"/>
                    </a:lnTo>
                    <a:lnTo>
                      <a:pt x="19581" y="6651"/>
                    </a:lnTo>
                    <a:cubicBezTo>
                      <a:pt x="19906" y="6715"/>
                      <a:pt x="20144" y="7054"/>
                      <a:pt x="20144" y="7445"/>
                    </a:cubicBezTo>
                    <a:cubicBezTo>
                      <a:pt x="20144" y="7445"/>
                      <a:pt x="20144" y="19448"/>
                      <a:pt x="20144" y="19448"/>
                    </a:cubicBezTo>
                    <a:cubicBezTo>
                      <a:pt x="20144" y="19890"/>
                      <a:pt x="19837" y="20242"/>
                      <a:pt x="19464" y="20242"/>
                    </a:cubicBezTo>
                    <a:lnTo>
                      <a:pt x="1922" y="20242"/>
                    </a:lnTo>
                    <a:cubicBezTo>
                      <a:pt x="1549" y="20242"/>
                      <a:pt x="1243" y="19890"/>
                      <a:pt x="1243" y="19448"/>
                    </a:cubicBezTo>
                    <a:lnTo>
                      <a:pt x="1243" y="7445"/>
                    </a:lnTo>
                    <a:cubicBezTo>
                      <a:pt x="1243" y="7054"/>
                      <a:pt x="1480" y="6715"/>
                      <a:pt x="1806" y="6651"/>
                    </a:cubicBezTo>
                    <a:lnTo>
                      <a:pt x="5485" y="5926"/>
                    </a:lnTo>
                    <a:lnTo>
                      <a:pt x="6689" y="2348"/>
                    </a:lnTo>
                    <a:cubicBezTo>
                      <a:pt x="6792" y="2044"/>
                      <a:pt x="7043" y="1841"/>
                      <a:pt x="7320" y="1841"/>
                    </a:cubicBezTo>
                    <a:close/>
                    <a:moveTo>
                      <a:pt x="10679" y="5892"/>
                    </a:moveTo>
                    <a:cubicBezTo>
                      <a:pt x="7695" y="5892"/>
                      <a:pt x="5281" y="8755"/>
                      <a:pt x="5281" y="12290"/>
                    </a:cubicBezTo>
                    <a:cubicBezTo>
                      <a:pt x="5281" y="15826"/>
                      <a:pt x="7695" y="18689"/>
                      <a:pt x="10679" y="18689"/>
                    </a:cubicBezTo>
                    <a:cubicBezTo>
                      <a:pt x="13661" y="18689"/>
                      <a:pt x="16076" y="15826"/>
                      <a:pt x="16076" y="12290"/>
                    </a:cubicBezTo>
                    <a:cubicBezTo>
                      <a:pt x="16076" y="8755"/>
                      <a:pt x="13661" y="5892"/>
                      <a:pt x="10679" y="5892"/>
                    </a:cubicBezTo>
                    <a:close/>
                    <a:moveTo>
                      <a:pt x="10261" y="7376"/>
                    </a:moveTo>
                    <a:cubicBezTo>
                      <a:pt x="11295" y="7282"/>
                      <a:pt x="12363" y="7653"/>
                      <a:pt x="13212" y="8516"/>
                    </a:cubicBezTo>
                    <a:cubicBezTo>
                      <a:pt x="14911" y="10240"/>
                      <a:pt x="15105" y="13280"/>
                      <a:pt x="13649" y="15294"/>
                    </a:cubicBezTo>
                    <a:cubicBezTo>
                      <a:pt x="12194" y="17308"/>
                      <a:pt x="9639" y="17537"/>
                      <a:pt x="7941" y="15812"/>
                    </a:cubicBezTo>
                    <a:cubicBezTo>
                      <a:pt x="6242" y="14086"/>
                      <a:pt x="6039" y="11058"/>
                      <a:pt x="7494" y="9045"/>
                    </a:cubicBezTo>
                    <a:cubicBezTo>
                      <a:pt x="8222" y="8038"/>
                      <a:pt x="9228" y="7470"/>
                      <a:pt x="10261" y="7376"/>
                    </a:cubicBezTo>
                    <a:close/>
                    <a:moveTo>
                      <a:pt x="10776" y="8838"/>
                    </a:moveTo>
                    <a:cubicBezTo>
                      <a:pt x="9285" y="8838"/>
                      <a:pt x="8077" y="10270"/>
                      <a:pt x="8077" y="12037"/>
                    </a:cubicBezTo>
                    <a:cubicBezTo>
                      <a:pt x="8077" y="12258"/>
                      <a:pt x="8229" y="12440"/>
                      <a:pt x="8417" y="12440"/>
                    </a:cubicBezTo>
                    <a:cubicBezTo>
                      <a:pt x="8603" y="12440"/>
                      <a:pt x="8756" y="12258"/>
                      <a:pt x="8756" y="12037"/>
                    </a:cubicBezTo>
                    <a:cubicBezTo>
                      <a:pt x="8756" y="10711"/>
                      <a:pt x="9657" y="9643"/>
                      <a:pt x="10776" y="9643"/>
                    </a:cubicBezTo>
                    <a:cubicBezTo>
                      <a:pt x="10962" y="9643"/>
                      <a:pt x="11116" y="9461"/>
                      <a:pt x="11116" y="9241"/>
                    </a:cubicBezTo>
                    <a:cubicBezTo>
                      <a:pt x="11116" y="9020"/>
                      <a:pt x="10962" y="8838"/>
                      <a:pt x="10776" y="8838"/>
                    </a:cubicBezTo>
                    <a:close/>
                  </a:path>
                </a:pathLst>
              </a:custGeom>
              <a:solidFill>
                <a:schemeClr val="accent4"/>
              </a:solidFill>
              <a:ln w="12700" cap="flat">
                <a:noFill/>
                <a:miter lim="400000"/>
              </a:ln>
              <a:effectLst/>
            </p:spPr>
            <p:txBody>
              <a:bodyPr anchor="ctr"/>
              <a:lstStyle/>
              <a:p>
                <a:pPr algn="ctr"/>
                <a:endParaRPr sz="2400">
                  <a:cs typeface="+mn-ea"/>
                  <a:sym typeface="+mn-lt"/>
                </a:endParaRPr>
              </a:p>
            </p:txBody>
          </p:sp>
        </p:grpSp>
      </p:grpSp>
      <p:grpSp>
        <p:nvGrpSpPr>
          <p:cNvPr id="6" name="组合 6"/>
          <p:cNvGrpSpPr/>
          <p:nvPr/>
        </p:nvGrpSpPr>
        <p:grpSpPr>
          <a:xfrm>
            <a:off x="2120857" y="4432356"/>
            <a:ext cx="2612648" cy="658233"/>
            <a:chOff x="1487488" y="2807457"/>
            <a:chExt cx="2613001" cy="658233"/>
          </a:xfrm>
        </p:grpSpPr>
        <p:sp>
          <p:nvSpPr>
            <p:cNvPr id="15" name="圆角矩形 26"/>
            <p:cNvSpPr/>
            <p:nvPr/>
          </p:nvSpPr>
          <p:spPr>
            <a:xfrm>
              <a:off x="1487488" y="2915323"/>
              <a:ext cx="2613001" cy="442502"/>
            </a:xfrm>
            <a:prstGeom prst="roundRect">
              <a:avLst>
                <a:gd name="adj" fmla="val 21525"/>
              </a:avLst>
            </a:prstGeom>
            <a:solidFill>
              <a:schemeClr val="accent1"/>
            </a:solidFill>
            <a:ln w="12700" cap="flat">
              <a:noFill/>
              <a:miter lim="400000"/>
            </a:ln>
            <a:effectLst/>
          </p:spPr>
          <p:txBody>
            <a:bodyPr anchor="ctr"/>
            <a:lstStyle/>
            <a:p>
              <a:pPr algn="ctr"/>
              <a:endParaRPr sz="2400">
                <a:cs typeface="+mn-ea"/>
                <a:sym typeface="+mn-lt"/>
              </a:endParaRPr>
            </a:p>
          </p:txBody>
        </p:sp>
        <p:sp>
          <p:nvSpPr>
            <p:cNvPr id="16" name="任意多边形 27"/>
            <p:cNvSpPr/>
            <p:nvPr/>
          </p:nvSpPr>
          <p:spPr>
            <a:xfrm>
              <a:off x="1769354" y="2807457"/>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17" name="矩形 16"/>
            <p:cNvSpPr/>
            <p:nvPr/>
          </p:nvSpPr>
          <p:spPr>
            <a:xfrm>
              <a:off x="2474831" y="3007343"/>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600" dirty="0">
                  <a:solidFill>
                    <a:schemeClr val="bg1"/>
                  </a:solidFill>
                  <a:cs typeface="+mn-ea"/>
                  <a:sym typeface="+mn-lt"/>
                </a:rPr>
                <a:t>标题文本预设</a:t>
              </a:r>
            </a:p>
          </p:txBody>
        </p:sp>
        <p:grpSp>
          <p:nvGrpSpPr>
            <p:cNvPr id="7" name="组合 17"/>
            <p:cNvGrpSpPr/>
            <p:nvPr/>
          </p:nvGrpSpPr>
          <p:grpSpPr>
            <a:xfrm>
              <a:off x="1877220" y="2915323"/>
              <a:ext cx="442502" cy="442502"/>
              <a:chOff x="0" y="0"/>
              <a:chExt cx="885002" cy="885002"/>
            </a:xfrm>
          </p:grpSpPr>
          <p:sp>
            <p:nvSpPr>
              <p:cNvPr id="19" name="任意多边形 30"/>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1"/>
                </a:solidFill>
                <a:prstDash val="solid"/>
                <a:miter lim="400000"/>
              </a:ln>
              <a:effectLst/>
            </p:spPr>
            <p:txBody>
              <a:bodyPr anchor="ctr"/>
              <a:lstStyle/>
              <a:p>
                <a:pPr algn="ctr"/>
                <a:endParaRPr sz="2400">
                  <a:cs typeface="+mn-ea"/>
                  <a:sym typeface="+mn-lt"/>
                </a:endParaRPr>
              </a:p>
            </p:txBody>
          </p:sp>
          <p:sp>
            <p:nvSpPr>
              <p:cNvPr id="20" name="任意多边形 31"/>
              <p:cNvSpPr/>
              <p:nvPr/>
            </p:nvSpPr>
            <p:spPr>
              <a:xfrm>
                <a:off x="205258" y="215586"/>
                <a:ext cx="449085" cy="449089"/>
              </a:xfrm>
              <a:custGeom>
                <a:avLst/>
                <a:gdLst/>
                <a:ahLst/>
                <a:cxnLst>
                  <a:cxn ang="0">
                    <a:pos x="wd2" y="hd2"/>
                  </a:cxn>
                  <a:cxn ang="5400000">
                    <a:pos x="wd2" y="hd2"/>
                  </a:cxn>
                  <a:cxn ang="10800000">
                    <a:pos x="wd2" y="hd2"/>
                  </a:cxn>
                  <a:cxn ang="16200000">
                    <a:pos x="wd2" y="hd2"/>
                  </a:cxn>
                </a:cxnLst>
                <a:rect l="0" t="0" r="r" b="b"/>
                <a:pathLst>
                  <a:path w="21600" h="21600" extrusionOk="0">
                    <a:moveTo>
                      <a:pt x="4727" y="0"/>
                    </a:moveTo>
                    <a:cubicBezTo>
                      <a:pt x="3608" y="0"/>
                      <a:pt x="2704" y="903"/>
                      <a:pt x="2704" y="2023"/>
                    </a:cubicBezTo>
                    <a:lnTo>
                      <a:pt x="2704" y="3375"/>
                    </a:lnTo>
                    <a:lnTo>
                      <a:pt x="2023" y="3375"/>
                    </a:lnTo>
                    <a:cubicBezTo>
                      <a:pt x="904" y="3375"/>
                      <a:pt x="0" y="4278"/>
                      <a:pt x="0" y="5397"/>
                    </a:cubicBezTo>
                    <a:lnTo>
                      <a:pt x="0" y="18896"/>
                    </a:lnTo>
                    <a:cubicBezTo>
                      <a:pt x="0" y="20387"/>
                      <a:pt x="1213" y="21600"/>
                      <a:pt x="2704" y="21600"/>
                    </a:cubicBezTo>
                    <a:lnTo>
                      <a:pt x="18896" y="21600"/>
                    </a:lnTo>
                    <a:cubicBezTo>
                      <a:pt x="20387" y="21600"/>
                      <a:pt x="21600" y="20387"/>
                      <a:pt x="21600" y="18896"/>
                    </a:cubicBezTo>
                    <a:lnTo>
                      <a:pt x="21600" y="2023"/>
                    </a:lnTo>
                    <a:cubicBezTo>
                      <a:pt x="21600" y="903"/>
                      <a:pt x="20696" y="0"/>
                      <a:pt x="19577" y="0"/>
                    </a:cubicBezTo>
                    <a:lnTo>
                      <a:pt x="4727" y="0"/>
                    </a:lnTo>
                    <a:close/>
                    <a:moveTo>
                      <a:pt x="4696" y="1321"/>
                    </a:moveTo>
                    <a:lnTo>
                      <a:pt x="19546" y="1321"/>
                    </a:lnTo>
                    <a:cubicBezTo>
                      <a:pt x="19919" y="1321"/>
                      <a:pt x="20217" y="1619"/>
                      <a:pt x="20217" y="1992"/>
                    </a:cubicBezTo>
                    <a:cubicBezTo>
                      <a:pt x="20217" y="1992"/>
                      <a:pt x="20217" y="18865"/>
                      <a:pt x="20217" y="18865"/>
                    </a:cubicBezTo>
                    <a:cubicBezTo>
                      <a:pt x="20217" y="19608"/>
                      <a:pt x="19610" y="20217"/>
                      <a:pt x="18865" y="20217"/>
                    </a:cubicBezTo>
                    <a:lnTo>
                      <a:pt x="2673" y="20217"/>
                    </a:lnTo>
                    <a:cubicBezTo>
                      <a:pt x="1928" y="20217"/>
                      <a:pt x="1321" y="19608"/>
                      <a:pt x="1321" y="18865"/>
                    </a:cubicBezTo>
                    <a:lnTo>
                      <a:pt x="1321" y="5366"/>
                    </a:lnTo>
                    <a:cubicBezTo>
                      <a:pt x="1321" y="4994"/>
                      <a:pt x="1620" y="4696"/>
                      <a:pt x="1992" y="4696"/>
                    </a:cubicBezTo>
                    <a:lnTo>
                      <a:pt x="2673" y="4696"/>
                    </a:lnTo>
                    <a:lnTo>
                      <a:pt x="2673" y="18194"/>
                    </a:lnTo>
                    <a:cubicBezTo>
                      <a:pt x="2673" y="18567"/>
                      <a:pt x="2971" y="18865"/>
                      <a:pt x="3344" y="18865"/>
                    </a:cubicBezTo>
                    <a:cubicBezTo>
                      <a:pt x="3717" y="18865"/>
                      <a:pt x="4025" y="18567"/>
                      <a:pt x="4025" y="18194"/>
                    </a:cubicBezTo>
                    <a:lnTo>
                      <a:pt x="4025" y="1992"/>
                    </a:lnTo>
                    <a:cubicBezTo>
                      <a:pt x="4025" y="1619"/>
                      <a:pt x="4323" y="1321"/>
                      <a:pt x="4696" y="1321"/>
                    </a:cubicBezTo>
                    <a:close/>
                    <a:moveTo>
                      <a:pt x="5955" y="2642"/>
                    </a:moveTo>
                    <a:cubicBezTo>
                      <a:pt x="5582" y="2642"/>
                      <a:pt x="5284" y="2940"/>
                      <a:pt x="5284" y="3313"/>
                    </a:cubicBezTo>
                    <a:lnTo>
                      <a:pt x="5284" y="8039"/>
                    </a:lnTo>
                    <a:cubicBezTo>
                      <a:pt x="5284" y="8412"/>
                      <a:pt x="5582" y="8710"/>
                      <a:pt x="5955" y="8710"/>
                    </a:cubicBezTo>
                    <a:lnTo>
                      <a:pt x="10681" y="8710"/>
                    </a:lnTo>
                    <a:cubicBezTo>
                      <a:pt x="11054" y="8710"/>
                      <a:pt x="11362" y="8412"/>
                      <a:pt x="11362" y="8039"/>
                    </a:cubicBezTo>
                    <a:lnTo>
                      <a:pt x="11362" y="3313"/>
                    </a:lnTo>
                    <a:cubicBezTo>
                      <a:pt x="11362" y="2940"/>
                      <a:pt x="11054" y="2642"/>
                      <a:pt x="10681" y="2642"/>
                    </a:cubicBezTo>
                    <a:lnTo>
                      <a:pt x="5955" y="2642"/>
                    </a:lnTo>
                    <a:close/>
                    <a:moveTo>
                      <a:pt x="6605" y="3963"/>
                    </a:moveTo>
                    <a:lnTo>
                      <a:pt x="9980" y="3963"/>
                    </a:lnTo>
                    <a:lnTo>
                      <a:pt x="9980" y="7338"/>
                    </a:lnTo>
                    <a:lnTo>
                      <a:pt x="6605" y="7338"/>
                    </a:lnTo>
                    <a:cubicBezTo>
                      <a:pt x="6605" y="7338"/>
                      <a:pt x="6605" y="3963"/>
                      <a:pt x="6605" y="3963"/>
                    </a:cubicBezTo>
                    <a:close/>
                    <a:moveTo>
                      <a:pt x="13045" y="3963"/>
                    </a:moveTo>
                    <a:cubicBezTo>
                      <a:pt x="12858" y="3963"/>
                      <a:pt x="12704" y="4117"/>
                      <a:pt x="12704" y="4303"/>
                    </a:cubicBezTo>
                    <a:cubicBezTo>
                      <a:pt x="12704" y="4490"/>
                      <a:pt x="12858" y="4634"/>
                      <a:pt x="13045" y="4634"/>
                    </a:cubicBezTo>
                    <a:lnTo>
                      <a:pt x="18442" y="4634"/>
                    </a:lnTo>
                    <a:cubicBezTo>
                      <a:pt x="18629" y="4634"/>
                      <a:pt x="18783" y="4490"/>
                      <a:pt x="18783" y="4303"/>
                    </a:cubicBezTo>
                    <a:cubicBezTo>
                      <a:pt x="18783" y="4117"/>
                      <a:pt x="18629" y="3963"/>
                      <a:pt x="18442" y="3963"/>
                    </a:cubicBezTo>
                    <a:lnTo>
                      <a:pt x="13045" y="3963"/>
                    </a:lnTo>
                    <a:close/>
                    <a:moveTo>
                      <a:pt x="13045" y="5986"/>
                    </a:moveTo>
                    <a:cubicBezTo>
                      <a:pt x="12858" y="5986"/>
                      <a:pt x="12704" y="6140"/>
                      <a:pt x="12704" y="6326"/>
                    </a:cubicBezTo>
                    <a:cubicBezTo>
                      <a:pt x="12704" y="6512"/>
                      <a:pt x="12858" y="6667"/>
                      <a:pt x="13045" y="6667"/>
                    </a:cubicBezTo>
                    <a:lnTo>
                      <a:pt x="18442" y="6667"/>
                    </a:lnTo>
                    <a:cubicBezTo>
                      <a:pt x="18629" y="6667"/>
                      <a:pt x="18783" y="6512"/>
                      <a:pt x="18783" y="6326"/>
                    </a:cubicBezTo>
                    <a:cubicBezTo>
                      <a:pt x="18783" y="6140"/>
                      <a:pt x="18629" y="5986"/>
                      <a:pt x="18442" y="5986"/>
                    </a:cubicBezTo>
                    <a:lnTo>
                      <a:pt x="13045" y="5986"/>
                    </a:lnTo>
                    <a:close/>
                    <a:moveTo>
                      <a:pt x="13045" y="8008"/>
                    </a:moveTo>
                    <a:cubicBezTo>
                      <a:pt x="12858" y="8008"/>
                      <a:pt x="12704" y="8163"/>
                      <a:pt x="12704" y="8349"/>
                    </a:cubicBezTo>
                    <a:cubicBezTo>
                      <a:pt x="12704" y="8535"/>
                      <a:pt x="12858" y="8690"/>
                      <a:pt x="13045" y="8690"/>
                    </a:cubicBezTo>
                    <a:lnTo>
                      <a:pt x="18442" y="8690"/>
                    </a:lnTo>
                    <a:cubicBezTo>
                      <a:pt x="18629" y="8690"/>
                      <a:pt x="18783" y="8535"/>
                      <a:pt x="18783" y="8349"/>
                    </a:cubicBezTo>
                    <a:cubicBezTo>
                      <a:pt x="18783" y="8163"/>
                      <a:pt x="18629" y="8008"/>
                      <a:pt x="18442" y="8008"/>
                    </a:cubicBezTo>
                    <a:lnTo>
                      <a:pt x="13045" y="8008"/>
                    </a:lnTo>
                    <a:close/>
                    <a:moveTo>
                      <a:pt x="5624" y="10041"/>
                    </a:moveTo>
                    <a:cubicBezTo>
                      <a:pt x="5439" y="10041"/>
                      <a:pt x="5284" y="10186"/>
                      <a:pt x="5284" y="10372"/>
                    </a:cubicBezTo>
                    <a:cubicBezTo>
                      <a:pt x="5284" y="10558"/>
                      <a:pt x="5439" y="10712"/>
                      <a:pt x="5624" y="10712"/>
                    </a:cubicBezTo>
                    <a:lnTo>
                      <a:pt x="18442" y="10712"/>
                    </a:lnTo>
                    <a:cubicBezTo>
                      <a:pt x="18628" y="10712"/>
                      <a:pt x="18783" y="10558"/>
                      <a:pt x="18783" y="10372"/>
                    </a:cubicBezTo>
                    <a:cubicBezTo>
                      <a:pt x="18783" y="10186"/>
                      <a:pt x="18628" y="10041"/>
                      <a:pt x="18442" y="10041"/>
                    </a:cubicBezTo>
                    <a:lnTo>
                      <a:pt x="5624" y="10041"/>
                    </a:lnTo>
                    <a:close/>
                    <a:moveTo>
                      <a:pt x="5624" y="12064"/>
                    </a:moveTo>
                    <a:cubicBezTo>
                      <a:pt x="5439" y="12064"/>
                      <a:pt x="5284" y="12209"/>
                      <a:pt x="5284" y="12394"/>
                    </a:cubicBezTo>
                    <a:cubicBezTo>
                      <a:pt x="5284" y="12582"/>
                      <a:pt x="5439" y="12735"/>
                      <a:pt x="5624" y="12735"/>
                    </a:cubicBezTo>
                    <a:lnTo>
                      <a:pt x="18442" y="12735"/>
                    </a:lnTo>
                    <a:cubicBezTo>
                      <a:pt x="18628" y="12735"/>
                      <a:pt x="18783" y="12582"/>
                      <a:pt x="18783" y="12394"/>
                    </a:cubicBezTo>
                    <a:cubicBezTo>
                      <a:pt x="18783" y="12209"/>
                      <a:pt x="18628" y="12064"/>
                      <a:pt x="18442" y="12064"/>
                    </a:cubicBezTo>
                    <a:lnTo>
                      <a:pt x="5624" y="12064"/>
                    </a:lnTo>
                    <a:close/>
                    <a:moveTo>
                      <a:pt x="5624" y="14087"/>
                    </a:moveTo>
                    <a:cubicBezTo>
                      <a:pt x="5439" y="14087"/>
                      <a:pt x="5284" y="14241"/>
                      <a:pt x="5284" y="14428"/>
                    </a:cubicBezTo>
                    <a:cubicBezTo>
                      <a:pt x="5284" y="14615"/>
                      <a:pt x="5439" y="14758"/>
                      <a:pt x="5624" y="14758"/>
                    </a:cubicBezTo>
                    <a:lnTo>
                      <a:pt x="11022" y="14758"/>
                    </a:lnTo>
                    <a:cubicBezTo>
                      <a:pt x="11208" y="14758"/>
                      <a:pt x="11362" y="14615"/>
                      <a:pt x="11362" y="14428"/>
                    </a:cubicBezTo>
                    <a:cubicBezTo>
                      <a:pt x="11362" y="14241"/>
                      <a:pt x="11208" y="14087"/>
                      <a:pt x="11022" y="14087"/>
                    </a:cubicBezTo>
                    <a:lnTo>
                      <a:pt x="5624" y="14087"/>
                    </a:lnTo>
                    <a:close/>
                    <a:moveTo>
                      <a:pt x="13045" y="14087"/>
                    </a:moveTo>
                    <a:cubicBezTo>
                      <a:pt x="12859" y="14087"/>
                      <a:pt x="12704" y="14241"/>
                      <a:pt x="12704" y="14428"/>
                    </a:cubicBezTo>
                    <a:cubicBezTo>
                      <a:pt x="12704" y="14615"/>
                      <a:pt x="12859" y="14758"/>
                      <a:pt x="13045" y="14758"/>
                    </a:cubicBezTo>
                    <a:lnTo>
                      <a:pt x="18442" y="14758"/>
                    </a:lnTo>
                    <a:cubicBezTo>
                      <a:pt x="18628" y="14758"/>
                      <a:pt x="18783" y="14615"/>
                      <a:pt x="18783" y="14428"/>
                    </a:cubicBezTo>
                    <a:cubicBezTo>
                      <a:pt x="18783" y="14241"/>
                      <a:pt x="18628" y="14087"/>
                      <a:pt x="18442" y="14087"/>
                    </a:cubicBezTo>
                    <a:lnTo>
                      <a:pt x="13045" y="14087"/>
                    </a:lnTo>
                    <a:close/>
                    <a:moveTo>
                      <a:pt x="5624" y="16110"/>
                    </a:moveTo>
                    <a:cubicBezTo>
                      <a:pt x="5439" y="16110"/>
                      <a:pt x="5284" y="16264"/>
                      <a:pt x="5284" y="16450"/>
                    </a:cubicBezTo>
                    <a:cubicBezTo>
                      <a:pt x="5284" y="16637"/>
                      <a:pt x="5439" y="16791"/>
                      <a:pt x="5624" y="16791"/>
                    </a:cubicBezTo>
                    <a:lnTo>
                      <a:pt x="11022" y="16791"/>
                    </a:lnTo>
                    <a:cubicBezTo>
                      <a:pt x="11208" y="16791"/>
                      <a:pt x="11362" y="16637"/>
                      <a:pt x="11362" y="16450"/>
                    </a:cubicBezTo>
                    <a:cubicBezTo>
                      <a:pt x="11362" y="16264"/>
                      <a:pt x="11208" y="16110"/>
                      <a:pt x="11022" y="16110"/>
                    </a:cubicBezTo>
                    <a:lnTo>
                      <a:pt x="5624" y="16110"/>
                    </a:lnTo>
                    <a:close/>
                    <a:moveTo>
                      <a:pt x="13045" y="16110"/>
                    </a:moveTo>
                    <a:cubicBezTo>
                      <a:pt x="12859" y="16110"/>
                      <a:pt x="12704" y="16264"/>
                      <a:pt x="12704" y="16450"/>
                    </a:cubicBezTo>
                    <a:cubicBezTo>
                      <a:pt x="12704" y="16637"/>
                      <a:pt x="12859" y="16791"/>
                      <a:pt x="13045" y="16791"/>
                    </a:cubicBezTo>
                    <a:lnTo>
                      <a:pt x="18442" y="16791"/>
                    </a:lnTo>
                    <a:cubicBezTo>
                      <a:pt x="18628" y="16791"/>
                      <a:pt x="18783" y="16637"/>
                      <a:pt x="18783" y="16450"/>
                    </a:cubicBezTo>
                    <a:cubicBezTo>
                      <a:pt x="18783" y="16264"/>
                      <a:pt x="18628" y="16110"/>
                      <a:pt x="18442" y="16110"/>
                    </a:cubicBezTo>
                    <a:lnTo>
                      <a:pt x="13045" y="16110"/>
                    </a:lnTo>
                    <a:close/>
                    <a:moveTo>
                      <a:pt x="5624" y="18132"/>
                    </a:moveTo>
                    <a:cubicBezTo>
                      <a:pt x="5439" y="18132"/>
                      <a:pt x="5284" y="18287"/>
                      <a:pt x="5284" y="18473"/>
                    </a:cubicBezTo>
                    <a:cubicBezTo>
                      <a:pt x="5284" y="18660"/>
                      <a:pt x="5439" y="18814"/>
                      <a:pt x="5624" y="18814"/>
                    </a:cubicBezTo>
                    <a:lnTo>
                      <a:pt x="11022" y="18814"/>
                    </a:lnTo>
                    <a:cubicBezTo>
                      <a:pt x="11208" y="18814"/>
                      <a:pt x="11362" y="18660"/>
                      <a:pt x="11362" y="18473"/>
                    </a:cubicBezTo>
                    <a:cubicBezTo>
                      <a:pt x="11362" y="18287"/>
                      <a:pt x="11208" y="18132"/>
                      <a:pt x="11022" y="18132"/>
                    </a:cubicBezTo>
                    <a:lnTo>
                      <a:pt x="5624" y="18132"/>
                    </a:lnTo>
                    <a:close/>
                    <a:moveTo>
                      <a:pt x="13045" y="18132"/>
                    </a:moveTo>
                    <a:cubicBezTo>
                      <a:pt x="12859" y="18132"/>
                      <a:pt x="12704" y="18287"/>
                      <a:pt x="12704" y="18473"/>
                    </a:cubicBezTo>
                    <a:cubicBezTo>
                      <a:pt x="12704" y="18660"/>
                      <a:pt x="12859" y="18814"/>
                      <a:pt x="13045" y="18814"/>
                    </a:cubicBezTo>
                    <a:lnTo>
                      <a:pt x="18442" y="18814"/>
                    </a:lnTo>
                    <a:cubicBezTo>
                      <a:pt x="18628" y="18814"/>
                      <a:pt x="18783" y="18660"/>
                      <a:pt x="18783" y="18473"/>
                    </a:cubicBezTo>
                    <a:cubicBezTo>
                      <a:pt x="18783" y="18287"/>
                      <a:pt x="18628" y="18132"/>
                      <a:pt x="18442" y="18132"/>
                    </a:cubicBezTo>
                    <a:lnTo>
                      <a:pt x="13045" y="18132"/>
                    </a:lnTo>
                    <a:close/>
                  </a:path>
                </a:pathLst>
              </a:custGeom>
              <a:solidFill>
                <a:schemeClr val="accent1"/>
              </a:solidFill>
              <a:ln w="12700" cap="flat">
                <a:noFill/>
                <a:miter lim="400000"/>
              </a:ln>
              <a:effectLst/>
            </p:spPr>
            <p:txBody>
              <a:bodyPr anchor="ctr"/>
              <a:lstStyle/>
              <a:p>
                <a:pPr algn="ctr"/>
                <a:endParaRPr sz="2400">
                  <a:cs typeface="+mn-ea"/>
                  <a:sym typeface="+mn-lt"/>
                </a:endParaRPr>
              </a:p>
            </p:txBody>
          </p:sp>
        </p:grpSp>
      </p:grpSp>
      <p:grpSp>
        <p:nvGrpSpPr>
          <p:cNvPr id="8" name="组合 7"/>
          <p:cNvGrpSpPr/>
          <p:nvPr/>
        </p:nvGrpSpPr>
        <p:grpSpPr>
          <a:xfrm>
            <a:off x="2120857" y="5195716"/>
            <a:ext cx="2612648" cy="658233"/>
            <a:chOff x="1487488" y="3410050"/>
            <a:chExt cx="2613001" cy="658233"/>
          </a:xfrm>
        </p:grpSpPr>
        <p:sp>
          <p:nvSpPr>
            <p:cNvPr id="9" name="圆角矩形 33"/>
            <p:cNvSpPr/>
            <p:nvPr/>
          </p:nvSpPr>
          <p:spPr>
            <a:xfrm>
              <a:off x="1487488" y="3517916"/>
              <a:ext cx="2613001" cy="442502"/>
            </a:xfrm>
            <a:prstGeom prst="roundRect">
              <a:avLst>
                <a:gd name="adj" fmla="val 21525"/>
              </a:avLst>
            </a:prstGeom>
            <a:solidFill>
              <a:schemeClr val="accent2"/>
            </a:solidFill>
            <a:ln w="12700" cap="flat">
              <a:noFill/>
              <a:miter lim="400000"/>
            </a:ln>
            <a:effectLst/>
          </p:spPr>
          <p:txBody>
            <a:bodyPr anchor="ctr"/>
            <a:lstStyle/>
            <a:p>
              <a:pPr algn="ctr"/>
              <a:endParaRPr sz="2400">
                <a:cs typeface="+mn-ea"/>
                <a:sym typeface="+mn-lt"/>
              </a:endParaRPr>
            </a:p>
          </p:txBody>
        </p:sp>
        <p:sp>
          <p:nvSpPr>
            <p:cNvPr id="10" name="任意多边形 34"/>
            <p:cNvSpPr/>
            <p:nvPr/>
          </p:nvSpPr>
          <p:spPr>
            <a:xfrm>
              <a:off x="1769354" y="3410050"/>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11" name="矩形 10"/>
            <p:cNvSpPr/>
            <p:nvPr/>
          </p:nvSpPr>
          <p:spPr>
            <a:xfrm>
              <a:off x="2474831" y="3603889"/>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600" dirty="0">
                  <a:solidFill>
                    <a:schemeClr val="bg1"/>
                  </a:solidFill>
                  <a:cs typeface="+mn-ea"/>
                  <a:sym typeface="+mn-lt"/>
                </a:rPr>
                <a:t>标题文本预设</a:t>
              </a:r>
            </a:p>
          </p:txBody>
        </p:sp>
        <p:grpSp>
          <p:nvGrpSpPr>
            <p:cNvPr id="12" name="组合 11"/>
            <p:cNvGrpSpPr/>
            <p:nvPr/>
          </p:nvGrpSpPr>
          <p:grpSpPr>
            <a:xfrm>
              <a:off x="1877220" y="3517915"/>
              <a:ext cx="442502" cy="442503"/>
              <a:chOff x="0" y="0"/>
              <a:chExt cx="885002" cy="885002"/>
            </a:xfrm>
          </p:grpSpPr>
          <p:sp>
            <p:nvSpPr>
              <p:cNvPr id="13" name="任意多边形 37"/>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2"/>
                </a:solidFill>
                <a:prstDash val="solid"/>
                <a:miter lim="400000"/>
              </a:ln>
              <a:effectLst/>
            </p:spPr>
            <p:txBody>
              <a:bodyPr anchor="ctr"/>
              <a:lstStyle/>
              <a:p>
                <a:pPr algn="ctr"/>
                <a:endParaRPr sz="2400">
                  <a:cs typeface="+mn-ea"/>
                  <a:sym typeface="+mn-lt"/>
                </a:endParaRPr>
              </a:p>
            </p:txBody>
          </p:sp>
          <p:sp>
            <p:nvSpPr>
              <p:cNvPr id="14" name="任意多边形 38"/>
              <p:cNvSpPr/>
              <p:nvPr/>
            </p:nvSpPr>
            <p:spPr>
              <a:xfrm>
                <a:off x="160666" y="222246"/>
                <a:ext cx="512869" cy="449089"/>
              </a:xfrm>
              <a:custGeom>
                <a:avLst/>
                <a:gdLst/>
                <a:ahLst/>
                <a:cxnLst>
                  <a:cxn ang="0">
                    <a:pos x="wd2" y="hd2"/>
                  </a:cxn>
                  <a:cxn ang="5400000">
                    <a:pos x="wd2" y="hd2"/>
                  </a:cxn>
                  <a:cxn ang="10800000">
                    <a:pos x="wd2" y="hd2"/>
                  </a:cxn>
                  <a:cxn ang="16200000">
                    <a:pos x="wd2" y="hd2"/>
                  </a:cxn>
                </a:cxnLst>
                <a:rect l="0" t="0" r="r" b="b"/>
                <a:pathLst>
                  <a:path w="21600" h="21600" extrusionOk="0">
                    <a:moveTo>
                      <a:pt x="10782" y="0"/>
                    </a:moveTo>
                    <a:cubicBezTo>
                      <a:pt x="10633" y="0"/>
                      <a:pt x="10476" y="23"/>
                      <a:pt x="10320" y="63"/>
                    </a:cubicBezTo>
                    <a:lnTo>
                      <a:pt x="1569" y="2361"/>
                    </a:lnTo>
                    <a:cubicBezTo>
                      <a:pt x="647" y="2604"/>
                      <a:pt x="0" y="3536"/>
                      <a:pt x="0" y="4617"/>
                    </a:cubicBezTo>
                    <a:cubicBezTo>
                      <a:pt x="0" y="5699"/>
                      <a:pt x="647" y="6620"/>
                      <a:pt x="1569" y="6863"/>
                    </a:cubicBezTo>
                    <a:lnTo>
                      <a:pt x="3369" y="7337"/>
                    </a:lnTo>
                    <a:lnTo>
                      <a:pt x="3369" y="13841"/>
                    </a:lnTo>
                    <a:cubicBezTo>
                      <a:pt x="3369" y="15882"/>
                      <a:pt x="5418" y="17689"/>
                      <a:pt x="10782" y="17689"/>
                    </a:cubicBezTo>
                    <a:cubicBezTo>
                      <a:pt x="16144" y="17689"/>
                      <a:pt x="18185" y="15882"/>
                      <a:pt x="18185" y="13841"/>
                    </a:cubicBezTo>
                    <a:lnTo>
                      <a:pt x="18185" y="7337"/>
                    </a:lnTo>
                    <a:lnTo>
                      <a:pt x="19985" y="6863"/>
                    </a:lnTo>
                    <a:cubicBezTo>
                      <a:pt x="20907" y="6620"/>
                      <a:pt x="21554" y="5699"/>
                      <a:pt x="21554" y="4617"/>
                    </a:cubicBezTo>
                    <a:cubicBezTo>
                      <a:pt x="21554" y="3536"/>
                      <a:pt x="20906" y="2604"/>
                      <a:pt x="19985" y="2361"/>
                    </a:cubicBezTo>
                    <a:lnTo>
                      <a:pt x="11225" y="53"/>
                    </a:lnTo>
                    <a:cubicBezTo>
                      <a:pt x="11078" y="15"/>
                      <a:pt x="10930" y="0"/>
                      <a:pt x="10782" y="0"/>
                    </a:cubicBezTo>
                    <a:close/>
                    <a:moveTo>
                      <a:pt x="10615" y="1687"/>
                    </a:moveTo>
                    <a:cubicBezTo>
                      <a:pt x="10666" y="1687"/>
                      <a:pt x="10713" y="1695"/>
                      <a:pt x="10763" y="1708"/>
                    </a:cubicBezTo>
                    <a:lnTo>
                      <a:pt x="19523" y="4016"/>
                    </a:lnTo>
                    <a:cubicBezTo>
                      <a:pt x="19830" y="4097"/>
                      <a:pt x="20040" y="4407"/>
                      <a:pt x="20040" y="4765"/>
                    </a:cubicBezTo>
                    <a:cubicBezTo>
                      <a:pt x="20040" y="5123"/>
                      <a:pt x="19830" y="5433"/>
                      <a:pt x="19523" y="5513"/>
                    </a:cubicBezTo>
                    <a:lnTo>
                      <a:pt x="10763" y="7822"/>
                    </a:lnTo>
                    <a:cubicBezTo>
                      <a:pt x="10713" y="7835"/>
                      <a:pt x="10666" y="7843"/>
                      <a:pt x="10615" y="7843"/>
                    </a:cubicBezTo>
                    <a:cubicBezTo>
                      <a:pt x="10564" y="7843"/>
                      <a:pt x="10508" y="7835"/>
                      <a:pt x="10458" y="7822"/>
                    </a:cubicBezTo>
                    <a:lnTo>
                      <a:pt x="1708" y="5513"/>
                    </a:lnTo>
                    <a:cubicBezTo>
                      <a:pt x="1402" y="5433"/>
                      <a:pt x="1182" y="5123"/>
                      <a:pt x="1182" y="4765"/>
                    </a:cubicBezTo>
                    <a:cubicBezTo>
                      <a:pt x="1182" y="4407"/>
                      <a:pt x="1402" y="4097"/>
                      <a:pt x="1708" y="4016"/>
                    </a:cubicBezTo>
                    <a:lnTo>
                      <a:pt x="10458" y="1708"/>
                    </a:lnTo>
                    <a:cubicBezTo>
                      <a:pt x="10508" y="1695"/>
                      <a:pt x="10564" y="1687"/>
                      <a:pt x="10615" y="1687"/>
                    </a:cubicBezTo>
                    <a:close/>
                    <a:moveTo>
                      <a:pt x="4726" y="7759"/>
                    </a:moveTo>
                    <a:lnTo>
                      <a:pt x="10338" y="9235"/>
                    </a:lnTo>
                    <a:cubicBezTo>
                      <a:pt x="10486" y="9272"/>
                      <a:pt x="10642" y="9298"/>
                      <a:pt x="10791" y="9298"/>
                    </a:cubicBezTo>
                    <a:cubicBezTo>
                      <a:pt x="10939" y="9298"/>
                      <a:pt x="11086" y="9275"/>
                      <a:pt x="11243" y="9235"/>
                    </a:cubicBezTo>
                    <a:lnTo>
                      <a:pt x="16846" y="7759"/>
                    </a:lnTo>
                    <a:cubicBezTo>
                      <a:pt x="16846" y="7759"/>
                      <a:pt x="16846" y="13915"/>
                      <a:pt x="16846" y="13915"/>
                    </a:cubicBezTo>
                    <a:cubicBezTo>
                      <a:pt x="16846" y="14765"/>
                      <a:pt x="14832" y="16213"/>
                      <a:pt x="10791" y="16213"/>
                    </a:cubicBezTo>
                    <a:cubicBezTo>
                      <a:pt x="6749" y="16213"/>
                      <a:pt x="4726" y="14765"/>
                      <a:pt x="4726" y="13915"/>
                    </a:cubicBezTo>
                    <a:lnTo>
                      <a:pt x="4726" y="7759"/>
                    </a:lnTo>
                    <a:close/>
                    <a:moveTo>
                      <a:pt x="20252" y="7759"/>
                    </a:moveTo>
                    <a:cubicBezTo>
                      <a:pt x="19881" y="7759"/>
                      <a:pt x="19578" y="8103"/>
                      <a:pt x="19578" y="8528"/>
                    </a:cubicBezTo>
                    <a:lnTo>
                      <a:pt x="19578" y="15454"/>
                    </a:lnTo>
                    <a:cubicBezTo>
                      <a:pt x="19578" y="15880"/>
                      <a:pt x="19881" y="16224"/>
                      <a:pt x="20252" y="16224"/>
                    </a:cubicBezTo>
                    <a:cubicBezTo>
                      <a:pt x="20624" y="16224"/>
                      <a:pt x="20926" y="15880"/>
                      <a:pt x="20926" y="15454"/>
                    </a:cubicBezTo>
                    <a:lnTo>
                      <a:pt x="20926" y="8528"/>
                    </a:lnTo>
                    <a:cubicBezTo>
                      <a:pt x="20926" y="8103"/>
                      <a:pt x="20624" y="7759"/>
                      <a:pt x="20252" y="7759"/>
                    </a:cubicBezTo>
                    <a:close/>
                    <a:moveTo>
                      <a:pt x="20252" y="16993"/>
                    </a:moveTo>
                    <a:cubicBezTo>
                      <a:pt x="19509" y="16993"/>
                      <a:pt x="18905" y="19222"/>
                      <a:pt x="18905" y="20071"/>
                    </a:cubicBezTo>
                    <a:cubicBezTo>
                      <a:pt x="18905" y="20920"/>
                      <a:pt x="19509" y="21600"/>
                      <a:pt x="20252" y="21600"/>
                    </a:cubicBezTo>
                    <a:cubicBezTo>
                      <a:pt x="20995" y="21600"/>
                      <a:pt x="21600" y="20920"/>
                      <a:pt x="21600" y="20071"/>
                    </a:cubicBezTo>
                    <a:cubicBezTo>
                      <a:pt x="21600" y="19222"/>
                      <a:pt x="20995" y="16993"/>
                      <a:pt x="20252" y="16993"/>
                    </a:cubicBezTo>
                    <a:close/>
                  </a:path>
                </a:pathLst>
              </a:custGeom>
              <a:solidFill>
                <a:schemeClr val="accent2"/>
              </a:solidFill>
              <a:ln w="12700" cap="flat">
                <a:noFill/>
                <a:miter lim="400000"/>
              </a:ln>
              <a:effectLst/>
            </p:spPr>
            <p:txBody>
              <a:bodyPr anchor="ctr"/>
              <a:lstStyle/>
              <a:p>
                <a:pPr algn="ctr"/>
                <a:endParaRPr sz="2400">
                  <a:cs typeface="+mn-ea"/>
                  <a:sym typeface="+mn-lt"/>
                </a:endParaRPr>
              </a:p>
            </p:txBody>
          </p:sp>
        </p:grpSp>
      </p:gr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295" y="2223243"/>
            <a:ext cx="5443164" cy="3630706"/>
          </a:xfrm>
          <a:prstGeom prst="rect">
            <a:avLst/>
          </a:prstGeom>
        </p:spPr>
      </p:pic>
      <p:grpSp>
        <p:nvGrpSpPr>
          <p:cNvPr id="29" name="组合 28"/>
          <p:cNvGrpSpPr/>
          <p:nvPr/>
        </p:nvGrpSpPr>
        <p:grpSpPr>
          <a:xfrm>
            <a:off x="-244433" y="112284"/>
            <a:ext cx="2814100" cy="1234979"/>
            <a:chOff x="-244433" y="112284"/>
            <a:chExt cx="2814100" cy="1234979"/>
          </a:xfrm>
        </p:grpSpPr>
        <p:pic>
          <p:nvPicPr>
            <p:cNvPr id="30" name="图片 29" descr="资源 1@4x"/>
            <p:cNvPicPr>
              <a:picLocks noChangeAspect="1"/>
            </p:cNvPicPr>
            <p:nvPr/>
          </p:nvPicPr>
          <p:blipFill>
            <a:blip r:embed="rId5"/>
            <a:srcRect l="-3652" t="57372" r="-4306" b="-289"/>
            <a:stretch>
              <a:fillRect/>
            </a:stretch>
          </p:blipFill>
          <p:spPr>
            <a:xfrm rot="180000">
              <a:off x="-244433" y="297793"/>
              <a:ext cx="2814100" cy="1049470"/>
            </a:xfrm>
            <a:prstGeom prst="rect">
              <a:avLst/>
            </a:prstGeom>
          </p:spPr>
        </p:pic>
        <p:sp>
          <p:nvSpPr>
            <p:cNvPr id="31"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80881" y="2250717"/>
            <a:ext cx="4571943" cy="564328"/>
          </a:xfrm>
          <a:prstGeom prst="rect">
            <a:avLst/>
          </a:prstGeom>
          <a:noFill/>
        </p:spPr>
        <p:txBody>
          <a:bodyPr wrap="square" lIns="91447" tIns="45723" rIns="91447" bIns="45723"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lumMod val="50000"/>
                  </a:schemeClr>
                </a:solidFill>
                <a:cs typeface="+mn-ea"/>
                <a:sym typeface="+mn-lt"/>
              </a:rPr>
              <a:t>加入标题描述</a:t>
            </a:r>
            <a:endParaRPr lang="en-US" altLang="zh-CN" sz="1600" b="1" dirty="0">
              <a:solidFill>
                <a:schemeClr val="bg1">
                  <a:lumMod val="50000"/>
                </a:schemeClr>
              </a:solidFill>
              <a:cs typeface="+mn-ea"/>
              <a:sym typeface="+mn-lt"/>
            </a:endParaRPr>
          </a:p>
          <a:p>
            <a:r>
              <a:rPr lang="en-US" altLang="zh-CN" sz="1465" dirty="0">
                <a:solidFill>
                  <a:schemeClr val="bg1">
                    <a:lumMod val="50000"/>
                  </a:schemeClr>
                </a:solidFill>
                <a:cs typeface="+mn-ea"/>
                <a:sym typeface="+mn-lt"/>
              </a:rPr>
              <a:t>Lorem ipsum dolor sit amet, consectetuer adipiscing elit. </a:t>
            </a:r>
          </a:p>
        </p:txBody>
      </p:sp>
      <p:sp>
        <p:nvSpPr>
          <p:cNvPr id="7" name="文本框 6"/>
          <p:cNvSpPr txBox="1"/>
          <p:nvPr/>
        </p:nvSpPr>
        <p:spPr>
          <a:xfrm>
            <a:off x="1980878" y="3153398"/>
            <a:ext cx="4810751" cy="564328"/>
          </a:xfrm>
          <a:prstGeom prst="rect">
            <a:avLst/>
          </a:prstGeom>
          <a:noFill/>
        </p:spPr>
        <p:txBody>
          <a:bodyPr wrap="square" lIns="91447" tIns="45723" rIns="91447" bIns="45723"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bg1">
                    <a:lumMod val="50000"/>
                  </a:schemeClr>
                </a:solidFill>
                <a:cs typeface="+mn-ea"/>
                <a:sym typeface="+mn-lt"/>
              </a:rPr>
              <a:t>加入标题描述</a:t>
            </a:r>
            <a:endParaRPr lang="en-US" altLang="zh-CN" sz="1600" b="1" dirty="0">
              <a:solidFill>
                <a:schemeClr val="bg1">
                  <a:lumMod val="50000"/>
                </a:schemeClr>
              </a:solidFill>
              <a:cs typeface="+mn-ea"/>
              <a:sym typeface="+mn-lt"/>
            </a:endParaRPr>
          </a:p>
          <a:p>
            <a:pPr lvl="0"/>
            <a:r>
              <a:rPr lang="en-US" altLang="zh-CN" sz="1465" dirty="0">
                <a:solidFill>
                  <a:schemeClr val="bg1">
                    <a:lumMod val="50000"/>
                  </a:schemeClr>
                </a:solidFill>
                <a:cs typeface="+mn-ea"/>
                <a:sym typeface="+mn-lt"/>
              </a:rPr>
              <a:t>Lorem ipsum dolor sit </a:t>
            </a:r>
            <a:r>
              <a:rPr lang="en-US" altLang="zh-CN" sz="1465" dirty="0" err="1">
                <a:solidFill>
                  <a:schemeClr val="bg1">
                    <a:lumMod val="50000"/>
                  </a:schemeClr>
                </a:solidFill>
                <a:cs typeface="+mn-ea"/>
                <a:sym typeface="+mn-lt"/>
              </a:rPr>
              <a:t>amet</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consectetuer</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adipiscing</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elit</a:t>
            </a:r>
            <a:r>
              <a:rPr lang="en-US" altLang="zh-CN" sz="1465" dirty="0">
                <a:solidFill>
                  <a:schemeClr val="bg1">
                    <a:lumMod val="50000"/>
                  </a:schemeClr>
                </a:solidFill>
                <a:cs typeface="+mn-ea"/>
                <a:sym typeface="+mn-lt"/>
              </a:rPr>
              <a:t>. </a:t>
            </a:r>
          </a:p>
        </p:txBody>
      </p:sp>
      <p:sp>
        <p:nvSpPr>
          <p:cNvPr id="9" name="文本框 8"/>
          <p:cNvSpPr txBox="1"/>
          <p:nvPr/>
        </p:nvSpPr>
        <p:spPr>
          <a:xfrm>
            <a:off x="1980878" y="4056080"/>
            <a:ext cx="4810751" cy="564328"/>
          </a:xfrm>
          <a:prstGeom prst="rect">
            <a:avLst/>
          </a:prstGeom>
          <a:noFill/>
        </p:spPr>
        <p:txBody>
          <a:bodyPr wrap="square" lIns="91447" tIns="45723" rIns="91447" bIns="45723"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bg1">
                    <a:lumMod val="50000"/>
                  </a:schemeClr>
                </a:solidFill>
                <a:cs typeface="+mn-ea"/>
                <a:sym typeface="+mn-lt"/>
              </a:rPr>
              <a:t>加入标题描述</a:t>
            </a:r>
            <a:endParaRPr lang="en-US" altLang="zh-CN" sz="1600" b="1" dirty="0">
              <a:solidFill>
                <a:schemeClr val="bg1">
                  <a:lumMod val="50000"/>
                </a:schemeClr>
              </a:solidFill>
              <a:cs typeface="+mn-ea"/>
              <a:sym typeface="+mn-lt"/>
            </a:endParaRPr>
          </a:p>
          <a:p>
            <a:pPr lvl="0"/>
            <a:r>
              <a:rPr lang="en-US" altLang="zh-CN" sz="1465" dirty="0">
                <a:solidFill>
                  <a:schemeClr val="bg1">
                    <a:lumMod val="50000"/>
                  </a:schemeClr>
                </a:solidFill>
                <a:cs typeface="+mn-ea"/>
                <a:sym typeface="+mn-lt"/>
              </a:rPr>
              <a:t>Lorem ipsum dolor sit </a:t>
            </a:r>
            <a:r>
              <a:rPr lang="en-US" altLang="zh-CN" sz="1465" dirty="0" err="1">
                <a:solidFill>
                  <a:schemeClr val="bg1">
                    <a:lumMod val="50000"/>
                  </a:schemeClr>
                </a:solidFill>
                <a:cs typeface="+mn-ea"/>
                <a:sym typeface="+mn-lt"/>
              </a:rPr>
              <a:t>amet</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consectetuer</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adipiscing</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elit</a:t>
            </a:r>
            <a:r>
              <a:rPr lang="en-US" altLang="zh-CN" sz="1465" dirty="0">
                <a:solidFill>
                  <a:schemeClr val="bg1">
                    <a:lumMod val="50000"/>
                  </a:schemeClr>
                </a:solidFill>
                <a:cs typeface="+mn-ea"/>
                <a:sym typeface="+mn-lt"/>
              </a:rPr>
              <a:t>. </a:t>
            </a:r>
          </a:p>
        </p:txBody>
      </p:sp>
      <p:sp>
        <p:nvSpPr>
          <p:cNvPr id="10" name="文本框 9"/>
          <p:cNvSpPr txBox="1"/>
          <p:nvPr/>
        </p:nvSpPr>
        <p:spPr>
          <a:xfrm>
            <a:off x="1980878" y="4958760"/>
            <a:ext cx="4810751" cy="564328"/>
          </a:xfrm>
          <a:prstGeom prst="rect">
            <a:avLst/>
          </a:prstGeom>
          <a:noFill/>
        </p:spPr>
        <p:txBody>
          <a:bodyPr wrap="square" lIns="91447" tIns="45723" rIns="91447" bIns="45723"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bg1">
                    <a:lumMod val="50000"/>
                  </a:schemeClr>
                </a:solidFill>
                <a:cs typeface="+mn-ea"/>
                <a:sym typeface="+mn-lt"/>
              </a:rPr>
              <a:t>加入标题描述</a:t>
            </a:r>
            <a:endParaRPr lang="en-US" altLang="zh-CN" sz="1600" b="1" dirty="0">
              <a:solidFill>
                <a:schemeClr val="bg1">
                  <a:lumMod val="50000"/>
                </a:schemeClr>
              </a:solidFill>
              <a:cs typeface="+mn-ea"/>
              <a:sym typeface="+mn-lt"/>
            </a:endParaRPr>
          </a:p>
          <a:p>
            <a:pPr lvl="0"/>
            <a:r>
              <a:rPr lang="en-US" altLang="zh-CN" sz="1465" dirty="0">
                <a:solidFill>
                  <a:schemeClr val="bg1">
                    <a:lumMod val="50000"/>
                  </a:schemeClr>
                </a:solidFill>
                <a:cs typeface="+mn-ea"/>
                <a:sym typeface="+mn-lt"/>
              </a:rPr>
              <a:t>Lorem ipsum dolor sit </a:t>
            </a:r>
            <a:r>
              <a:rPr lang="en-US" altLang="zh-CN" sz="1465" dirty="0" err="1">
                <a:solidFill>
                  <a:schemeClr val="bg1">
                    <a:lumMod val="50000"/>
                  </a:schemeClr>
                </a:solidFill>
                <a:cs typeface="+mn-ea"/>
                <a:sym typeface="+mn-lt"/>
              </a:rPr>
              <a:t>amet</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consectetuer</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adipiscing</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elit</a:t>
            </a:r>
            <a:r>
              <a:rPr lang="en-US" altLang="zh-CN" sz="1465" dirty="0">
                <a:solidFill>
                  <a:schemeClr val="bg1">
                    <a:lumMod val="50000"/>
                  </a:schemeClr>
                </a:solidFill>
                <a:cs typeface="+mn-ea"/>
                <a:sym typeface="+mn-lt"/>
              </a:rPr>
              <a:t>. </a:t>
            </a:r>
          </a:p>
        </p:txBody>
      </p:sp>
      <p:grpSp>
        <p:nvGrpSpPr>
          <p:cNvPr id="2" name="组合 11"/>
          <p:cNvGrpSpPr/>
          <p:nvPr/>
        </p:nvGrpSpPr>
        <p:grpSpPr>
          <a:xfrm>
            <a:off x="6791629" y="2215073"/>
            <a:ext cx="3341355" cy="3340147"/>
            <a:chOff x="2601227" y="2771221"/>
            <a:chExt cx="2241550" cy="2241550"/>
          </a:xfrm>
        </p:grpSpPr>
        <p:sp>
          <p:nvSpPr>
            <p:cNvPr id="13" name="Freeform 22"/>
            <p:cNvSpPr/>
            <p:nvPr/>
          </p:nvSpPr>
          <p:spPr bwMode="auto">
            <a:xfrm>
              <a:off x="3774389"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2"/>
            </a:solidFill>
            <a:ln w="6350">
              <a:noFill/>
            </a:ln>
          </p:spPr>
          <p:txBody>
            <a:bodyPr/>
            <a:lstStyle/>
            <a:p>
              <a:endParaRPr lang="zh-CN" altLang="en-US" sz="2400" dirty="0">
                <a:cs typeface="+mn-ea"/>
                <a:sym typeface="+mn-lt"/>
              </a:endParaRPr>
            </a:p>
          </p:txBody>
        </p:sp>
        <p:sp>
          <p:nvSpPr>
            <p:cNvPr id="14" name="Freeform 23"/>
            <p:cNvSpPr/>
            <p:nvPr/>
          </p:nvSpPr>
          <p:spPr bwMode="auto">
            <a:xfrm>
              <a:off x="3561664"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p:spPr>
          <p:txBody>
            <a:bodyPr/>
            <a:lstStyle/>
            <a:p>
              <a:endParaRPr lang="zh-CN" altLang="en-US" sz="2400" dirty="0">
                <a:cs typeface="+mn-ea"/>
                <a:sym typeface="+mn-lt"/>
              </a:endParaRPr>
            </a:p>
          </p:txBody>
        </p:sp>
        <p:sp>
          <p:nvSpPr>
            <p:cNvPr id="15" name="Freeform 24"/>
            <p:cNvSpPr/>
            <p:nvPr/>
          </p:nvSpPr>
          <p:spPr bwMode="auto">
            <a:xfrm>
              <a:off x="2601227"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w="6350">
              <a:noFill/>
            </a:ln>
          </p:spPr>
          <p:txBody>
            <a:bodyPr/>
            <a:lstStyle/>
            <a:p>
              <a:endParaRPr lang="zh-CN" altLang="en-US" sz="2400" dirty="0">
                <a:cs typeface="+mn-ea"/>
                <a:sym typeface="+mn-lt"/>
              </a:endParaRPr>
            </a:p>
          </p:txBody>
        </p:sp>
        <p:sp>
          <p:nvSpPr>
            <p:cNvPr id="16" name="Freeform 25"/>
            <p:cNvSpPr/>
            <p:nvPr/>
          </p:nvSpPr>
          <p:spPr bwMode="auto">
            <a:xfrm>
              <a:off x="2601227"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solidFill>
            <a:ln>
              <a:noFill/>
            </a:ln>
          </p:spPr>
          <p:txBody>
            <a:bodyPr/>
            <a:lstStyle/>
            <a:p>
              <a:endParaRPr lang="zh-CN" altLang="en-US" sz="2400" dirty="0">
                <a:cs typeface="+mn-ea"/>
                <a:sym typeface="+mn-lt"/>
              </a:endParaRPr>
            </a:p>
          </p:txBody>
        </p:sp>
        <p:sp>
          <p:nvSpPr>
            <p:cNvPr id="17" name="矩形 16"/>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01</a:t>
              </a:r>
              <a:endParaRPr lang="zh-CN" altLang="en-US" sz="3200" b="1" dirty="0">
                <a:cs typeface="+mn-ea"/>
                <a:sym typeface="+mn-lt"/>
              </a:endParaRPr>
            </a:p>
          </p:txBody>
        </p:sp>
        <p:sp>
          <p:nvSpPr>
            <p:cNvPr id="18" name="矩形 17"/>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sp>
          <p:nvSpPr>
            <p:cNvPr id="19" name="矩形 18"/>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sp>
          <p:nvSpPr>
            <p:cNvPr id="20" name="矩形 19"/>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04</a:t>
              </a:r>
              <a:endParaRPr lang="zh-CN" altLang="en-US" sz="3200" b="1" dirty="0">
                <a:cs typeface="+mn-ea"/>
                <a:sym typeface="+mn-lt"/>
              </a:endParaRPr>
            </a:p>
          </p:txBody>
        </p:sp>
      </p:grpSp>
      <p:grpSp>
        <p:nvGrpSpPr>
          <p:cNvPr id="21" name="组合 20"/>
          <p:cNvGrpSpPr/>
          <p:nvPr/>
        </p:nvGrpSpPr>
        <p:grpSpPr>
          <a:xfrm>
            <a:off x="-244433" y="112284"/>
            <a:ext cx="2814100" cy="1234979"/>
            <a:chOff x="-244433" y="112284"/>
            <a:chExt cx="2814100" cy="1234979"/>
          </a:xfrm>
        </p:grpSpPr>
        <p:pic>
          <p:nvPicPr>
            <p:cNvPr id="22" name="图片 21"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23"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004920" y="3430977"/>
            <a:ext cx="0" cy="6623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004921" y="4093336"/>
            <a:ext cx="22577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62709" y="4093336"/>
            <a:ext cx="225778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5"/>
          <p:cNvSpPr txBox="1">
            <a:spLocks noChangeArrowheads="1"/>
          </p:cNvSpPr>
          <p:nvPr/>
        </p:nvSpPr>
        <p:spPr bwMode="auto">
          <a:xfrm>
            <a:off x="2076869" y="3203148"/>
            <a:ext cx="2255671" cy="41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600" b="1" dirty="0">
                <a:solidFill>
                  <a:schemeClr val="bg1">
                    <a:lumMod val="50000"/>
                  </a:schemeClr>
                </a:solidFill>
                <a:latin typeface="+mn-lt"/>
                <a:ea typeface="+mn-ea"/>
                <a:cs typeface="+mn-ea"/>
                <a:sym typeface="+mn-lt"/>
              </a:rPr>
              <a:t>此处输入文本</a:t>
            </a:r>
            <a:endParaRPr lang="en-US" altLang="zh-CN" sz="1600" b="1" dirty="0">
              <a:solidFill>
                <a:schemeClr val="bg1">
                  <a:lumMod val="50000"/>
                </a:schemeClr>
              </a:solidFill>
              <a:latin typeface="+mn-lt"/>
              <a:ea typeface="+mn-ea"/>
              <a:cs typeface="+mn-ea"/>
              <a:sym typeface="+mn-lt"/>
            </a:endParaRPr>
          </a:p>
        </p:txBody>
      </p:sp>
      <p:cxnSp>
        <p:nvCxnSpPr>
          <p:cNvPr id="17" name="直接连接符 16"/>
          <p:cNvCxnSpPr/>
          <p:nvPr/>
        </p:nvCxnSpPr>
        <p:spPr>
          <a:xfrm>
            <a:off x="4367283" y="4093341"/>
            <a:ext cx="0" cy="6813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520493" y="3334996"/>
            <a:ext cx="0" cy="7583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520497" y="4093336"/>
            <a:ext cx="225567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878392" y="4093341"/>
            <a:ext cx="0" cy="6813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776165" y="4093336"/>
            <a:ext cx="2257785"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文本框 31"/>
          <p:cNvSpPr txBox="1">
            <a:spLocks noChangeArrowheads="1"/>
          </p:cNvSpPr>
          <p:nvPr/>
        </p:nvSpPr>
        <p:spPr bwMode="auto">
          <a:xfrm>
            <a:off x="4285986" y="4221406"/>
            <a:ext cx="2255671" cy="41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600" b="1" dirty="0">
                <a:solidFill>
                  <a:schemeClr val="bg1">
                    <a:lumMod val="50000"/>
                  </a:schemeClr>
                </a:solidFill>
                <a:latin typeface="+mn-lt"/>
                <a:ea typeface="+mn-ea"/>
                <a:cs typeface="+mn-ea"/>
                <a:sym typeface="+mn-lt"/>
              </a:rPr>
              <a:t>此处输入文本</a:t>
            </a:r>
            <a:endParaRPr lang="en-US" altLang="zh-CN" sz="1600" b="1" dirty="0">
              <a:solidFill>
                <a:schemeClr val="bg1">
                  <a:lumMod val="50000"/>
                </a:schemeClr>
              </a:solidFill>
              <a:latin typeface="+mn-lt"/>
              <a:ea typeface="+mn-ea"/>
              <a:cs typeface="+mn-ea"/>
              <a:sym typeface="+mn-lt"/>
            </a:endParaRPr>
          </a:p>
        </p:txBody>
      </p:sp>
      <p:sp>
        <p:nvSpPr>
          <p:cNvPr id="33" name="文本框 32"/>
          <p:cNvSpPr txBox="1">
            <a:spLocks noChangeArrowheads="1"/>
          </p:cNvSpPr>
          <p:nvPr/>
        </p:nvSpPr>
        <p:spPr bwMode="auto">
          <a:xfrm>
            <a:off x="6520497" y="3203148"/>
            <a:ext cx="2255671" cy="41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600" b="1" dirty="0">
                <a:solidFill>
                  <a:schemeClr val="bg1">
                    <a:lumMod val="50000"/>
                  </a:schemeClr>
                </a:solidFill>
                <a:latin typeface="+mn-lt"/>
                <a:ea typeface="+mn-ea"/>
                <a:cs typeface="+mn-ea"/>
                <a:sym typeface="+mn-lt"/>
              </a:rPr>
              <a:t>此处输入文本</a:t>
            </a:r>
            <a:endParaRPr lang="en-US" altLang="zh-CN" sz="1600" b="1" dirty="0">
              <a:solidFill>
                <a:schemeClr val="bg1">
                  <a:lumMod val="50000"/>
                </a:schemeClr>
              </a:solidFill>
              <a:latin typeface="+mn-lt"/>
              <a:ea typeface="+mn-ea"/>
              <a:cs typeface="+mn-ea"/>
              <a:sym typeface="+mn-lt"/>
            </a:endParaRPr>
          </a:p>
        </p:txBody>
      </p:sp>
      <p:sp>
        <p:nvSpPr>
          <p:cNvPr id="34" name="文本框 33"/>
          <p:cNvSpPr txBox="1">
            <a:spLocks noChangeArrowheads="1"/>
          </p:cNvSpPr>
          <p:nvPr/>
        </p:nvSpPr>
        <p:spPr bwMode="auto">
          <a:xfrm>
            <a:off x="8776165" y="4221406"/>
            <a:ext cx="2257785" cy="4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865" b="1" dirty="0">
                <a:solidFill>
                  <a:schemeClr val="bg1">
                    <a:lumMod val="50000"/>
                  </a:schemeClr>
                </a:solidFill>
                <a:latin typeface="+mn-lt"/>
                <a:ea typeface="+mn-ea"/>
                <a:cs typeface="+mn-ea"/>
                <a:sym typeface="+mn-lt"/>
              </a:rPr>
              <a:t>此处输入文本</a:t>
            </a:r>
            <a:endParaRPr lang="en-US" altLang="zh-CN" sz="1865" b="1" dirty="0">
              <a:solidFill>
                <a:schemeClr val="bg1">
                  <a:lumMod val="50000"/>
                </a:schemeClr>
              </a:solidFill>
              <a:latin typeface="+mn-lt"/>
              <a:ea typeface="+mn-ea"/>
              <a:cs typeface="+mn-ea"/>
              <a:sym typeface="+mn-lt"/>
            </a:endParaRPr>
          </a:p>
        </p:txBody>
      </p:sp>
      <p:grpSp>
        <p:nvGrpSpPr>
          <p:cNvPr id="35" name="组合 34"/>
          <p:cNvGrpSpPr/>
          <p:nvPr/>
        </p:nvGrpSpPr>
        <p:grpSpPr>
          <a:xfrm>
            <a:off x="1583832" y="2572286"/>
            <a:ext cx="865451" cy="858694"/>
            <a:chOff x="1187624" y="1857800"/>
            <a:chExt cx="649288" cy="644219"/>
          </a:xfrm>
        </p:grpSpPr>
        <p:sp>
          <p:nvSpPr>
            <p:cNvPr id="36" name="椭圆 35"/>
            <p:cNvSpPr/>
            <p:nvPr/>
          </p:nvSpPr>
          <p:spPr>
            <a:xfrm>
              <a:off x="1187624" y="1857800"/>
              <a:ext cx="649288" cy="644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37" name="文本框 5"/>
            <p:cNvSpPr txBox="1">
              <a:spLocks noChangeArrowheads="1"/>
            </p:cNvSpPr>
            <p:nvPr/>
          </p:nvSpPr>
          <p:spPr bwMode="auto">
            <a:xfrm>
              <a:off x="1187624" y="1923678"/>
              <a:ext cx="648072" cy="5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01</a:t>
              </a:r>
            </a:p>
          </p:txBody>
        </p:sp>
      </p:grpSp>
      <p:grpSp>
        <p:nvGrpSpPr>
          <p:cNvPr id="38" name="组合 37"/>
          <p:cNvGrpSpPr/>
          <p:nvPr/>
        </p:nvGrpSpPr>
        <p:grpSpPr>
          <a:xfrm>
            <a:off x="6093060" y="2572286"/>
            <a:ext cx="867565" cy="858694"/>
            <a:chOff x="4570588" y="1857800"/>
            <a:chExt cx="650875" cy="644219"/>
          </a:xfrm>
        </p:grpSpPr>
        <p:sp>
          <p:nvSpPr>
            <p:cNvPr id="39" name="椭圆 38"/>
            <p:cNvSpPr/>
            <p:nvPr/>
          </p:nvSpPr>
          <p:spPr>
            <a:xfrm>
              <a:off x="4570588" y="1857800"/>
              <a:ext cx="650875" cy="64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40" name="文本框 5"/>
            <p:cNvSpPr txBox="1">
              <a:spLocks noChangeArrowheads="1"/>
            </p:cNvSpPr>
            <p:nvPr/>
          </p:nvSpPr>
          <p:spPr bwMode="auto">
            <a:xfrm>
              <a:off x="4572000" y="1923678"/>
              <a:ext cx="648072" cy="5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02</a:t>
              </a:r>
            </a:p>
          </p:txBody>
        </p:sp>
      </p:grpSp>
      <p:grpSp>
        <p:nvGrpSpPr>
          <p:cNvPr id="41" name="组合 40"/>
          <p:cNvGrpSpPr/>
          <p:nvPr/>
        </p:nvGrpSpPr>
        <p:grpSpPr>
          <a:xfrm>
            <a:off x="3885760" y="4678731"/>
            <a:ext cx="865449" cy="860795"/>
            <a:chOff x="2914601" y="3438123"/>
            <a:chExt cx="649287" cy="645795"/>
          </a:xfrm>
        </p:grpSpPr>
        <p:sp>
          <p:nvSpPr>
            <p:cNvPr id="42" name="椭圆 41"/>
            <p:cNvSpPr/>
            <p:nvPr/>
          </p:nvSpPr>
          <p:spPr>
            <a:xfrm>
              <a:off x="2914601" y="3438123"/>
              <a:ext cx="649287" cy="645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43" name="文本框 5"/>
            <p:cNvSpPr txBox="1">
              <a:spLocks noChangeArrowheads="1"/>
            </p:cNvSpPr>
            <p:nvPr/>
          </p:nvSpPr>
          <p:spPr bwMode="auto">
            <a:xfrm>
              <a:off x="2915816" y="3507854"/>
              <a:ext cx="648072" cy="5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03</a:t>
              </a:r>
            </a:p>
          </p:txBody>
        </p:sp>
      </p:grpSp>
      <p:grpSp>
        <p:nvGrpSpPr>
          <p:cNvPr id="44" name="组合 43"/>
          <p:cNvGrpSpPr/>
          <p:nvPr/>
        </p:nvGrpSpPr>
        <p:grpSpPr>
          <a:xfrm>
            <a:off x="8396869" y="4678731"/>
            <a:ext cx="865449" cy="860795"/>
            <a:chOff x="6298977" y="3438123"/>
            <a:chExt cx="649287" cy="645795"/>
          </a:xfrm>
        </p:grpSpPr>
        <p:sp>
          <p:nvSpPr>
            <p:cNvPr id="45" name="椭圆 44"/>
            <p:cNvSpPr/>
            <p:nvPr/>
          </p:nvSpPr>
          <p:spPr>
            <a:xfrm>
              <a:off x="6298977" y="3438123"/>
              <a:ext cx="649287" cy="645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46" name="文本框 5"/>
            <p:cNvSpPr txBox="1">
              <a:spLocks noChangeArrowheads="1"/>
            </p:cNvSpPr>
            <p:nvPr/>
          </p:nvSpPr>
          <p:spPr bwMode="auto">
            <a:xfrm>
              <a:off x="6300192" y="3507854"/>
              <a:ext cx="648072" cy="5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04</a:t>
              </a:r>
            </a:p>
          </p:txBody>
        </p:sp>
      </p:grpSp>
      <p:grpSp>
        <p:nvGrpSpPr>
          <p:cNvPr id="26" name="组合 25"/>
          <p:cNvGrpSpPr/>
          <p:nvPr/>
        </p:nvGrpSpPr>
        <p:grpSpPr>
          <a:xfrm>
            <a:off x="-244433" y="112284"/>
            <a:ext cx="2814100" cy="1234979"/>
            <a:chOff x="-244433" y="112284"/>
            <a:chExt cx="2814100" cy="1234979"/>
          </a:xfrm>
        </p:grpSpPr>
        <p:pic>
          <p:nvPicPr>
            <p:cNvPr id="27" name="图片 26"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47"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1000" fill="hold"/>
                                        <p:tgtEl>
                                          <p:spTgt spid="4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500"/>
                            </p:stCondLst>
                            <p:childTnLst>
                              <p:par>
                                <p:cTn id="37" presetID="1"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p:stCondLst>
                              <p:cond delay="5000"/>
                            </p:stCondLst>
                            <p:childTnLst>
                              <p:par>
                                <p:cTn id="44" presetID="47" presetClass="entr" presetSubtype="0"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6500"/>
                            </p:stCondLst>
                            <p:childTnLst>
                              <p:par>
                                <p:cTn id="54" presetID="1"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par>
                          <p:cTn id="60" fill="hold">
                            <p:stCondLst>
                              <p:cond delay="7000"/>
                            </p:stCondLst>
                            <p:childTnLst>
                              <p:par>
                                <p:cTn id="61" presetID="42"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8500"/>
                            </p:stCondLst>
                            <p:childTnLst>
                              <p:par>
                                <p:cTn id="71" presetID="1"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946055"/>
          </a:xfrm>
          <a:prstGeom prst="rect">
            <a:avLst/>
          </a:prstGeom>
        </p:spPr>
      </p:pic>
      <p:sp>
        <p:nvSpPr>
          <p:cNvPr id="6" name="矩形 5"/>
          <p:cNvSpPr/>
          <p:nvPr/>
        </p:nvSpPr>
        <p:spPr>
          <a:xfrm>
            <a:off x="1607905" y="1850571"/>
            <a:ext cx="8592009" cy="3548743"/>
          </a:xfrm>
          <a:prstGeom prst="rect">
            <a:avLst/>
          </a:prstGeom>
          <a:solidFill>
            <a:schemeClr val="bg1"/>
          </a:solidFill>
          <a:ln w="82550">
            <a:solidFill>
              <a:srgbClr val="DDB510">
                <a:alpha val="97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文本框 69"/>
          <p:cNvSpPr txBox="1"/>
          <p:nvPr>
            <p:custDataLst>
              <p:tags r:id="rId2"/>
            </p:custDataLst>
          </p:nvPr>
        </p:nvSpPr>
        <p:spPr>
          <a:xfrm>
            <a:off x="5244582" y="203027"/>
            <a:ext cx="1984945" cy="829945"/>
          </a:xfrm>
          <a:prstGeom prst="rect">
            <a:avLst/>
          </a:prstGeom>
          <a:noFill/>
        </p:spPr>
        <p:txBody>
          <a:bodyPr wrap="square" rtlCol="0">
            <a:spAutoFit/>
          </a:bodyPr>
          <a:lstStyle/>
          <a:p>
            <a:pPr algn="dist"/>
            <a:r>
              <a:rPr lang="zh-CN" altLang="en-US" sz="4800" dirty="0">
                <a:solidFill>
                  <a:schemeClr val="accent1"/>
                </a:solidFill>
                <a:cs typeface="+mn-ea"/>
                <a:sym typeface="+mn-lt"/>
              </a:rPr>
              <a:t>目录</a:t>
            </a:r>
          </a:p>
        </p:txBody>
      </p:sp>
      <p:grpSp>
        <p:nvGrpSpPr>
          <p:cNvPr id="8" name="PA_组合 5"/>
          <p:cNvGrpSpPr/>
          <p:nvPr>
            <p:custDataLst>
              <p:tags r:id="rId3"/>
            </p:custDataLst>
          </p:nvPr>
        </p:nvGrpSpPr>
        <p:grpSpPr>
          <a:xfrm>
            <a:off x="7863107" y="555938"/>
            <a:ext cx="1174751" cy="125175"/>
            <a:chOff x="7772399" y="717787"/>
            <a:chExt cx="1174751" cy="125175"/>
          </a:xfrm>
          <a:solidFill>
            <a:schemeClr val="accent1"/>
          </a:solidFill>
        </p:grpSpPr>
        <p:sp>
          <p:nvSpPr>
            <p:cNvPr id="14" name="椭圆 13"/>
            <p:cNvSpPr/>
            <p:nvPr/>
          </p:nvSpPr>
          <p:spPr>
            <a:xfrm>
              <a:off x="7772399" y="717787"/>
              <a:ext cx="125175" cy="12517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cxnSp>
          <p:nvCxnSpPr>
            <p:cNvPr id="17" name="直接连接符 3"/>
            <p:cNvCxnSpPr/>
            <p:nvPr/>
          </p:nvCxnSpPr>
          <p:spPr>
            <a:xfrm>
              <a:off x="7897574" y="780374"/>
              <a:ext cx="1049576" cy="0"/>
            </a:xfrm>
            <a:prstGeom prst="line">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PA_组合 20"/>
          <p:cNvGrpSpPr/>
          <p:nvPr>
            <p:custDataLst>
              <p:tags r:id="rId4"/>
            </p:custDataLst>
          </p:nvPr>
        </p:nvGrpSpPr>
        <p:grpSpPr>
          <a:xfrm flipH="1">
            <a:off x="3436251" y="555938"/>
            <a:ext cx="1174751" cy="125175"/>
            <a:chOff x="7772399" y="717787"/>
            <a:chExt cx="1174751" cy="125175"/>
          </a:xfrm>
          <a:solidFill>
            <a:schemeClr val="accent1"/>
          </a:solidFill>
        </p:grpSpPr>
        <p:sp>
          <p:nvSpPr>
            <p:cNvPr id="19" name="椭圆 18"/>
            <p:cNvSpPr/>
            <p:nvPr/>
          </p:nvSpPr>
          <p:spPr>
            <a:xfrm>
              <a:off x="7772399" y="717787"/>
              <a:ext cx="125175" cy="12517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cxnSp>
          <p:nvCxnSpPr>
            <p:cNvPr id="20" name="直接连接符 23"/>
            <p:cNvCxnSpPr/>
            <p:nvPr/>
          </p:nvCxnSpPr>
          <p:spPr>
            <a:xfrm>
              <a:off x="7897574" y="780374"/>
              <a:ext cx="1049576" cy="0"/>
            </a:xfrm>
            <a:prstGeom prst="line">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PA_组合 36"/>
          <p:cNvGrpSpPr/>
          <p:nvPr>
            <p:custDataLst>
              <p:tags r:id="rId5"/>
            </p:custDataLst>
          </p:nvPr>
        </p:nvGrpSpPr>
        <p:grpSpPr>
          <a:xfrm>
            <a:off x="1929699" y="2718329"/>
            <a:ext cx="3835313" cy="911081"/>
            <a:chOff x="1614538" y="2242481"/>
            <a:chExt cx="3835313" cy="911082"/>
          </a:xfrm>
        </p:grpSpPr>
        <p:grpSp>
          <p:nvGrpSpPr>
            <p:cNvPr id="22" name="组合 31"/>
            <p:cNvGrpSpPr/>
            <p:nvPr/>
          </p:nvGrpSpPr>
          <p:grpSpPr>
            <a:xfrm>
              <a:off x="1614538" y="2285671"/>
              <a:ext cx="707749" cy="656899"/>
              <a:chOff x="1962880" y="2980466"/>
              <a:chExt cx="707749" cy="656899"/>
            </a:xfrm>
          </p:grpSpPr>
          <p:sp>
            <p:nvSpPr>
              <p:cNvPr id="23" name="矩形 22"/>
              <p:cNvSpPr/>
              <p:nvPr/>
            </p:nvSpPr>
            <p:spPr>
              <a:xfrm>
                <a:off x="1962880" y="2994119"/>
                <a:ext cx="707749" cy="64324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24" name="文本框 23"/>
              <p:cNvSpPr txBox="1"/>
              <p:nvPr/>
            </p:nvSpPr>
            <p:spPr>
              <a:xfrm>
                <a:off x="1983992" y="2980466"/>
                <a:ext cx="665524" cy="583566"/>
              </a:xfrm>
              <a:prstGeom prst="rect">
                <a:avLst/>
              </a:prstGeom>
              <a:noFill/>
            </p:spPr>
            <p:txBody>
              <a:bodyPr wrap="square" rtlCol="0">
                <a:spAutoFit/>
              </a:bodyPr>
              <a:lstStyle/>
              <a:p>
                <a:pPr algn="dist"/>
                <a:r>
                  <a:rPr lang="en-US" altLang="zh-CN" sz="3200" dirty="0">
                    <a:solidFill>
                      <a:schemeClr val="accent1"/>
                    </a:solidFill>
                    <a:cs typeface="+mn-ea"/>
                    <a:sym typeface="+mn-lt"/>
                  </a:rPr>
                  <a:t>1</a:t>
                </a:r>
              </a:p>
            </p:txBody>
          </p:sp>
        </p:grpSp>
        <p:grpSp>
          <p:nvGrpSpPr>
            <p:cNvPr id="25" name="组合 32"/>
            <p:cNvGrpSpPr/>
            <p:nvPr/>
          </p:nvGrpSpPr>
          <p:grpSpPr>
            <a:xfrm>
              <a:off x="2482526" y="2242481"/>
              <a:ext cx="2967325" cy="911082"/>
              <a:chOff x="6431995" y="1444770"/>
              <a:chExt cx="2967325" cy="911082"/>
            </a:xfrm>
          </p:grpSpPr>
          <p:sp>
            <p:nvSpPr>
              <p:cNvPr id="26" name="文本框 25"/>
              <p:cNvSpPr txBox="1"/>
              <p:nvPr/>
            </p:nvSpPr>
            <p:spPr>
              <a:xfrm>
                <a:off x="6431995" y="1444770"/>
                <a:ext cx="2291091" cy="460375"/>
              </a:xfrm>
              <a:prstGeom prst="rect">
                <a:avLst/>
              </a:prstGeom>
              <a:noFill/>
            </p:spPr>
            <p:txBody>
              <a:bodyPr wrap="square" rtlCol="0" anchor="ctr">
                <a:spAutoFit/>
              </a:bodyPr>
              <a:lstStyle/>
              <a:p>
                <a:pPr algn="dist"/>
                <a:r>
                  <a:rPr lang="zh-CN" altLang="en-US" sz="2400" dirty="0">
                    <a:solidFill>
                      <a:schemeClr val="accent1"/>
                    </a:solidFill>
                    <a:cs typeface="+mn-ea"/>
                    <a:sym typeface="+mn-lt"/>
                  </a:rPr>
                  <a:t>添加演示标题</a:t>
                </a:r>
              </a:p>
            </p:txBody>
          </p:sp>
          <p:sp>
            <p:nvSpPr>
              <p:cNvPr id="27" name="矩形 26"/>
              <p:cNvSpPr/>
              <p:nvPr/>
            </p:nvSpPr>
            <p:spPr>
              <a:xfrm>
                <a:off x="6457906" y="1822451"/>
                <a:ext cx="2941414" cy="533401"/>
              </a:xfrm>
              <a:prstGeom prst="rect">
                <a:avLst/>
              </a:prstGeom>
            </p:spPr>
            <p:txBody>
              <a:bodyPr wrap="square">
                <a:spAutoFit/>
              </a:bodyPr>
              <a:lstStyle/>
              <a:p>
                <a:pPr>
                  <a:lnSpc>
                    <a:spcPct val="120000"/>
                  </a:lnSpc>
                </a:pPr>
                <a:r>
                  <a:rPr lang="en-US" altLang="zh-CN" sz="1200" dirty="0">
                    <a:solidFill>
                      <a:schemeClr val="accent1"/>
                    </a:solidFill>
                    <a:cs typeface="+mn-ea"/>
                    <a:sym typeface="+mn-lt"/>
                  </a:rPr>
                  <a:t>This PPT template for the rice husk designer pencil demo works</a:t>
                </a:r>
                <a:r>
                  <a:rPr lang="en-US" altLang="zh-CN" sz="1200">
                    <a:solidFill>
                      <a:schemeClr val="accent1"/>
                    </a:solidFill>
                    <a:cs typeface="+mn-ea"/>
                    <a:sym typeface="+mn-lt"/>
                  </a:rPr>
                  <a:t>, </a:t>
                </a:r>
                <a:endParaRPr lang="zh-CN" altLang="en-US" sz="1200" dirty="0">
                  <a:solidFill>
                    <a:schemeClr val="accent1"/>
                  </a:solidFill>
                  <a:cs typeface="+mn-ea"/>
                  <a:sym typeface="+mn-lt"/>
                </a:endParaRPr>
              </a:p>
            </p:txBody>
          </p:sp>
        </p:grpSp>
      </p:grpSp>
      <p:grpSp>
        <p:nvGrpSpPr>
          <p:cNvPr id="28" name="PA_组合 46"/>
          <p:cNvGrpSpPr/>
          <p:nvPr>
            <p:custDataLst>
              <p:tags r:id="rId6"/>
            </p:custDataLst>
          </p:nvPr>
        </p:nvGrpSpPr>
        <p:grpSpPr>
          <a:xfrm>
            <a:off x="6647921" y="2718329"/>
            <a:ext cx="3730717" cy="911081"/>
            <a:chOff x="1614538" y="2242481"/>
            <a:chExt cx="3730717" cy="911082"/>
          </a:xfrm>
        </p:grpSpPr>
        <p:grpSp>
          <p:nvGrpSpPr>
            <p:cNvPr id="29" name="组合 47"/>
            <p:cNvGrpSpPr/>
            <p:nvPr/>
          </p:nvGrpSpPr>
          <p:grpSpPr>
            <a:xfrm>
              <a:off x="1614538" y="2285671"/>
              <a:ext cx="707749" cy="656899"/>
              <a:chOff x="1962880" y="2980466"/>
              <a:chExt cx="707749" cy="656899"/>
            </a:xfrm>
          </p:grpSpPr>
          <p:sp>
            <p:nvSpPr>
              <p:cNvPr id="30" name="矩形 29"/>
              <p:cNvSpPr/>
              <p:nvPr/>
            </p:nvSpPr>
            <p:spPr>
              <a:xfrm>
                <a:off x="1962880" y="2994119"/>
                <a:ext cx="707749" cy="6432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31" name="文本框 30"/>
              <p:cNvSpPr txBox="1"/>
              <p:nvPr/>
            </p:nvSpPr>
            <p:spPr>
              <a:xfrm>
                <a:off x="1983992" y="2980466"/>
                <a:ext cx="665524" cy="583566"/>
              </a:xfrm>
              <a:prstGeom prst="rect">
                <a:avLst/>
              </a:prstGeom>
              <a:noFill/>
            </p:spPr>
            <p:txBody>
              <a:bodyPr wrap="square" rtlCol="0">
                <a:spAutoFit/>
              </a:bodyPr>
              <a:lstStyle/>
              <a:p>
                <a:pPr algn="dist"/>
                <a:r>
                  <a:rPr lang="en-US" altLang="zh-CN" sz="3200" dirty="0">
                    <a:solidFill>
                      <a:schemeClr val="accent2"/>
                    </a:solidFill>
                    <a:cs typeface="+mn-ea"/>
                    <a:sym typeface="+mn-lt"/>
                  </a:rPr>
                  <a:t>2</a:t>
                </a:r>
              </a:p>
            </p:txBody>
          </p:sp>
        </p:grpSp>
        <p:grpSp>
          <p:nvGrpSpPr>
            <p:cNvPr id="32" name="组合 48"/>
            <p:cNvGrpSpPr/>
            <p:nvPr/>
          </p:nvGrpSpPr>
          <p:grpSpPr>
            <a:xfrm>
              <a:off x="2482526" y="2242481"/>
              <a:ext cx="2862729" cy="911082"/>
              <a:chOff x="6431995" y="1444770"/>
              <a:chExt cx="2862729" cy="911082"/>
            </a:xfrm>
          </p:grpSpPr>
          <p:sp>
            <p:nvSpPr>
              <p:cNvPr id="33" name="文本框 32"/>
              <p:cNvSpPr txBox="1"/>
              <p:nvPr/>
            </p:nvSpPr>
            <p:spPr>
              <a:xfrm>
                <a:off x="6431995" y="1444770"/>
                <a:ext cx="2291091" cy="460375"/>
              </a:xfrm>
              <a:prstGeom prst="rect">
                <a:avLst/>
              </a:prstGeom>
              <a:noFill/>
            </p:spPr>
            <p:txBody>
              <a:bodyPr wrap="square" rtlCol="0" anchor="ctr">
                <a:spAutoFit/>
              </a:bodyPr>
              <a:lstStyle/>
              <a:p>
                <a:pPr algn="dist"/>
                <a:r>
                  <a:rPr lang="zh-CN" altLang="en-US" sz="2400">
                    <a:solidFill>
                      <a:schemeClr val="accent2"/>
                    </a:solidFill>
                    <a:cs typeface="+mn-ea"/>
                    <a:sym typeface="+mn-lt"/>
                  </a:rPr>
                  <a:t>添加演示标题</a:t>
                </a:r>
              </a:p>
            </p:txBody>
          </p:sp>
          <p:sp>
            <p:nvSpPr>
              <p:cNvPr id="34" name="矩形 33"/>
              <p:cNvSpPr/>
              <p:nvPr/>
            </p:nvSpPr>
            <p:spPr>
              <a:xfrm>
                <a:off x="6457904" y="1822451"/>
                <a:ext cx="2836820" cy="533401"/>
              </a:xfrm>
              <a:prstGeom prst="rect">
                <a:avLst/>
              </a:prstGeom>
            </p:spPr>
            <p:txBody>
              <a:bodyPr wrap="square">
                <a:spAutoFit/>
              </a:bodyPr>
              <a:lstStyle/>
              <a:p>
                <a:pPr>
                  <a:lnSpc>
                    <a:spcPct val="120000"/>
                  </a:lnSpc>
                </a:pPr>
                <a:r>
                  <a:rPr lang="en-US" altLang="zh-CN" sz="1200" dirty="0">
                    <a:solidFill>
                      <a:schemeClr val="accent2"/>
                    </a:solidFill>
                    <a:cs typeface="+mn-ea"/>
                    <a:sym typeface="+mn-lt"/>
                  </a:rPr>
                  <a:t>This PPT template for the rice husk designer pencil demo works</a:t>
                </a:r>
                <a:r>
                  <a:rPr lang="en-US" altLang="zh-CN" sz="1200">
                    <a:solidFill>
                      <a:schemeClr val="accent2"/>
                    </a:solidFill>
                    <a:cs typeface="+mn-ea"/>
                    <a:sym typeface="+mn-lt"/>
                  </a:rPr>
                  <a:t>, </a:t>
                </a:r>
                <a:endParaRPr lang="zh-CN" altLang="en-US" sz="1200" dirty="0">
                  <a:solidFill>
                    <a:schemeClr val="accent2"/>
                  </a:solidFill>
                  <a:cs typeface="+mn-ea"/>
                  <a:sym typeface="+mn-lt"/>
                </a:endParaRPr>
              </a:p>
            </p:txBody>
          </p:sp>
        </p:grpSp>
      </p:grpSp>
      <p:grpSp>
        <p:nvGrpSpPr>
          <p:cNvPr id="35" name="PA_组合 55"/>
          <p:cNvGrpSpPr/>
          <p:nvPr>
            <p:custDataLst>
              <p:tags r:id="rId7"/>
            </p:custDataLst>
          </p:nvPr>
        </p:nvGrpSpPr>
        <p:grpSpPr>
          <a:xfrm>
            <a:off x="1929699" y="3840393"/>
            <a:ext cx="3835313" cy="911081"/>
            <a:chOff x="1614538" y="2242481"/>
            <a:chExt cx="3835313" cy="911082"/>
          </a:xfrm>
        </p:grpSpPr>
        <p:grpSp>
          <p:nvGrpSpPr>
            <p:cNvPr id="36" name="组合 56"/>
            <p:cNvGrpSpPr/>
            <p:nvPr/>
          </p:nvGrpSpPr>
          <p:grpSpPr>
            <a:xfrm>
              <a:off x="1614538" y="2285671"/>
              <a:ext cx="707749" cy="656899"/>
              <a:chOff x="1962880" y="2980466"/>
              <a:chExt cx="707749" cy="656899"/>
            </a:xfrm>
          </p:grpSpPr>
          <p:sp>
            <p:nvSpPr>
              <p:cNvPr id="37" name="矩形 36"/>
              <p:cNvSpPr/>
              <p:nvPr/>
            </p:nvSpPr>
            <p:spPr>
              <a:xfrm>
                <a:off x="1962880" y="2994119"/>
                <a:ext cx="707749" cy="64324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cs typeface="+mn-ea"/>
                  <a:sym typeface="+mn-lt"/>
                </a:endParaRPr>
              </a:p>
            </p:txBody>
          </p:sp>
          <p:sp>
            <p:nvSpPr>
              <p:cNvPr id="38" name="文本框 37"/>
              <p:cNvSpPr txBox="1"/>
              <p:nvPr/>
            </p:nvSpPr>
            <p:spPr>
              <a:xfrm>
                <a:off x="1983992" y="2980466"/>
                <a:ext cx="665524" cy="583566"/>
              </a:xfrm>
              <a:prstGeom prst="rect">
                <a:avLst/>
              </a:prstGeom>
              <a:noFill/>
            </p:spPr>
            <p:txBody>
              <a:bodyPr wrap="square" rtlCol="0">
                <a:spAutoFit/>
              </a:bodyPr>
              <a:lstStyle/>
              <a:p>
                <a:pPr algn="dist"/>
                <a:r>
                  <a:rPr lang="en-US" altLang="zh-CN" sz="3200">
                    <a:solidFill>
                      <a:schemeClr val="accent3"/>
                    </a:solidFill>
                    <a:cs typeface="+mn-ea"/>
                    <a:sym typeface="+mn-lt"/>
                  </a:rPr>
                  <a:t>3</a:t>
                </a:r>
                <a:endParaRPr lang="en-US" altLang="zh-CN" sz="3200" dirty="0">
                  <a:solidFill>
                    <a:schemeClr val="accent3"/>
                  </a:solidFill>
                  <a:cs typeface="+mn-ea"/>
                  <a:sym typeface="+mn-lt"/>
                </a:endParaRPr>
              </a:p>
            </p:txBody>
          </p:sp>
        </p:grpSp>
        <p:grpSp>
          <p:nvGrpSpPr>
            <p:cNvPr id="39" name="组合 57"/>
            <p:cNvGrpSpPr/>
            <p:nvPr/>
          </p:nvGrpSpPr>
          <p:grpSpPr>
            <a:xfrm>
              <a:off x="2482526" y="2242481"/>
              <a:ext cx="2967325" cy="911082"/>
              <a:chOff x="6431995" y="1444770"/>
              <a:chExt cx="2967325" cy="911082"/>
            </a:xfrm>
          </p:grpSpPr>
          <p:sp>
            <p:nvSpPr>
              <p:cNvPr id="40" name="文本框 39"/>
              <p:cNvSpPr txBox="1"/>
              <p:nvPr/>
            </p:nvSpPr>
            <p:spPr>
              <a:xfrm>
                <a:off x="6431995" y="1444770"/>
                <a:ext cx="2291091" cy="460375"/>
              </a:xfrm>
              <a:prstGeom prst="rect">
                <a:avLst/>
              </a:prstGeom>
              <a:noFill/>
            </p:spPr>
            <p:txBody>
              <a:bodyPr wrap="square" rtlCol="0" anchor="ctr">
                <a:spAutoFit/>
              </a:bodyPr>
              <a:lstStyle/>
              <a:p>
                <a:pPr algn="dist"/>
                <a:r>
                  <a:rPr lang="zh-CN" altLang="en-US" sz="2400">
                    <a:solidFill>
                      <a:schemeClr val="accent3"/>
                    </a:solidFill>
                    <a:cs typeface="+mn-ea"/>
                    <a:sym typeface="+mn-lt"/>
                  </a:rPr>
                  <a:t>添加演示标题</a:t>
                </a:r>
              </a:p>
            </p:txBody>
          </p:sp>
          <p:sp>
            <p:nvSpPr>
              <p:cNvPr id="41" name="矩形 40"/>
              <p:cNvSpPr/>
              <p:nvPr/>
            </p:nvSpPr>
            <p:spPr>
              <a:xfrm>
                <a:off x="6457906" y="1822451"/>
                <a:ext cx="2941414" cy="533401"/>
              </a:xfrm>
              <a:prstGeom prst="rect">
                <a:avLst/>
              </a:prstGeom>
            </p:spPr>
            <p:txBody>
              <a:bodyPr wrap="square">
                <a:spAutoFit/>
              </a:bodyPr>
              <a:lstStyle/>
              <a:p>
                <a:pPr>
                  <a:lnSpc>
                    <a:spcPct val="120000"/>
                  </a:lnSpc>
                </a:pPr>
                <a:r>
                  <a:rPr lang="en-US" altLang="zh-CN" sz="1200" dirty="0">
                    <a:solidFill>
                      <a:schemeClr val="accent3"/>
                    </a:solidFill>
                    <a:cs typeface="+mn-ea"/>
                    <a:sym typeface="+mn-lt"/>
                  </a:rPr>
                  <a:t>This PPT template for the rice husk designer pencil demo works</a:t>
                </a:r>
                <a:r>
                  <a:rPr lang="en-US" altLang="zh-CN" sz="1200">
                    <a:solidFill>
                      <a:schemeClr val="accent3"/>
                    </a:solidFill>
                    <a:cs typeface="+mn-ea"/>
                    <a:sym typeface="+mn-lt"/>
                  </a:rPr>
                  <a:t>, </a:t>
                </a:r>
                <a:endParaRPr lang="zh-CN" altLang="en-US" sz="1200" dirty="0">
                  <a:solidFill>
                    <a:schemeClr val="accent3"/>
                  </a:solidFill>
                  <a:cs typeface="+mn-ea"/>
                  <a:sym typeface="+mn-lt"/>
                </a:endParaRPr>
              </a:p>
            </p:txBody>
          </p:sp>
        </p:grpSp>
      </p:grpSp>
      <p:grpSp>
        <p:nvGrpSpPr>
          <p:cNvPr id="42" name="PA_组合 64"/>
          <p:cNvGrpSpPr/>
          <p:nvPr>
            <p:custDataLst>
              <p:tags r:id="rId8"/>
            </p:custDataLst>
          </p:nvPr>
        </p:nvGrpSpPr>
        <p:grpSpPr>
          <a:xfrm>
            <a:off x="6647921" y="3840393"/>
            <a:ext cx="3649965" cy="911081"/>
            <a:chOff x="1614538" y="2242481"/>
            <a:chExt cx="3649965" cy="911082"/>
          </a:xfrm>
        </p:grpSpPr>
        <p:grpSp>
          <p:nvGrpSpPr>
            <p:cNvPr id="43" name="组合 65"/>
            <p:cNvGrpSpPr/>
            <p:nvPr/>
          </p:nvGrpSpPr>
          <p:grpSpPr>
            <a:xfrm>
              <a:off x="1614538" y="2285671"/>
              <a:ext cx="707749" cy="656899"/>
              <a:chOff x="1962880" y="2980466"/>
              <a:chExt cx="707749" cy="656899"/>
            </a:xfrm>
          </p:grpSpPr>
          <p:sp>
            <p:nvSpPr>
              <p:cNvPr id="44" name="矩形 43"/>
              <p:cNvSpPr/>
              <p:nvPr/>
            </p:nvSpPr>
            <p:spPr>
              <a:xfrm>
                <a:off x="1962880" y="2994119"/>
                <a:ext cx="707749" cy="64324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cs typeface="+mn-ea"/>
                  <a:sym typeface="+mn-lt"/>
                </a:endParaRPr>
              </a:p>
            </p:txBody>
          </p:sp>
          <p:sp>
            <p:nvSpPr>
              <p:cNvPr id="45" name="文本框 44"/>
              <p:cNvSpPr txBox="1"/>
              <p:nvPr/>
            </p:nvSpPr>
            <p:spPr>
              <a:xfrm>
                <a:off x="1983992" y="2980466"/>
                <a:ext cx="665524" cy="583566"/>
              </a:xfrm>
              <a:prstGeom prst="rect">
                <a:avLst/>
              </a:prstGeom>
              <a:noFill/>
            </p:spPr>
            <p:txBody>
              <a:bodyPr wrap="square" rtlCol="0">
                <a:spAutoFit/>
              </a:bodyPr>
              <a:lstStyle/>
              <a:p>
                <a:pPr algn="dist"/>
                <a:r>
                  <a:rPr lang="en-US" altLang="zh-CN" sz="3200">
                    <a:solidFill>
                      <a:schemeClr val="accent4"/>
                    </a:solidFill>
                    <a:cs typeface="+mn-ea"/>
                    <a:sym typeface="+mn-lt"/>
                  </a:rPr>
                  <a:t>4</a:t>
                </a:r>
                <a:endParaRPr lang="en-US" altLang="zh-CN" sz="3200" dirty="0">
                  <a:solidFill>
                    <a:schemeClr val="accent4"/>
                  </a:solidFill>
                  <a:cs typeface="+mn-ea"/>
                  <a:sym typeface="+mn-lt"/>
                </a:endParaRPr>
              </a:p>
            </p:txBody>
          </p:sp>
        </p:grpSp>
        <p:grpSp>
          <p:nvGrpSpPr>
            <p:cNvPr id="46" name="组合 66"/>
            <p:cNvGrpSpPr/>
            <p:nvPr/>
          </p:nvGrpSpPr>
          <p:grpSpPr>
            <a:xfrm>
              <a:off x="2482526" y="2242481"/>
              <a:ext cx="2781977" cy="911082"/>
              <a:chOff x="6431995" y="1444770"/>
              <a:chExt cx="2781977" cy="911082"/>
            </a:xfrm>
          </p:grpSpPr>
          <p:sp>
            <p:nvSpPr>
              <p:cNvPr id="47" name="文本框 46"/>
              <p:cNvSpPr txBox="1"/>
              <p:nvPr/>
            </p:nvSpPr>
            <p:spPr>
              <a:xfrm>
                <a:off x="6431995" y="1444770"/>
                <a:ext cx="2291091" cy="460375"/>
              </a:xfrm>
              <a:prstGeom prst="rect">
                <a:avLst/>
              </a:prstGeom>
              <a:noFill/>
            </p:spPr>
            <p:txBody>
              <a:bodyPr wrap="square" rtlCol="0" anchor="ctr">
                <a:spAutoFit/>
              </a:bodyPr>
              <a:lstStyle/>
              <a:p>
                <a:pPr algn="dist"/>
                <a:r>
                  <a:rPr lang="zh-CN" altLang="en-US" sz="2400">
                    <a:solidFill>
                      <a:schemeClr val="accent4"/>
                    </a:solidFill>
                    <a:cs typeface="+mn-ea"/>
                    <a:sym typeface="+mn-lt"/>
                  </a:rPr>
                  <a:t>添加演示标题</a:t>
                </a:r>
              </a:p>
            </p:txBody>
          </p:sp>
          <p:sp>
            <p:nvSpPr>
              <p:cNvPr id="48" name="矩形 47"/>
              <p:cNvSpPr/>
              <p:nvPr/>
            </p:nvSpPr>
            <p:spPr>
              <a:xfrm>
                <a:off x="6457904" y="1822451"/>
                <a:ext cx="2756068" cy="533401"/>
              </a:xfrm>
              <a:prstGeom prst="rect">
                <a:avLst/>
              </a:prstGeom>
            </p:spPr>
            <p:txBody>
              <a:bodyPr wrap="square">
                <a:spAutoFit/>
              </a:bodyPr>
              <a:lstStyle/>
              <a:p>
                <a:pPr>
                  <a:lnSpc>
                    <a:spcPct val="120000"/>
                  </a:lnSpc>
                </a:pPr>
                <a:r>
                  <a:rPr lang="en-US" altLang="zh-CN" sz="1200" dirty="0">
                    <a:solidFill>
                      <a:schemeClr val="accent4"/>
                    </a:solidFill>
                    <a:cs typeface="+mn-ea"/>
                    <a:sym typeface="+mn-lt"/>
                  </a:rPr>
                  <a:t>This PPT template for the rice husk designer pencil demo works, </a:t>
                </a:r>
                <a:endParaRPr lang="zh-CN" altLang="en-US" sz="1200" dirty="0">
                  <a:solidFill>
                    <a:schemeClr val="accent4"/>
                  </a:solidFill>
                  <a:cs typeface="+mn-ea"/>
                  <a:sym typeface="+mn-lt"/>
                </a:endParaRPr>
              </a:p>
            </p:txBody>
          </p:sp>
        </p:gr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125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16" presetClass="entr" presetSubtype="37" fill="hold" nodeType="withEffect">
                                  <p:stCondLst>
                                    <p:cond delay="125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16" presetClass="entr" presetSubtype="37" fill="hold" nodeType="withEffect">
                                  <p:stCondLst>
                                    <p:cond delay="75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par>
                                <p:cTn id="23" presetID="16" presetClass="entr" presetSubtype="37" fill="hold"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barn(outVertical)">
                                      <p:cBhvr>
                                        <p:cTn id="25" dur="500"/>
                                        <p:tgtEl>
                                          <p:spTgt spid="28"/>
                                        </p:tgtEl>
                                      </p:cBhvr>
                                    </p:animEffect>
                                  </p:childTnLst>
                                </p:cTn>
                              </p:par>
                              <p:par>
                                <p:cTn id="26" presetID="16" presetClass="entr" presetSubtype="37" fill="hold" nodeType="withEffect">
                                  <p:stCondLst>
                                    <p:cond delay="750"/>
                                  </p:stCondLst>
                                  <p:childTnLst>
                                    <p:set>
                                      <p:cBhvr>
                                        <p:cTn id="27" dur="1" fill="hold">
                                          <p:stCondLst>
                                            <p:cond delay="0"/>
                                          </p:stCondLst>
                                        </p:cTn>
                                        <p:tgtEl>
                                          <p:spTgt spid="35"/>
                                        </p:tgtEl>
                                        <p:attrNameLst>
                                          <p:attrName>style.visibility</p:attrName>
                                        </p:attrNameLst>
                                      </p:cBhvr>
                                      <p:to>
                                        <p:strVal val="visible"/>
                                      </p:to>
                                    </p:set>
                                    <p:animEffect transition="in" filter="barn(outVertical)">
                                      <p:cBhvr>
                                        <p:cTn id="28" dur="500"/>
                                        <p:tgtEl>
                                          <p:spTgt spid="35"/>
                                        </p:tgtEl>
                                      </p:cBhvr>
                                    </p:animEffect>
                                  </p:childTnLst>
                                </p:cTn>
                              </p:par>
                              <p:par>
                                <p:cTn id="29" presetID="16" presetClass="entr" presetSubtype="37" fill="hold" nodeType="withEffect">
                                  <p:stCondLst>
                                    <p:cond delay="750"/>
                                  </p:stCondLst>
                                  <p:childTnLst>
                                    <p:set>
                                      <p:cBhvr>
                                        <p:cTn id="30" dur="1" fill="hold">
                                          <p:stCondLst>
                                            <p:cond delay="0"/>
                                          </p:stCondLst>
                                        </p:cTn>
                                        <p:tgtEl>
                                          <p:spTgt spid="42"/>
                                        </p:tgtEl>
                                        <p:attrNameLst>
                                          <p:attrName>style.visibility</p:attrName>
                                        </p:attrNameLst>
                                      </p:cBhvr>
                                      <p:to>
                                        <p:strVal val="visible"/>
                                      </p:to>
                                    </p:set>
                                    <p:animEffect transition="in" filter="barn(outVertical)">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46055"/>
          </a:xfrm>
          <a:prstGeom prst="rect">
            <a:avLst/>
          </a:prstGeom>
        </p:spPr>
      </p:pic>
      <p:sp>
        <p:nvSpPr>
          <p:cNvPr id="6" name="矩形 5"/>
          <p:cNvSpPr/>
          <p:nvPr/>
        </p:nvSpPr>
        <p:spPr>
          <a:xfrm>
            <a:off x="3033395" y="1934210"/>
            <a:ext cx="6602095" cy="2875915"/>
          </a:xfrm>
          <a:prstGeom prst="rect">
            <a:avLst/>
          </a:prstGeom>
          <a:solidFill>
            <a:schemeClr val="bg1"/>
          </a:solidFill>
          <a:ln w="82550">
            <a:solidFill>
              <a:srgbClr val="DDB510">
                <a:alpha val="97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MH_Entry_1"/>
          <p:cNvSpPr/>
          <p:nvPr>
            <p:custDataLst>
              <p:tags r:id="rId1"/>
            </p:custDataLst>
          </p:nvPr>
        </p:nvSpPr>
        <p:spPr>
          <a:xfrm>
            <a:off x="4626466" y="2788000"/>
            <a:ext cx="3488834" cy="8463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3800" b="1" dirty="0">
                <a:solidFill>
                  <a:schemeClr val="accent1"/>
                </a:solidFill>
                <a:latin typeface="Arial" panose="020B0604020202020204" pitchFamily="34" charset="0"/>
                <a:ea typeface="微软雅黑" panose="020B0503020204020204" charset="-122"/>
                <a:sym typeface="Arial" panose="020B0604020202020204" pitchFamily="34" charset="0"/>
              </a:rPr>
              <a:t>04</a:t>
            </a:r>
            <a:r>
              <a:rPr lang="zh-CN" altLang="en-US" sz="3800" b="1" dirty="0">
                <a:solidFill>
                  <a:schemeClr val="accent1"/>
                </a:solidFill>
                <a:latin typeface="Arial" panose="020B0604020202020204" pitchFamily="34" charset="0"/>
                <a:ea typeface="微软雅黑" panose="020B0503020204020204" charset="-122"/>
                <a:sym typeface="Arial" panose="020B0604020202020204" pitchFamily="34" charset="0"/>
              </a:rPr>
              <a:t>输入您的标题</a:t>
            </a:r>
            <a:endParaRPr lang="en-US" altLang="zh-CN" sz="3800" b="1" dirty="0">
              <a:solidFill>
                <a:schemeClr val="accent1"/>
              </a:solidFill>
              <a:latin typeface="Arial" panose="020B0604020202020204" pitchFamily="34" charset="0"/>
              <a:ea typeface="微软雅黑" panose="020B0503020204020204" charset="-122"/>
              <a:sym typeface="Arial" panose="020B0604020202020204" pitchFamily="34" charset="0"/>
            </a:endParaRPr>
          </a:p>
          <a:p>
            <a:pPr algn="ctr"/>
            <a:r>
              <a:rPr lang="en-US" sz="1700" dirty="0">
                <a:solidFill>
                  <a:schemeClr val="accent1"/>
                </a:solidFill>
                <a:latin typeface="Arial" panose="020B0604020202020204" pitchFamily="34" charset="0"/>
                <a:ea typeface="微软雅黑" panose="020B0503020204020204" charset="-122"/>
                <a:sym typeface="Arial" panose="020B0604020202020204" pitchFamily="34" charset="0"/>
              </a:rPr>
              <a:t>ADD YOUR TITLE</a:t>
            </a:r>
          </a:p>
        </p:txBody>
      </p:sp>
      <p:sp>
        <p:nvSpPr>
          <p:cNvPr id="12" name="TextBox 11"/>
          <p:cNvSpPr txBox="1"/>
          <p:nvPr/>
        </p:nvSpPr>
        <p:spPr>
          <a:xfrm>
            <a:off x="6418974" y="3773068"/>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TextBox 11"/>
          <p:cNvSpPr txBox="1"/>
          <p:nvPr/>
        </p:nvSpPr>
        <p:spPr>
          <a:xfrm>
            <a:off x="4624157" y="3773068"/>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TextBox 11"/>
          <p:cNvSpPr txBox="1"/>
          <p:nvPr/>
        </p:nvSpPr>
        <p:spPr>
          <a:xfrm>
            <a:off x="6418974" y="3979209"/>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TextBox 23"/>
          <p:cNvSpPr txBox="1"/>
          <p:nvPr/>
        </p:nvSpPr>
        <p:spPr>
          <a:xfrm>
            <a:off x="4624157" y="3979209"/>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childTnLst>
                          </p:cTn>
                        </p:par>
                        <p:par>
                          <p:cTn id="17" fill="hold">
                            <p:stCondLst>
                              <p:cond delay="3599"/>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ldLvl="0" animBg="1"/>
      <p:bldP spid="12" grpId="0"/>
      <p:bldP spid="1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5"/>
          <p:cNvSpPr>
            <a:spLocks noChangeShapeType="1"/>
          </p:cNvSpPr>
          <p:nvPr/>
        </p:nvSpPr>
        <p:spPr bwMode="auto">
          <a:xfrm>
            <a:off x="9978720"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5" name="Freeform 17"/>
          <p:cNvSpPr/>
          <p:nvPr/>
        </p:nvSpPr>
        <p:spPr bwMode="auto">
          <a:xfrm>
            <a:off x="9138188"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4"/>
          </a:solidFill>
          <a:ln>
            <a:noFill/>
          </a:ln>
        </p:spPr>
        <p:txBody>
          <a:bodyPr lIns="91431" tIns="45715" rIns="91431" bIns="45715"/>
          <a:lstStyle/>
          <a:p>
            <a:endParaRPr lang="zh-CN" altLang="en-US" sz="2400">
              <a:cs typeface="+mn-ea"/>
              <a:sym typeface="+mn-lt"/>
            </a:endParaRPr>
          </a:p>
        </p:txBody>
      </p:sp>
      <p:grpSp>
        <p:nvGrpSpPr>
          <p:cNvPr id="2" name="组合 25"/>
          <p:cNvGrpSpPr/>
          <p:nvPr/>
        </p:nvGrpSpPr>
        <p:grpSpPr>
          <a:xfrm>
            <a:off x="9443836" y="2597823"/>
            <a:ext cx="1067949" cy="1066275"/>
            <a:chOff x="9444287" y="2597823"/>
            <a:chExt cx="1068093" cy="1066274"/>
          </a:xfrm>
        </p:grpSpPr>
        <p:sp>
          <p:nvSpPr>
            <p:cNvPr id="4" name="Oval 16"/>
            <p:cNvSpPr>
              <a:spLocks noChangeArrowheads="1"/>
            </p:cNvSpPr>
            <p:nvPr/>
          </p:nvSpPr>
          <p:spPr bwMode="auto">
            <a:xfrm>
              <a:off x="9444287" y="2597823"/>
              <a:ext cx="1068093" cy="1066274"/>
            </a:xfrm>
            <a:prstGeom prst="ellipse">
              <a:avLst/>
            </a:prstGeom>
            <a:solidFill>
              <a:schemeClr val="accent4"/>
            </a:solidFill>
            <a:ln>
              <a:noFill/>
            </a:ln>
          </p:spPr>
          <p:txBody>
            <a:bodyPr/>
            <a:lstStyle/>
            <a:p>
              <a:endParaRPr lang="zh-CN" altLang="en-US" sz="2400" dirty="0">
                <a:cs typeface="+mn-ea"/>
                <a:sym typeface="+mn-lt"/>
              </a:endParaRPr>
            </a:p>
          </p:txBody>
        </p:sp>
        <p:sp>
          <p:nvSpPr>
            <p:cNvPr id="6" name="Freeform 18"/>
            <p:cNvSpPr>
              <a:spLocks noEditPoints="1"/>
            </p:cNvSpPr>
            <p:nvPr/>
          </p:nvSpPr>
          <p:spPr bwMode="auto">
            <a:xfrm>
              <a:off x="9724502" y="2928986"/>
              <a:ext cx="507662" cy="449436"/>
            </a:xfrm>
            <a:custGeom>
              <a:avLst/>
              <a:gdLst>
                <a:gd name="T0" fmla="*/ 32 w 170"/>
                <a:gd name="T1" fmla="*/ 150 h 150"/>
                <a:gd name="T2" fmla="*/ 29 w 170"/>
                <a:gd name="T3" fmla="*/ 150 h 150"/>
                <a:gd name="T4" fmla="*/ 29 w 170"/>
                <a:gd name="T5" fmla="*/ 150 h 150"/>
                <a:gd name="T6" fmla="*/ 52 w 170"/>
                <a:gd name="T7" fmla="*/ 111 h 150"/>
                <a:gd name="T8" fmla="*/ 52 w 170"/>
                <a:gd name="T9" fmla="*/ 111 h 150"/>
                <a:gd name="T10" fmla="*/ 0 w 170"/>
                <a:gd name="T11" fmla="*/ 58 h 150"/>
                <a:gd name="T12" fmla="*/ 0 w 170"/>
                <a:gd name="T13" fmla="*/ 58 h 150"/>
                <a:gd name="T14" fmla="*/ 85 w 170"/>
                <a:gd name="T15" fmla="*/ 0 h 150"/>
                <a:gd name="T16" fmla="*/ 85 w 170"/>
                <a:gd name="T17" fmla="*/ 0 h 150"/>
                <a:gd name="T18" fmla="*/ 170 w 170"/>
                <a:gd name="T19" fmla="*/ 58 h 150"/>
                <a:gd name="T20" fmla="*/ 170 w 170"/>
                <a:gd name="T21" fmla="*/ 58 h 150"/>
                <a:gd name="T22" fmla="*/ 111 w 170"/>
                <a:gd name="T23" fmla="*/ 113 h 150"/>
                <a:gd name="T24" fmla="*/ 111 w 170"/>
                <a:gd name="T25" fmla="*/ 113 h 150"/>
                <a:gd name="T26" fmla="*/ 32 w 170"/>
                <a:gd name="T27" fmla="*/ 150 h 150"/>
                <a:gd name="T28" fmla="*/ 32 w 170"/>
                <a:gd name="T29" fmla="*/ 150 h 150"/>
                <a:gd name="T30" fmla="*/ 32 w 170"/>
                <a:gd name="T31" fmla="*/ 150 h 150"/>
                <a:gd name="T32" fmla="*/ 33 w 170"/>
                <a:gd name="T33" fmla="*/ 27 h 150"/>
                <a:gd name="T34" fmla="*/ 14 w 170"/>
                <a:gd name="T35" fmla="*/ 58 h 150"/>
                <a:gd name="T36" fmla="*/ 14 w 170"/>
                <a:gd name="T37" fmla="*/ 58 h 150"/>
                <a:gd name="T38" fmla="*/ 62 w 170"/>
                <a:gd name="T39" fmla="*/ 99 h 150"/>
                <a:gd name="T40" fmla="*/ 62 w 170"/>
                <a:gd name="T41" fmla="*/ 99 h 150"/>
                <a:gd name="T42" fmla="*/ 68 w 170"/>
                <a:gd name="T43" fmla="*/ 101 h 150"/>
                <a:gd name="T44" fmla="*/ 67 w 170"/>
                <a:gd name="T45" fmla="*/ 107 h 150"/>
                <a:gd name="T46" fmla="*/ 58 w 170"/>
                <a:gd name="T47" fmla="*/ 132 h 150"/>
                <a:gd name="T48" fmla="*/ 58 w 170"/>
                <a:gd name="T49" fmla="*/ 132 h 150"/>
                <a:gd name="T50" fmla="*/ 102 w 170"/>
                <a:gd name="T51" fmla="*/ 102 h 150"/>
                <a:gd name="T52" fmla="*/ 102 w 170"/>
                <a:gd name="T53" fmla="*/ 102 h 150"/>
                <a:gd name="T54" fmla="*/ 103 w 170"/>
                <a:gd name="T55" fmla="*/ 100 h 150"/>
                <a:gd name="T56" fmla="*/ 106 w 170"/>
                <a:gd name="T57" fmla="*/ 100 h 150"/>
                <a:gd name="T58" fmla="*/ 156 w 170"/>
                <a:gd name="T59" fmla="*/ 58 h 150"/>
                <a:gd name="T60" fmla="*/ 156 w 170"/>
                <a:gd name="T61" fmla="*/ 58 h 150"/>
                <a:gd name="T62" fmla="*/ 137 w 170"/>
                <a:gd name="T63" fmla="*/ 27 h 150"/>
                <a:gd name="T64" fmla="*/ 137 w 170"/>
                <a:gd name="T65" fmla="*/ 27 h 150"/>
                <a:gd name="T66" fmla="*/ 85 w 170"/>
                <a:gd name="T67" fmla="*/ 14 h 150"/>
                <a:gd name="T68" fmla="*/ 85 w 170"/>
                <a:gd name="T69" fmla="*/ 14 h 150"/>
                <a:gd name="T70" fmla="*/ 85 w 170"/>
                <a:gd name="T71" fmla="*/ 14 h 150"/>
                <a:gd name="T72" fmla="*/ 85 w 170"/>
                <a:gd name="T73" fmla="*/ 14 h 150"/>
                <a:gd name="T74" fmla="*/ 33 w 170"/>
                <a:gd name="T75"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chemeClr val="bg1"/>
            </a:solidFill>
            <a:ln>
              <a:noFill/>
            </a:ln>
          </p:spPr>
          <p:txBody>
            <a:bodyPr/>
            <a:lstStyle/>
            <a:p>
              <a:endParaRPr lang="zh-CN" altLang="en-US" sz="2400">
                <a:cs typeface="+mn-ea"/>
                <a:sym typeface="+mn-lt"/>
              </a:endParaRPr>
            </a:p>
          </p:txBody>
        </p:sp>
      </p:grpSp>
      <p:sp>
        <p:nvSpPr>
          <p:cNvPr id="8" name="Line 6"/>
          <p:cNvSpPr>
            <a:spLocks noChangeShapeType="1"/>
          </p:cNvSpPr>
          <p:nvPr/>
        </p:nvSpPr>
        <p:spPr bwMode="auto">
          <a:xfrm>
            <a:off x="2285891"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10" name="Freeform 8"/>
          <p:cNvSpPr/>
          <p:nvPr/>
        </p:nvSpPr>
        <p:spPr bwMode="auto">
          <a:xfrm>
            <a:off x="1447178"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1"/>
          </a:solidFill>
          <a:ln>
            <a:noFill/>
          </a:ln>
        </p:spPr>
        <p:txBody>
          <a:bodyPr lIns="91431" tIns="45715" rIns="91431" bIns="45715"/>
          <a:lstStyle/>
          <a:p>
            <a:endParaRPr lang="zh-CN" altLang="en-US" sz="2400">
              <a:cs typeface="+mn-ea"/>
              <a:sym typeface="+mn-lt"/>
            </a:endParaRPr>
          </a:p>
        </p:txBody>
      </p:sp>
      <p:grpSp>
        <p:nvGrpSpPr>
          <p:cNvPr id="7" name="组合 1"/>
          <p:cNvGrpSpPr/>
          <p:nvPr/>
        </p:nvGrpSpPr>
        <p:grpSpPr>
          <a:xfrm>
            <a:off x="1751008" y="2597823"/>
            <a:ext cx="1069768" cy="1066275"/>
            <a:chOff x="1750419" y="2597823"/>
            <a:chExt cx="1069913" cy="1066274"/>
          </a:xfrm>
        </p:grpSpPr>
        <p:sp>
          <p:nvSpPr>
            <p:cNvPr id="9" name="Oval 7"/>
            <p:cNvSpPr>
              <a:spLocks noChangeArrowheads="1"/>
            </p:cNvSpPr>
            <p:nvPr/>
          </p:nvSpPr>
          <p:spPr bwMode="auto">
            <a:xfrm>
              <a:off x="1750419" y="2597823"/>
              <a:ext cx="1069913" cy="1066274"/>
            </a:xfrm>
            <a:prstGeom prst="ellipse">
              <a:avLst/>
            </a:prstGeom>
            <a:solidFill>
              <a:schemeClr val="accent1"/>
            </a:solidFill>
            <a:ln>
              <a:noFill/>
            </a:ln>
          </p:spPr>
          <p:txBody>
            <a:bodyPr/>
            <a:lstStyle/>
            <a:p>
              <a:endParaRPr lang="zh-CN" altLang="en-US" sz="2400">
                <a:cs typeface="+mn-ea"/>
                <a:sym typeface="+mn-lt"/>
              </a:endParaRPr>
            </a:p>
          </p:txBody>
        </p:sp>
        <p:grpSp>
          <p:nvGrpSpPr>
            <p:cNvPr id="11" name="Group 19"/>
            <p:cNvGrpSpPr/>
            <p:nvPr/>
          </p:nvGrpSpPr>
          <p:grpSpPr bwMode="auto">
            <a:xfrm>
              <a:off x="2037913" y="2825270"/>
              <a:ext cx="494926" cy="602282"/>
              <a:chOff x="0" y="0"/>
              <a:chExt cx="272" cy="331"/>
            </a:xfrm>
          </p:grpSpPr>
          <p:sp>
            <p:nvSpPr>
              <p:cNvPr id="12" name="Freeform 20"/>
              <p:cNvSpPr/>
              <p:nvPr/>
            </p:nvSpPr>
            <p:spPr bwMode="auto">
              <a:xfrm>
                <a:off x="70" y="0"/>
                <a:ext cx="202" cy="208"/>
              </a:xfrm>
              <a:custGeom>
                <a:avLst/>
                <a:gdLst>
                  <a:gd name="T0" fmla="*/ 62 w 123"/>
                  <a:gd name="T1" fmla="*/ 33 h 127"/>
                  <a:gd name="T2" fmla="*/ 49 w 123"/>
                  <a:gd name="T3" fmla="*/ 30 h 127"/>
                  <a:gd name="T4" fmla="*/ 49 w 123"/>
                  <a:gd name="T5" fmla="*/ 0 h 127"/>
                  <a:gd name="T6" fmla="*/ 0 w 123"/>
                  <a:gd name="T7" fmla="*/ 48 h 127"/>
                  <a:gd name="T8" fmla="*/ 49 w 123"/>
                  <a:gd name="T9" fmla="*/ 95 h 127"/>
                  <a:gd name="T10" fmla="*/ 49 w 123"/>
                  <a:gd name="T11" fmla="*/ 65 h 127"/>
                  <a:gd name="T12" fmla="*/ 96 w 123"/>
                  <a:gd name="T13" fmla="*/ 107 h 127"/>
                  <a:gd name="T14" fmla="*/ 78 w 123"/>
                  <a:gd name="T15" fmla="*/ 127 h 127"/>
                  <a:gd name="T16" fmla="*/ 115 w 123"/>
                  <a:gd name="T17" fmla="*/ 98 h 127"/>
                  <a:gd name="T18" fmla="*/ 62 w 123"/>
                  <a:gd name="T19" fmla="*/ 3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3" name="Freeform 21"/>
              <p:cNvSpPr/>
              <p:nvPr/>
            </p:nvSpPr>
            <p:spPr bwMode="auto">
              <a:xfrm>
                <a:off x="0" y="123"/>
                <a:ext cx="202" cy="208"/>
              </a:xfrm>
              <a:custGeom>
                <a:avLst/>
                <a:gdLst>
                  <a:gd name="T0" fmla="*/ 61 w 123"/>
                  <a:gd name="T1" fmla="*/ 94 h 127"/>
                  <a:gd name="T2" fmla="*/ 74 w 123"/>
                  <a:gd name="T3" fmla="*/ 97 h 127"/>
                  <a:gd name="T4" fmla="*/ 74 w 123"/>
                  <a:gd name="T5" fmla="*/ 127 h 127"/>
                  <a:gd name="T6" fmla="*/ 123 w 123"/>
                  <a:gd name="T7" fmla="*/ 79 h 127"/>
                  <a:gd name="T8" fmla="*/ 74 w 123"/>
                  <a:gd name="T9" fmla="*/ 31 h 127"/>
                  <a:gd name="T10" fmla="*/ 74 w 123"/>
                  <a:gd name="T11" fmla="*/ 62 h 127"/>
                  <a:gd name="T12" fmla="*/ 27 w 123"/>
                  <a:gd name="T13" fmla="*/ 20 h 127"/>
                  <a:gd name="T14" fmla="*/ 45 w 123"/>
                  <a:gd name="T15" fmla="*/ 0 h 127"/>
                  <a:gd name="T16" fmla="*/ 8 w 123"/>
                  <a:gd name="T17" fmla="*/ 29 h 127"/>
                  <a:gd name="T18" fmla="*/ 61 w 123"/>
                  <a:gd name="T1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sp>
        <p:nvSpPr>
          <p:cNvPr id="15" name="Line 12"/>
          <p:cNvSpPr>
            <a:spLocks noChangeShapeType="1"/>
          </p:cNvSpPr>
          <p:nvPr/>
        </p:nvSpPr>
        <p:spPr bwMode="auto">
          <a:xfrm>
            <a:off x="7491479"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17" name="Freeform 14"/>
          <p:cNvSpPr/>
          <p:nvPr/>
        </p:nvSpPr>
        <p:spPr bwMode="auto">
          <a:xfrm>
            <a:off x="6652766"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3"/>
          </a:solidFill>
          <a:ln>
            <a:noFill/>
          </a:ln>
        </p:spPr>
        <p:txBody>
          <a:bodyPr lIns="91431" tIns="45715" rIns="91431" bIns="45715"/>
          <a:lstStyle/>
          <a:p>
            <a:endParaRPr lang="zh-CN" altLang="en-US" sz="2400">
              <a:cs typeface="+mn-ea"/>
              <a:sym typeface="+mn-lt"/>
            </a:endParaRPr>
          </a:p>
        </p:txBody>
      </p:sp>
      <p:grpSp>
        <p:nvGrpSpPr>
          <p:cNvPr id="14" name="组合 13"/>
          <p:cNvGrpSpPr/>
          <p:nvPr/>
        </p:nvGrpSpPr>
        <p:grpSpPr>
          <a:xfrm>
            <a:off x="6956595" y="2597823"/>
            <a:ext cx="1069768" cy="1066275"/>
            <a:chOff x="6956709" y="2597823"/>
            <a:chExt cx="1069913" cy="1066274"/>
          </a:xfrm>
        </p:grpSpPr>
        <p:sp>
          <p:nvSpPr>
            <p:cNvPr id="16" name="Oval 13"/>
            <p:cNvSpPr>
              <a:spLocks noChangeArrowheads="1"/>
            </p:cNvSpPr>
            <p:nvPr/>
          </p:nvSpPr>
          <p:spPr bwMode="auto">
            <a:xfrm>
              <a:off x="6956709" y="2597823"/>
              <a:ext cx="1069913" cy="1066274"/>
            </a:xfrm>
            <a:prstGeom prst="ellipse">
              <a:avLst/>
            </a:prstGeom>
            <a:solidFill>
              <a:schemeClr val="accent3"/>
            </a:solidFill>
            <a:ln>
              <a:noFill/>
            </a:ln>
          </p:spPr>
          <p:txBody>
            <a:bodyPr/>
            <a:lstStyle/>
            <a:p>
              <a:endParaRPr lang="zh-CN" altLang="en-US" sz="2400">
                <a:cs typeface="+mn-ea"/>
                <a:sym typeface="+mn-lt"/>
              </a:endParaRPr>
            </a:p>
          </p:txBody>
        </p:sp>
        <p:grpSp>
          <p:nvGrpSpPr>
            <p:cNvPr id="18" name="Group 22"/>
            <p:cNvGrpSpPr/>
            <p:nvPr/>
          </p:nvGrpSpPr>
          <p:grpSpPr bwMode="auto">
            <a:xfrm>
              <a:off x="7266038" y="2947182"/>
              <a:ext cx="453076" cy="413044"/>
              <a:chOff x="0" y="0"/>
              <a:chExt cx="249" cy="227"/>
            </a:xfrm>
          </p:grpSpPr>
          <p:sp>
            <p:nvSpPr>
              <p:cNvPr id="19" name="Rectangle 23"/>
              <p:cNvSpPr>
                <a:spLocks noChangeArrowheads="1"/>
              </p:cNvSpPr>
              <p:nvPr/>
            </p:nvSpPr>
            <p:spPr bwMode="auto">
              <a:xfrm>
                <a:off x="36" y="192"/>
                <a:ext cx="1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0" name="Rectangle 24"/>
              <p:cNvSpPr>
                <a:spLocks noChangeArrowheads="1"/>
              </p:cNvSpPr>
              <p:nvPr/>
            </p:nvSpPr>
            <p:spPr bwMode="auto">
              <a:xfrm>
                <a:off x="77" y="28"/>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1" name="Rectangle 25"/>
              <p:cNvSpPr>
                <a:spLocks noChangeArrowheads="1"/>
              </p:cNvSpPr>
              <p:nvPr/>
            </p:nvSpPr>
            <p:spPr bwMode="auto">
              <a:xfrm>
                <a:off x="77" y="51"/>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2" name="Rectangle 26"/>
              <p:cNvSpPr>
                <a:spLocks noChangeArrowheads="1"/>
              </p:cNvSpPr>
              <p:nvPr/>
            </p:nvSpPr>
            <p:spPr bwMode="auto">
              <a:xfrm>
                <a:off x="77" y="72"/>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3" name="Freeform 27"/>
              <p:cNvSpPr>
                <a:spLocks noEditPoints="1"/>
              </p:cNvSpPr>
              <p:nvPr/>
            </p:nvSpPr>
            <p:spPr bwMode="auto">
              <a:xfrm>
                <a:off x="0" y="0"/>
                <a:ext cx="249" cy="227"/>
              </a:xfrm>
              <a:custGeom>
                <a:avLst/>
                <a:gdLst>
                  <a:gd name="T0" fmla="*/ 135 w 152"/>
                  <a:gd name="T1" fmla="*/ 70 h 138"/>
                  <a:gd name="T2" fmla="*/ 118 w 152"/>
                  <a:gd name="T3" fmla="*/ 70 h 138"/>
                  <a:gd name="T4" fmla="*/ 118 w 152"/>
                  <a:gd name="T5" fmla="*/ 0 h 138"/>
                  <a:gd name="T6" fmla="*/ 34 w 152"/>
                  <a:gd name="T7" fmla="*/ 0 h 138"/>
                  <a:gd name="T8" fmla="*/ 34 w 152"/>
                  <a:gd name="T9" fmla="*/ 70 h 138"/>
                  <a:gd name="T10" fmla="*/ 17 w 152"/>
                  <a:gd name="T11" fmla="*/ 70 h 138"/>
                  <a:gd name="T12" fmla="*/ 0 w 152"/>
                  <a:gd name="T13" fmla="*/ 87 h 138"/>
                  <a:gd name="T14" fmla="*/ 0 w 152"/>
                  <a:gd name="T15" fmla="*/ 121 h 138"/>
                  <a:gd name="T16" fmla="*/ 17 w 152"/>
                  <a:gd name="T17" fmla="*/ 138 h 138"/>
                  <a:gd name="T18" fmla="*/ 135 w 152"/>
                  <a:gd name="T19" fmla="*/ 138 h 138"/>
                  <a:gd name="T20" fmla="*/ 152 w 152"/>
                  <a:gd name="T21" fmla="*/ 121 h 138"/>
                  <a:gd name="T22" fmla="*/ 152 w 152"/>
                  <a:gd name="T23" fmla="*/ 87 h 138"/>
                  <a:gd name="T24" fmla="*/ 135 w 152"/>
                  <a:gd name="T25" fmla="*/ 70 h 138"/>
                  <a:gd name="T26" fmla="*/ 40 w 152"/>
                  <a:gd name="T27" fmla="*/ 6 h 138"/>
                  <a:gd name="T28" fmla="*/ 111 w 152"/>
                  <a:gd name="T29" fmla="*/ 6 h 138"/>
                  <a:gd name="T30" fmla="*/ 111 w 152"/>
                  <a:gd name="T31" fmla="*/ 70 h 138"/>
                  <a:gd name="T32" fmla="*/ 40 w 152"/>
                  <a:gd name="T33" fmla="*/ 70 h 138"/>
                  <a:gd name="T34" fmla="*/ 40 w 152"/>
                  <a:gd name="T35" fmla="*/ 6 h 138"/>
                  <a:gd name="T36" fmla="*/ 145 w 152"/>
                  <a:gd name="T37" fmla="*/ 121 h 138"/>
                  <a:gd name="T38" fmla="*/ 135 w 152"/>
                  <a:gd name="T39" fmla="*/ 131 h 138"/>
                  <a:gd name="T40" fmla="*/ 17 w 152"/>
                  <a:gd name="T41" fmla="*/ 131 h 138"/>
                  <a:gd name="T42" fmla="*/ 7 w 152"/>
                  <a:gd name="T43" fmla="*/ 121 h 138"/>
                  <a:gd name="T44" fmla="*/ 7 w 152"/>
                  <a:gd name="T45" fmla="*/ 87 h 138"/>
                  <a:gd name="T46" fmla="*/ 17 w 152"/>
                  <a:gd name="T47" fmla="*/ 77 h 138"/>
                  <a:gd name="T48" fmla="*/ 135 w 152"/>
                  <a:gd name="T49" fmla="*/ 77 h 138"/>
                  <a:gd name="T50" fmla="*/ 145 w 152"/>
                  <a:gd name="T51" fmla="*/ 87 h 138"/>
                  <a:gd name="T52" fmla="*/ 145 w 152"/>
                  <a:gd name="T53" fmla="*/ 1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24" name="Oval 28"/>
              <p:cNvSpPr>
                <a:spLocks noChangeArrowheads="1"/>
              </p:cNvSpPr>
              <p:nvPr/>
            </p:nvSpPr>
            <p:spPr bwMode="auto">
              <a:xfrm>
                <a:off x="36" y="143"/>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25" name="Oval 29"/>
              <p:cNvSpPr>
                <a:spLocks noChangeArrowheads="1"/>
              </p:cNvSpPr>
              <p:nvPr/>
            </p:nvSpPr>
            <p:spPr bwMode="auto">
              <a:xfrm>
                <a:off x="59" y="143"/>
                <a:ext cx="14"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sp>
        <p:nvSpPr>
          <p:cNvPr id="27" name="Line 9"/>
          <p:cNvSpPr>
            <a:spLocks noChangeShapeType="1"/>
          </p:cNvSpPr>
          <p:nvPr/>
        </p:nvSpPr>
        <p:spPr bwMode="auto">
          <a:xfrm>
            <a:off x="4886075"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29" name="Freeform 11"/>
          <p:cNvSpPr/>
          <p:nvPr/>
        </p:nvSpPr>
        <p:spPr bwMode="auto">
          <a:xfrm>
            <a:off x="4047364"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2"/>
          </a:solidFill>
          <a:ln>
            <a:noFill/>
          </a:ln>
        </p:spPr>
        <p:txBody>
          <a:bodyPr lIns="91431" tIns="45715" rIns="91431" bIns="45715"/>
          <a:lstStyle/>
          <a:p>
            <a:endParaRPr lang="zh-CN" altLang="en-US" sz="2400">
              <a:cs typeface="+mn-ea"/>
              <a:sym typeface="+mn-lt"/>
            </a:endParaRPr>
          </a:p>
        </p:txBody>
      </p:sp>
      <p:grpSp>
        <p:nvGrpSpPr>
          <p:cNvPr id="26" name="组合 6"/>
          <p:cNvGrpSpPr/>
          <p:nvPr/>
        </p:nvGrpSpPr>
        <p:grpSpPr>
          <a:xfrm>
            <a:off x="4351192" y="2597823"/>
            <a:ext cx="1069768" cy="1066275"/>
            <a:chOff x="4350955" y="2597823"/>
            <a:chExt cx="1069913" cy="1066274"/>
          </a:xfrm>
        </p:grpSpPr>
        <p:sp>
          <p:nvSpPr>
            <p:cNvPr id="28" name="Oval 10"/>
            <p:cNvSpPr>
              <a:spLocks noChangeArrowheads="1"/>
            </p:cNvSpPr>
            <p:nvPr/>
          </p:nvSpPr>
          <p:spPr bwMode="auto">
            <a:xfrm>
              <a:off x="4350955" y="2597823"/>
              <a:ext cx="1069913" cy="1066274"/>
            </a:xfrm>
            <a:prstGeom prst="ellipse">
              <a:avLst/>
            </a:prstGeom>
            <a:solidFill>
              <a:schemeClr val="accent2"/>
            </a:solidFill>
            <a:ln>
              <a:noFill/>
            </a:ln>
          </p:spPr>
          <p:txBody>
            <a:bodyPr/>
            <a:lstStyle/>
            <a:p>
              <a:endParaRPr lang="zh-CN" altLang="en-US" sz="2400">
                <a:cs typeface="+mn-ea"/>
                <a:sym typeface="+mn-lt"/>
              </a:endParaRPr>
            </a:p>
          </p:txBody>
        </p:sp>
        <p:sp>
          <p:nvSpPr>
            <p:cNvPr id="30" name="Freeform 30"/>
            <p:cNvSpPr>
              <a:spLocks noEditPoints="1"/>
            </p:cNvSpPr>
            <p:nvPr/>
          </p:nvSpPr>
          <p:spPr bwMode="auto">
            <a:xfrm>
              <a:off x="4638449" y="2899873"/>
              <a:ext cx="494926" cy="462173"/>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sz="2400">
                <a:cs typeface="+mn-ea"/>
                <a:sym typeface="+mn-lt"/>
              </a:endParaRPr>
            </a:p>
          </p:txBody>
        </p:sp>
      </p:grpSp>
      <p:sp>
        <p:nvSpPr>
          <p:cNvPr id="31" name="文本框 13"/>
          <p:cNvSpPr txBox="1">
            <a:spLocks noChangeArrowheads="1"/>
          </p:cNvSpPr>
          <p:nvPr/>
        </p:nvSpPr>
        <p:spPr bwMode="auto">
          <a:xfrm>
            <a:off x="1026071"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2" name="文本框 18"/>
          <p:cNvSpPr txBox="1">
            <a:spLocks noChangeArrowheads="1"/>
          </p:cNvSpPr>
          <p:nvPr/>
        </p:nvSpPr>
        <p:spPr bwMode="auto">
          <a:xfrm>
            <a:off x="1006186"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
        <p:nvSpPr>
          <p:cNvPr id="33" name="文本框 13"/>
          <p:cNvSpPr txBox="1">
            <a:spLocks noChangeArrowheads="1"/>
          </p:cNvSpPr>
          <p:nvPr/>
        </p:nvSpPr>
        <p:spPr bwMode="auto">
          <a:xfrm>
            <a:off x="3626257"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4" name="文本框 18"/>
          <p:cNvSpPr txBox="1">
            <a:spLocks noChangeArrowheads="1"/>
          </p:cNvSpPr>
          <p:nvPr/>
        </p:nvSpPr>
        <p:spPr bwMode="auto">
          <a:xfrm>
            <a:off x="3606373"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
        <p:nvSpPr>
          <p:cNvPr id="35" name="文本框 13"/>
          <p:cNvSpPr txBox="1">
            <a:spLocks noChangeArrowheads="1"/>
          </p:cNvSpPr>
          <p:nvPr/>
        </p:nvSpPr>
        <p:spPr bwMode="auto">
          <a:xfrm>
            <a:off x="6254546"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6" name="文本框 18"/>
          <p:cNvSpPr txBox="1">
            <a:spLocks noChangeArrowheads="1"/>
          </p:cNvSpPr>
          <p:nvPr/>
        </p:nvSpPr>
        <p:spPr bwMode="auto">
          <a:xfrm>
            <a:off x="6293646"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
        <p:nvSpPr>
          <p:cNvPr id="37" name="文本框 13"/>
          <p:cNvSpPr txBox="1">
            <a:spLocks noChangeArrowheads="1"/>
          </p:cNvSpPr>
          <p:nvPr/>
        </p:nvSpPr>
        <p:spPr bwMode="auto">
          <a:xfrm>
            <a:off x="8766291" y="4834739"/>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8" name="文本框 18"/>
          <p:cNvSpPr txBox="1">
            <a:spLocks noChangeArrowheads="1"/>
          </p:cNvSpPr>
          <p:nvPr/>
        </p:nvSpPr>
        <p:spPr bwMode="auto">
          <a:xfrm>
            <a:off x="8893869" y="5234792"/>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grpSp>
        <p:nvGrpSpPr>
          <p:cNvPr id="39" name="组合 38"/>
          <p:cNvGrpSpPr/>
          <p:nvPr/>
        </p:nvGrpSpPr>
        <p:grpSpPr>
          <a:xfrm>
            <a:off x="-244433" y="112284"/>
            <a:ext cx="2814100" cy="1234979"/>
            <a:chOff x="-244433" y="112284"/>
            <a:chExt cx="2814100" cy="1234979"/>
          </a:xfrm>
        </p:grpSpPr>
        <p:pic>
          <p:nvPicPr>
            <p:cNvPr id="40" name="图片 39"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41"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750"/>
                                        <p:tgtEl>
                                          <p:spTgt spid="29"/>
                                        </p:tgtEl>
                                      </p:cBhvr>
                                    </p:animEffect>
                                    <p:anim calcmode="lin" valueType="num">
                                      <p:cBhvr>
                                        <p:cTn id="13" dur="750" fill="hold"/>
                                        <p:tgtEl>
                                          <p:spTgt spid="29"/>
                                        </p:tgtEl>
                                        <p:attrNameLst>
                                          <p:attrName>ppt_x</p:attrName>
                                        </p:attrNameLst>
                                      </p:cBhvr>
                                      <p:tavLst>
                                        <p:tav tm="0">
                                          <p:val>
                                            <p:strVal val="#ppt_x"/>
                                          </p:val>
                                        </p:tav>
                                        <p:tav tm="100000">
                                          <p:val>
                                            <p:strVal val="#ppt_x"/>
                                          </p:val>
                                        </p:tav>
                                      </p:tavLst>
                                    </p:anim>
                                    <p:anim calcmode="lin" valueType="num">
                                      <p:cBhvr>
                                        <p:cTn id="14" dur="75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anim calcmode="lin" valueType="num">
                                      <p:cBhvr>
                                        <p:cTn id="33" dur="750" fill="hold"/>
                                        <p:tgtEl>
                                          <p:spTgt spid="26"/>
                                        </p:tgtEl>
                                        <p:attrNameLst>
                                          <p:attrName>ppt_x</p:attrName>
                                        </p:attrNameLst>
                                      </p:cBhvr>
                                      <p:tavLst>
                                        <p:tav tm="0">
                                          <p:val>
                                            <p:strVal val="#ppt_x"/>
                                          </p:val>
                                        </p:tav>
                                        <p:tav tm="100000">
                                          <p:val>
                                            <p:strVal val="#ppt_x"/>
                                          </p:val>
                                        </p:tav>
                                      </p:tavLst>
                                    </p:anim>
                                    <p:anim calcmode="lin" valueType="num">
                                      <p:cBhvr>
                                        <p:cTn id="34" dur="750" fill="hold"/>
                                        <p:tgtEl>
                                          <p:spTgt spid="2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750"/>
                                        <p:tgtEl>
                                          <p:spTgt spid="14"/>
                                        </p:tgtEl>
                                      </p:cBhvr>
                                    </p:animEffect>
                                    <p:anim calcmode="lin" valueType="num">
                                      <p:cBhvr>
                                        <p:cTn id="38" dur="750" fill="hold"/>
                                        <p:tgtEl>
                                          <p:spTgt spid="14"/>
                                        </p:tgtEl>
                                        <p:attrNameLst>
                                          <p:attrName>ppt_x</p:attrName>
                                        </p:attrNameLst>
                                      </p:cBhvr>
                                      <p:tavLst>
                                        <p:tav tm="0">
                                          <p:val>
                                            <p:strVal val="#ppt_x"/>
                                          </p:val>
                                        </p:tav>
                                        <p:tav tm="100000">
                                          <p:val>
                                            <p:strVal val="#ppt_x"/>
                                          </p:val>
                                        </p:tav>
                                      </p:tavLst>
                                    </p:anim>
                                    <p:anim calcmode="lin" valueType="num">
                                      <p:cBhvr>
                                        <p:cTn id="39" dur="75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750"/>
                                        <p:tgtEl>
                                          <p:spTgt spid="2"/>
                                        </p:tgtEl>
                                      </p:cBhvr>
                                    </p:animEffect>
                                    <p:anim calcmode="lin" valueType="num">
                                      <p:cBhvr>
                                        <p:cTn id="43" dur="750" fill="hold"/>
                                        <p:tgtEl>
                                          <p:spTgt spid="2"/>
                                        </p:tgtEl>
                                        <p:attrNameLst>
                                          <p:attrName>ppt_x</p:attrName>
                                        </p:attrNameLst>
                                      </p:cBhvr>
                                      <p:tavLst>
                                        <p:tav tm="0">
                                          <p:val>
                                            <p:strVal val="#ppt_x"/>
                                          </p:val>
                                        </p:tav>
                                        <p:tav tm="100000">
                                          <p:val>
                                            <p:strVal val="#ppt_x"/>
                                          </p:val>
                                        </p:tav>
                                      </p:tavLst>
                                    </p:anim>
                                    <p:anim calcmode="lin" valueType="num">
                                      <p:cBhvr>
                                        <p:cTn id="44" dur="75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7" presetClass="entr" presetSubtype="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ppt_h/2"/>
                                          </p:val>
                                        </p:tav>
                                        <p:tav tm="100000">
                                          <p:val>
                                            <p:strVal val="#ppt_y"/>
                                          </p:val>
                                        </p:tav>
                                      </p:tavLst>
                                    </p:anim>
                                    <p:anim calcmode="lin" valueType="num">
                                      <p:cBhvr>
                                        <p:cTn id="50" dur="500" fill="hold"/>
                                        <p:tgtEl>
                                          <p:spTgt spid="8"/>
                                        </p:tgtEl>
                                        <p:attrNameLst>
                                          <p:attrName>ppt_w</p:attrName>
                                        </p:attrNameLst>
                                      </p:cBhvr>
                                      <p:tavLst>
                                        <p:tav tm="0">
                                          <p:val>
                                            <p:strVal val="#ppt_w"/>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ppt_h/2"/>
                                          </p:val>
                                        </p:tav>
                                        <p:tav tm="100000">
                                          <p:val>
                                            <p:strVal val="#ppt_y"/>
                                          </p:val>
                                        </p:tav>
                                      </p:tavLst>
                                    </p:anim>
                                    <p:anim calcmode="lin" valueType="num">
                                      <p:cBhvr>
                                        <p:cTn id="56" dur="500" fill="hold"/>
                                        <p:tgtEl>
                                          <p:spTgt spid="27"/>
                                        </p:tgtEl>
                                        <p:attrNameLst>
                                          <p:attrName>ppt_w</p:attrName>
                                        </p:attrNameLst>
                                      </p:cBhvr>
                                      <p:tavLst>
                                        <p:tav tm="0">
                                          <p:val>
                                            <p:strVal val="#ppt_w"/>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ppt_h/2"/>
                                          </p:val>
                                        </p:tav>
                                        <p:tav tm="100000">
                                          <p:val>
                                            <p:strVal val="#ppt_y"/>
                                          </p:val>
                                        </p:tav>
                                      </p:tavLst>
                                    </p:anim>
                                    <p:anim calcmode="lin" valueType="num">
                                      <p:cBhvr>
                                        <p:cTn id="62" dur="500" fill="hold"/>
                                        <p:tgtEl>
                                          <p:spTgt spid="15"/>
                                        </p:tgtEl>
                                        <p:attrNameLst>
                                          <p:attrName>ppt_w</p:attrName>
                                        </p:attrNameLst>
                                      </p:cBhvr>
                                      <p:tavLst>
                                        <p:tav tm="0">
                                          <p:val>
                                            <p:strVal val="#ppt_w"/>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ppt_x</p:attrName>
                                        </p:attrNameLst>
                                      </p:cBhvr>
                                      <p:tavLst>
                                        <p:tav tm="0">
                                          <p:val>
                                            <p:strVal val="#ppt_x"/>
                                          </p:val>
                                        </p:tav>
                                        <p:tav tm="100000">
                                          <p:val>
                                            <p:strVal val="#ppt_x"/>
                                          </p:val>
                                        </p:tav>
                                      </p:tavLst>
                                    </p:anim>
                                    <p:anim calcmode="lin" valueType="num">
                                      <p:cBhvr>
                                        <p:cTn id="67" dur="500" fill="hold"/>
                                        <p:tgtEl>
                                          <p:spTgt spid="3"/>
                                        </p:tgtEl>
                                        <p:attrNameLst>
                                          <p:attrName>ppt_y</p:attrName>
                                        </p:attrNameLst>
                                      </p:cBhvr>
                                      <p:tavLst>
                                        <p:tav tm="0">
                                          <p:val>
                                            <p:strVal val="#ppt_y-#ppt_h/2"/>
                                          </p:val>
                                        </p:tav>
                                        <p:tav tm="100000">
                                          <p:val>
                                            <p:strVal val="#ppt_y"/>
                                          </p:val>
                                        </p:tav>
                                      </p:tavLst>
                                    </p:anim>
                                    <p:anim calcmode="lin" valueType="num">
                                      <p:cBhvr>
                                        <p:cTn id="68" dur="500" fill="hold"/>
                                        <p:tgtEl>
                                          <p:spTgt spid="3"/>
                                        </p:tgtEl>
                                        <p:attrNameLst>
                                          <p:attrName>ppt_w</p:attrName>
                                        </p:attrNameLst>
                                      </p:cBhvr>
                                      <p:tavLst>
                                        <p:tav tm="0">
                                          <p:val>
                                            <p:strVal val="#ppt_w"/>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anim calcmode="lin" valueType="num">
                                      <p:cBhvr>
                                        <p:cTn id="74" dur="500" fill="hold"/>
                                        <p:tgtEl>
                                          <p:spTgt spid="31"/>
                                        </p:tgtEl>
                                        <p:attrNameLst>
                                          <p:attrName>ppt_x</p:attrName>
                                        </p:attrNameLst>
                                      </p:cBhvr>
                                      <p:tavLst>
                                        <p:tav tm="0">
                                          <p:val>
                                            <p:strVal val="#ppt_x"/>
                                          </p:val>
                                        </p:tav>
                                        <p:tav tm="100000">
                                          <p:val>
                                            <p:strVal val="#ppt_x"/>
                                          </p:val>
                                        </p:tav>
                                      </p:tavLst>
                                    </p:anim>
                                    <p:anim calcmode="lin" valueType="num">
                                      <p:cBhvr>
                                        <p:cTn id="75" dur="500" fill="hold"/>
                                        <p:tgtEl>
                                          <p:spTgt spid="3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anim calcmode="lin" valueType="num">
                                      <p:cBhvr>
                                        <p:cTn id="84" dur="500" fill="hold"/>
                                        <p:tgtEl>
                                          <p:spTgt spid="33"/>
                                        </p:tgtEl>
                                        <p:attrNameLst>
                                          <p:attrName>ppt_x</p:attrName>
                                        </p:attrNameLst>
                                      </p:cBhvr>
                                      <p:tavLst>
                                        <p:tav tm="0">
                                          <p:val>
                                            <p:strVal val="#ppt_x"/>
                                          </p:val>
                                        </p:tav>
                                        <p:tav tm="100000">
                                          <p:val>
                                            <p:strVal val="#ppt_x"/>
                                          </p:val>
                                        </p:tav>
                                      </p:tavLst>
                                    </p:anim>
                                    <p:anim calcmode="lin" valueType="num">
                                      <p:cBhvr>
                                        <p:cTn id="85" dur="500" fill="hold"/>
                                        <p:tgtEl>
                                          <p:spTgt spid="3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anim calcmode="lin" valueType="num">
                                      <p:cBhvr>
                                        <p:cTn id="89" dur="500" fill="hold"/>
                                        <p:tgtEl>
                                          <p:spTgt spid="34"/>
                                        </p:tgtEl>
                                        <p:attrNameLst>
                                          <p:attrName>ppt_x</p:attrName>
                                        </p:attrNameLst>
                                      </p:cBhvr>
                                      <p:tavLst>
                                        <p:tav tm="0">
                                          <p:val>
                                            <p:strVal val="#ppt_x"/>
                                          </p:val>
                                        </p:tav>
                                        <p:tav tm="100000">
                                          <p:val>
                                            <p:strVal val="#ppt_x"/>
                                          </p:val>
                                        </p:tav>
                                      </p:tavLst>
                                    </p:anim>
                                    <p:anim calcmode="lin" valueType="num">
                                      <p:cBhvr>
                                        <p:cTn id="90" dur="500" fill="hold"/>
                                        <p:tgtEl>
                                          <p:spTgt spid="3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strVal val="#ppt_x"/>
                                          </p:val>
                                        </p:tav>
                                        <p:tav tm="100000">
                                          <p:val>
                                            <p:strVal val="#ppt_x"/>
                                          </p:val>
                                        </p:tav>
                                      </p:tavLst>
                                    </p:anim>
                                    <p:anim calcmode="lin" valueType="num">
                                      <p:cBhvr>
                                        <p:cTn id="95" dur="500" fill="hold"/>
                                        <p:tgtEl>
                                          <p:spTgt spid="3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anim calcmode="lin" valueType="num">
                                      <p:cBhvr>
                                        <p:cTn id="99" dur="500" fill="hold"/>
                                        <p:tgtEl>
                                          <p:spTgt spid="36"/>
                                        </p:tgtEl>
                                        <p:attrNameLst>
                                          <p:attrName>ppt_x</p:attrName>
                                        </p:attrNameLst>
                                      </p:cBhvr>
                                      <p:tavLst>
                                        <p:tav tm="0">
                                          <p:val>
                                            <p:strVal val="#ppt_x"/>
                                          </p:val>
                                        </p:tav>
                                        <p:tav tm="100000">
                                          <p:val>
                                            <p:strVal val="#ppt_x"/>
                                          </p:val>
                                        </p:tav>
                                      </p:tavLst>
                                    </p:anim>
                                    <p:anim calcmode="lin" valueType="num">
                                      <p:cBhvr>
                                        <p:cTn id="100" dur="500" fill="hold"/>
                                        <p:tgtEl>
                                          <p:spTgt spid="3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anim calcmode="lin" valueType="num">
                                      <p:cBhvr>
                                        <p:cTn id="104" dur="500" fill="hold"/>
                                        <p:tgtEl>
                                          <p:spTgt spid="37"/>
                                        </p:tgtEl>
                                        <p:attrNameLst>
                                          <p:attrName>ppt_x</p:attrName>
                                        </p:attrNameLst>
                                      </p:cBhvr>
                                      <p:tavLst>
                                        <p:tav tm="0">
                                          <p:val>
                                            <p:strVal val="#ppt_x"/>
                                          </p:val>
                                        </p:tav>
                                        <p:tav tm="100000">
                                          <p:val>
                                            <p:strVal val="#ppt_x"/>
                                          </p:val>
                                        </p:tav>
                                      </p:tavLst>
                                    </p:anim>
                                    <p:anim calcmode="lin" valueType="num">
                                      <p:cBhvr>
                                        <p:cTn id="105" dur="500" fill="hold"/>
                                        <p:tgtEl>
                                          <p:spTgt spid="37"/>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anim calcmode="lin" valueType="num">
                                      <p:cBhvr>
                                        <p:cTn id="109" dur="500" fill="hold"/>
                                        <p:tgtEl>
                                          <p:spTgt spid="38"/>
                                        </p:tgtEl>
                                        <p:attrNameLst>
                                          <p:attrName>ppt_x</p:attrName>
                                        </p:attrNameLst>
                                      </p:cBhvr>
                                      <p:tavLst>
                                        <p:tav tm="0">
                                          <p:val>
                                            <p:strVal val="#ppt_x"/>
                                          </p:val>
                                        </p:tav>
                                        <p:tav tm="100000">
                                          <p:val>
                                            <p:strVal val="#ppt_x"/>
                                          </p:val>
                                        </p:tav>
                                      </p:tavLst>
                                    </p:anim>
                                    <p:anim calcmode="lin" valueType="num">
                                      <p:cBhvr>
                                        <p:cTn id="110"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15" grpId="0" animBg="1"/>
      <p:bldP spid="17" grpId="0" animBg="1"/>
      <p:bldP spid="27" grpId="0" animBg="1"/>
      <p:bldP spid="29" grpId="0" animBg="1"/>
      <p:bldP spid="31" grpId="0"/>
      <p:bldP spid="32" grpId="0"/>
      <p:bldP spid="33" grpId="0"/>
      <p:bldP spid="34" grpId="0"/>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0341" y="1412777"/>
            <a:ext cx="5485660" cy="4165601"/>
          </a:xfrm>
          <a:prstGeom prst="rect">
            <a:avLst/>
          </a:prstGeom>
          <a:noFill/>
        </p:spPr>
        <p:txBody>
          <a:bodyPr lIns="121895" tIns="60947" rIns="121895" bIns="60947"/>
          <a:lstStyle/>
          <a:p>
            <a:endParaRPr lang="zh-CN" altLang="en-US" sz="2400">
              <a:cs typeface="+mn-ea"/>
              <a:sym typeface="+mn-lt"/>
            </a:endParaRPr>
          </a:p>
        </p:txBody>
      </p:sp>
      <p:sp>
        <p:nvSpPr>
          <p:cNvPr id="3" name="任意多边形 2"/>
          <p:cNvSpPr/>
          <p:nvPr/>
        </p:nvSpPr>
        <p:spPr>
          <a:xfrm>
            <a:off x="2484445" y="1412776"/>
            <a:ext cx="1737455" cy="1319357"/>
          </a:xfrm>
          <a:custGeom>
            <a:avLst/>
            <a:gdLst>
              <a:gd name="connsiteX0" fmla="*/ 0 w 1303267"/>
              <a:gd name="connsiteY0" fmla="*/ 989517 h 989517"/>
              <a:gd name="connsiteX1" fmla="*/ 651634 w 1303267"/>
              <a:gd name="connsiteY1" fmla="*/ 0 h 989517"/>
              <a:gd name="connsiteX2" fmla="*/ 651634 w 1303267"/>
              <a:gd name="connsiteY2" fmla="*/ 0 h 989517"/>
              <a:gd name="connsiteX3" fmla="*/ 1303267 w 1303267"/>
              <a:gd name="connsiteY3" fmla="*/ 989517 h 989517"/>
              <a:gd name="connsiteX4" fmla="*/ 0 w 1303267"/>
              <a:gd name="connsiteY4" fmla="*/ 989517 h 989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67" h="989517">
                <a:moveTo>
                  <a:pt x="0" y="989517"/>
                </a:moveTo>
                <a:lnTo>
                  <a:pt x="651634" y="0"/>
                </a:lnTo>
                <a:lnTo>
                  <a:pt x="651634" y="0"/>
                </a:lnTo>
                <a:lnTo>
                  <a:pt x="1303267" y="989517"/>
                </a:lnTo>
                <a:lnTo>
                  <a:pt x="0" y="989517"/>
                </a:lnTo>
                <a:close/>
              </a:path>
            </a:pathLst>
          </a:custGeom>
          <a:solidFill>
            <a:schemeClr val="accent4"/>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0315" tIns="20315" rIns="20315" bIns="20315" numCol="1" spcCol="1270" anchor="ctr" anchorCtr="0">
            <a:noAutofit/>
          </a:bodyPr>
          <a:lstStyle/>
          <a:p>
            <a:pPr algn="ctr" defTabSz="710565">
              <a:lnSpc>
                <a:spcPct val="90000"/>
              </a:lnSpc>
              <a:spcAft>
                <a:spcPct val="35000"/>
              </a:spcAft>
            </a:pPr>
            <a:r>
              <a:rPr lang="zh-CN" altLang="en-US" sz="1600" dirty="0">
                <a:solidFill>
                  <a:schemeClr val="bg1"/>
                </a:solidFill>
                <a:cs typeface="+mn-ea"/>
                <a:sym typeface="+mn-lt"/>
              </a:rPr>
              <a:t>添加文本</a:t>
            </a:r>
            <a:endParaRPr lang="en-US" sz="1600" dirty="0">
              <a:solidFill>
                <a:schemeClr val="bg1"/>
              </a:solidFill>
              <a:cs typeface="+mn-ea"/>
              <a:sym typeface="+mn-lt"/>
            </a:endParaRPr>
          </a:p>
        </p:txBody>
      </p:sp>
      <p:sp>
        <p:nvSpPr>
          <p:cNvPr id="4" name="任意多边形 3"/>
          <p:cNvSpPr/>
          <p:nvPr/>
        </p:nvSpPr>
        <p:spPr>
          <a:xfrm>
            <a:off x="1859743" y="2732133"/>
            <a:ext cx="2986856" cy="948747"/>
          </a:xfrm>
          <a:custGeom>
            <a:avLst/>
            <a:gdLst>
              <a:gd name="connsiteX0" fmla="*/ 0 w 2240444"/>
              <a:gd name="connsiteY0" fmla="*/ 711560 h 711560"/>
              <a:gd name="connsiteX1" fmla="*/ 468591 w 2240444"/>
              <a:gd name="connsiteY1" fmla="*/ 0 h 711560"/>
              <a:gd name="connsiteX2" fmla="*/ 1771853 w 2240444"/>
              <a:gd name="connsiteY2" fmla="*/ 0 h 711560"/>
              <a:gd name="connsiteX3" fmla="*/ 2240444 w 2240444"/>
              <a:gd name="connsiteY3" fmla="*/ 711560 h 711560"/>
              <a:gd name="connsiteX4" fmla="*/ 0 w 2240444"/>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44" h="711560">
                <a:moveTo>
                  <a:pt x="0" y="711560"/>
                </a:moveTo>
                <a:lnTo>
                  <a:pt x="468591" y="0"/>
                </a:lnTo>
                <a:lnTo>
                  <a:pt x="1771853" y="0"/>
                </a:lnTo>
                <a:lnTo>
                  <a:pt x="2240444" y="711560"/>
                </a:lnTo>
                <a:lnTo>
                  <a:pt x="0" y="711560"/>
                </a:lnTo>
                <a:close/>
              </a:path>
            </a:pathLst>
          </a:custGeom>
          <a:solidFill>
            <a:schemeClr val="accent3"/>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42975" tIns="20315" rIns="542973" bIns="20315" numCol="1" spcCol="1270" anchor="ctr" anchorCtr="0">
            <a:noAutofit/>
          </a:bodyPr>
          <a:lstStyle/>
          <a:p>
            <a:pPr algn="ctr" defTabSz="710565">
              <a:lnSpc>
                <a:spcPct val="90000"/>
              </a:lnSpc>
              <a:spcAft>
                <a:spcPct val="35000"/>
              </a:spcAft>
            </a:pPr>
            <a:r>
              <a:rPr lang="zh-CN" altLang="en-US" sz="1600" dirty="0">
                <a:solidFill>
                  <a:schemeClr val="bg1"/>
                </a:solidFill>
                <a:cs typeface="+mn-ea"/>
                <a:sym typeface="+mn-lt"/>
              </a:rPr>
              <a:t>添加文本</a:t>
            </a:r>
            <a:endParaRPr lang="en-US" sz="1600" dirty="0">
              <a:solidFill>
                <a:schemeClr val="bg1"/>
              </a:solidFill>
              <a:cs typeface="+mn-ea"/>
              <a:sym typeface="+mn-lt"/>
            </a:endParaRPr>
          </a:p>
        </p:txBody>
      </p:sp>
      <p:sp>
        <p:nvSpPr>
          <p:cNvPr id="5" name="任意多边形 4"/>
          <p:cNvSpPr/>
          <p:nvPr/>
        </p:nvSpPr>
        <p:spPr>
          <a:xfrm>
            <a:off x="1235041" y="3680881"/>
            <a:ext cx="4236257" cy="948747"/>
          </a:xfrm>
          <a:custGeom>
            <a:avLst/>
            <a:gdLst>
              <a:gd name="connsiteX0" fmla="*/ 0 w 3177622"/>
              <a:gd name="connsiteY0" fmla="*/ 711560 h 711560"/>
              <a:gd name="connsiteX1" fmla="*/ 468591 w 3177622"/>
              <a:gd name="connsiteY1" fmla="*/ 0 h 711560"/>
              <a:gd name="connsiteX2" fmla="*/ 2709031 w 3177622"/>
              <a:gd name="connsiteY2" fmla="*/ 0 h 711560"/>
              <a:gd name="connsiteX3" fmla="*/ 3177622 w 3177622"/>
              <a:gd name="connsiteY3" fmla="*/ 711560 h 711560"/>
              <a:gd name="connsiteX4" fmla="*/ 0 w 3177622"/>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622" h="711560">
                <a:moveTo>
                  <a:pt x="0" y="711560"/>
                </a:moveTo>
                <a:lnTo>
                  <a:pt x="468591" y="0"/>
                </a:lnTo>
                <a:lnTo>
                  <a:pt x="2709031" y="0"/>
                </a:lnTo>
                <a:lnTo>
                  <a:pt x="3177622" y="711560"/>
                </a:lnTo>
                <a:lnTo>
                  <a:pt x="0" y="711560"/>
                </a:lnTo>
                <a:close/>
              </a:path>
            </a:pathLst>
          </a:custGeom>
          <a:solidFill>
            <a:schemeClr val="accent2"/>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61604" tIns="20315" rIns="761604" bIns="20315" numCol="1" spcCol="1270" anchor="ctr" anchorCtr="0">
            <a:noAutofit/>
          </a:bodyPr>
          <a:lstStyle/>
          <a:p>
            <a:pPr algn="ctr" defTabSz="710565">
              <a:lnSpc>
                <a:spcPct val="90000"/>
              </a:lnSpc>
              <a:spcAft>
                <a:spcPct val="35000"/>
              </a:spcAft>
            </a:pPr>
            <a:r>
              <a:rPr lang="zh-CN" altLang="en-US" sz="1600" dirty="0">
                <a:solidFill>
                  <a:schemeClr val="bg1"/>
                </a:solidFill>
                <a:cs typeface="+mn-ea"/>
                <a:sym typeface="+mn-lt"/>
              </a:rPr>
              <a:t>添加文本</a:t>
            </a:r>
            <a:endParaRPr lang="en-US" sz="1600" dirty="0">
              <a:solidFill>
                <a:schemeClr val="bg1"/>
              </a:solidFill>
              <a:cs typeface="+mn-ea"/>
              <a:sym typeface="+mn-lt"/>
            </a:endParaRPr>
          </a:p>
        </p:txBody>
      </p:sp>
      <p:sp>
        <p:nvSpPr>
          <p:cNvPr id="6" name="任意多边形 5"/>
          <p:cNvSpPr/>
          <p:nvPr/>
        </p:nvSpPr>
        <p:spPr>
          <a:xfrm>
            <a:off x="610341" y="4629629"/>
            <a:ext cx="5485660" cy="948747"/>
          </a:xfrm>
          <a:custGeom>
            <a:avLst/>
            <a:gdLst>
              <a:gd name="connsiteX0" fmla="*/ 0 w 4114800"/>
              <a:gd name="connsiteY0" fmla="*/ 711560 h 711560"/>
              <a:gd name="connsiteX1" fmla="*/ 468591 w 4114800"/>
              <a:gd name="connsiteY1" fmla="*/ 0 h 711560"/>
              <a:gd name="connsiteX2" fmla="*/ 3646209 w 4114800"/>
              <a:gd name="connsiteY2" fmla="*/ 0 h 711560"/>
              <a:gd name="connsiteX3" fmla="*/ 4114800 w 4114800"/>
              <a:gd name="connsiteY3" fmla="*/ 711560 h 711560"/>
              <a:gd name="connsiteX4" fmla="*/ 0 w 4114800"/>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711560">
                <a:moveTo>
                  <a:pt x="0" y="711560"/>
                </a:moveTo>
                <a:lnTo>
                  <a:pt x="468591" y="0"/>
                </a:lnTo>
                <a:lnTo>
                  <a:pt x="3646209" y="0"/>
                </a:lnTo>
                <a:lnTo>
                  <a:pt x="4114800" y="711560"/>
                </a:lnTo>
                <a:lnTo>
                  <a:pt x="0" y="711560"/>
                </a:lnTo>
                <a:close/>
              </a:path>
            </a:pathLst>
          </a:custGeom>
          <a:solidFill>
            <a:schemeClr val="accent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80232" tIns="20315" rIns="980235" bIns="20315" numCol="1" spcCol="1270" anchor="ctr" anchorCtr="0">
            <a:noAutofit/>
          </a:bodyPr>
          <a:lstStyle/>
          <a:p>
            <a:pPr algn="ctr" defTabSz="710565">
              <a:lnSpc>
                <a:spcPct val="90000"/>
              </a:lnSpc>
              <a:spcAft>
                <a:spcPct val="35000"/>
              </a:spcAft>
            </a:pPr>
            <a:r>
              <a:rPr lang="zh-CN" altLang="en-US" sz="1600" dirty="0">
                <a:solidFill>
                  <a:schemeClr val="bg1"/>
                </a:solidFill>
                <a:cs typeface="+mn-ea"/>
                <a:sym typeface="+mn-lt"/>
              </a:rPr>
              <a:t>添加文本</a:t>
            </a:r>
            <a:endParaRPr lang="en-US" sz="1600" dirty="0">
              <a:solidFill>
                <a:schemeClr val="bg1"/>
              </a:solidFill>
              <a:cs typeface="+mn-ea"/>
              <a:sym typeface="+mn-lt"/>
            </a:endParaRPr>
          </a:p>
        </p:txBody>
      </p:sp>
      <p:grpSp>
        <p:nvGrpSpPr>
          <p:cNvPr id="7" name="组合 6"/>
          <p:cNvGrpSpPr/>
          <p:nvPr/>
        </p:nvGrpSpPr>
        <p:grpSpPr>
          <a:xfrm>
            <a:off x="6486085" y="1558915"/>
            <a:ext cx="5279875" cy="576743"/>
            <a:chOff x="4932040" y="1169181"/>
            <a:chExt cx="3960440" cy="432556"/>
          </a:xfrm>
        </p:grpSpPr>
        <p:sp>
          <p:nvSpPr>
            <p:cNvPr id="8" name="Content Placeholder 9"/>
            <p:cNvSpPr txBox="1"/>
            <p:nvPr/>
          </p:nvSpPr>
          <p:spPr>
            <a:xfrm>
              <a:off x="4932040" y="1235977"/>
              <a:ext cx="609600" cy="365760"/>
            </a:xfrm>
            <a:prstGeom prst="rect">
              <a:avLst/>
            </a:prstGeom>
            <a:solidFill>
              <a:schemeClr val="accent4"/>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8565">
                <a:defRPr/>
              </a:pPr>
              <a:endParaRPr lang="en-US" sz="1465" dirty="0">
                <a:solidFill>
                  <a:schemeClr val="bg1">
                    <a:lumMod val="50000"/>
                  </a:schemeClr>
                </a:solidFill>
                <a:latin typeface="+mn-lt"/>
                <a:cs typeface="+mn-ea"/>
                <a:sym typeface="+mn-lt"/>
              </a:endParaRPr>
            </a:p>
          </p:txBody>
        </p:sp>
        <p:sp>
          <p:nvSpPr>
            <p:cNvPr id="9" name="矩形 8"/>
            <p:cNvSpPr/>
            <p:nvPr/>
          </p:nvSpPr>
          <p:spPr>
            <a:xfrm>
              <a:off x="5624395" y="1169181"/>
              <a:ext cx="3268085" cy="407899"/>
            </a:xfrm>
            <a:prstGeom prst="rect">
              <a:avLst/>
            </a:prstGeom>
          </p:spPr>
          <p:txBody>
            <a:bodyPr wrap="square">
              <a:spAutoFit/>
            </a:bodyPr>
            <a:lstStyle/>
            <a:p>
              <a:pPr lvl="0"/>
              <a:r>
                <a:rPr lang="zh-CN" altLang="en-US" sz="1465" dirty="0">
                  <a:solidFill>
                    <a:schemeClr val="bg1">
                      <a:lumMod val="50000"/>
                    </a:schemeClr>
                  </a:solidFill>
                  <a:cs typeface="+mn-ea"/>
                  <a:sym typeface="+mn-lt"/>
                </a:rPr>
                <a:t>单击此处添加文本，单击此处添加文本，单击此处添加文本，单击此处添加文本。</a:t>
              </a:r>
              <a:endParaRPr lang="en-US" altLang="zh-CN" sz="1465" dirty="0">
                <a:solidFill>
                  <a:schemeClr val="bg1">
                    <a:lumMod val="50000"/>
                  </a:schemeClr>
                </a:solidFill>
                <a:cs typeface="+mn-ea"/>
                <a:sym typeface="+mn-lt"/>
              </a:endParaRPr>
            </a:p>
          </p:txBody>
        </p:sp>
      </p:grpSp>
      <p:grpSp>
        <p:nvGrpSpPr>
          <p:cNvPr id="10" name="组合 9"/>
          <p:cNvGrpSpPr/>
          <p:nvPr/>
        </p:nvGrpSpPr>
        <p:grpSpPr>
          <a:xfrm>
            <a:off x="6486085" y="2681119"/>
            <a:ext cx="5279875" cy="572139"/>
            <a:chOff x="4932040" y="2010833"/>
            <a:chExt cx="3960440" cy="429103"/>
          </a:xfrm>
        </p:grpSpPr>
        <p:sp>
          <p:nvSpPr>
            <p:cNvPr id="11" name="Content Placeholder 10"/>
            <p:cNvSpPr txBox="1"/>
            <p:nvPr/>
          </p:nvSpPr>
          <p:spPr>
            <a:xfrm>
              <a:off x="4932040" y="2074176"/>
              <a:ext cx="609600" cy="365760"/>
            </a:xfrm>
            <a:prstGeom prst="rect">
              <a:avLst/>
            </a:prstGeom>
            <a:solidFill>
              <a:schemeClr val="accent3"/>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8565">
                <a:defRPr/>
              </a:pPr>
              <a:endParaRPr lang="en-US" sz="1465" dirty="0">
                <a:solidFill>
                  <a:schemeClr val="bg1">
                    <a:lumMod val="50000"/>
                  </a:schemeClr>
                </a:solidFill>
                <a:latin typeface="+mn-lt"/>
                <a:cs typeface="+mn-ea"/>
                <a:sym typeface="+mn-lt"/>
              </a:endParaRPr>
            </a:p>
          </p:txBody>
        </p:sp>
        <p:sp>
          <p:nvSpPr>
            <p:cNvPr id="12" name="矩形 11"/>
            <p:cNvSpPr/>
            <p:nvPr/>
          </p:nvSpPr>
          <p:spPr>
            <a:xfrm>
              <a:off x="5624395" y="2010833"/>
              <a:ext cx="3268085" cy="407899"/>
            </a:xfrm>
            <a:prstGeom prst="rect">
              <a:avLst/>
            </a:prstGeom>
          </p:spPr>
          <p:txBody>
            <a:bodyPr wrap="square">
              <a:spAutoFit/>
            </a:bodyPr>
            <a:lstStyle/>
            <a:p>
              <a:pPr lvl="0"/>
              <a:r>
                <a:rPr lang="zh-CN" altLang="en-US" sz="1465" dirty="0">
                  <a:solidFill>
                    <a:schemeClr val="bg1">
                      <a:lumMod val="50000"/>
                    </a:schemeClr>
                  </a:solidFill>
                  <a:cs typeface="+mn-ea"/>
                  <a:sym typeface="+mn-lt"/>
                </a:rPr>
                <a:t>单击此处添加文本，单击此处添加文本，单击此处添加文本，单击此处添加文本。</a:t>
              </a:r>
              <a:endParaRPr lang="en-US" altLang="zh-CN" sz="1465" dirty="0">
                <a:solidFill>
                  <a:schemeClr val="bg1">
                    <a:lumMod val="50000"/>
                  </a:schemeClr>
                </a:solidFill>
                <a:cs typeface="+mn-ea"/>
                <a:sym typeface="+mn-lt"/>
              </a:endParaRPr>
            </a:p>
          </p:txBody>
        </p:sp>
      </p:grpSp>
      <p:grpSp>
        <p:nvGrpSpPr>
          <p:cNvPr id="13" name="组合 12"/>
          <p:cNvGrpSpPr/>
          <p:nvPr/>
        </p:nvGrpSpPr>
        <p:grpSpPr>
          <a:xfrm>
            <a:off x="6486085" y="3764851"/>
            <a:ext cx="5279875" cy="572140"/>
            <a:chOff x="4932040" y="2823633"/>
            <a:chExt cx="3960440" cy="429104"/>
          </a:xfrm>
        </p:grpSpPr>
        <p:sp>
          <p:nvSpPr>
            <p:cNvPr id="14" name="Content Placeholder 11"/>
            <p:cNvSpPr txBox="1"/>
            <p:nvPr/>
          </p:nvSpPr>
          <p:spPr>
            <a:xfrm>
              <a:off x="4932040" y="2886977"/>
              <a:ext cx="609600" cy="365760"/>
            </a:xfrm>
            <a:prstGeom prst="rect">
              <a:avLst/>
            </a:prstGeom>
            <a:solidFill>
              <a:schemeClr val="accent2"/>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8565">
                <a:defRPr/>
              </a:pPr>
              <a:endParaRPr lang="en-US" sz="1465" dirty="0">
                <a:solidFill>
                  <a:schemeClr val="bg1">
                    <a:lumMod val="50000"/>
                  </a:schemeClr>
                </a:solidFill>
                <a:latin typeface="+mn-lt"/>
                <a:cs typeface="+mn-ea"/>
                <a:sym typeface="+mn-lt"/>
              </a:endParaRPr>
            </a:p>
          </p:txBody>
        </p:sp>
        <p:sp>
          <p:nvSpPr>
            <p:cNvPr id="15" name="矩形 14"/>
            <p:cNvSpPr/>
            <p:nvPr/>
          </p:nvSpPr>
          <p:spPr>
            <a:xfrm>
              <a:off x="5624395" y="2823633"/>
              <a:ext cx="3268085" cy="407899"/>
            </a:xfrm>
            <a:prstGeom prst="rect">
              <a:avLst/>
            </a:prstGeom>
          </p:spPr>
          <p:txBody>
            <a:bodyPr wrap="square">
              <a:spAutoFit/>
            </a:bodyPr>
            <a:lstStyle/>
            <a:p>
              <a:pPr lvl="0"/>
              <a:r>
                <a:rPr lang="zh-CN" altLang="en-US" sz="1465" dirty="0">
                  <a:solidFill>
                    <a:schemeClr val="bg1">
                      <a:lumMod val="50000"/>
                    </a:schemeClr>
                  </a:solidFill>
                  <a:cs typeface="+mn-ea"/>
                  <a:sym typeface="+mn-lt"/>
                </a:rPr>
                <a:t>单击此处添加文本，单击此处添加文本，单击此处添加文本，单击此处添加文本。</a:t>
              </a:r>
              <a:endParaRPr lang="en-US" altLang="zh-CN" sz="1465" dirty="0">
                <a:solidFill>
                  <a:schemeClr val="bg1">
                    <a:lumMod val="50000"/>
                  </a:schemeClr>
                </a:solidFill>
                <a:cs typeface="+mn-ea"/>
                <a:sym typeface="+mn-lt"/>
              </a:endParaRPr>
            </a:p>
          </p:txBody>
        </p:sp>
      </p:grpSp>
      <p:grpSp>
        <p:nvGrpSpPr>
          <p:cNvPr id="16" name="组合 15"/>
          <p:cNvGrpSpPr/>
          <p:nvPr/>
        </p:nvGrpSpPr>
        <p:grpSpPr>
          <a:xfrm>
            <a:off x="6486085" y="4788647"/>
            <a:ext cx="5279875" cy="632089"/>
            <a:chOff x="4932040" y="3591472"/>
            <a:chExt cx="3960440" cy="474065"/>
          </a:xfrm>
        </p:grpSpPr>
        <p:sp>
          <p:nvSpPr>
            <p:cNvPr id="17" name="Content Placeholder 12"/>
            <p:cNvSpPr txBox="1"/>
            <p:nvPr/>
          </p:nvSpPr>
          <p:spPr>
            <a:xfrm>
              <a:off x="4932040" y="3699777"/>
              <a:ext cx="609600" cy="365760"/>
            </a:xfrm>
            <a:prstGeom prst="rect">
              <a:avLst/>
            </a:prstGeom>
            <a:solidFill>
              <a:schemeClr val="accent1"/>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8565">
                <a:defRPr/>
              </a:pPr>
              <a:endParaRPr lang="en-US" sz="1465" dirty="0">
                <a:solidFill>
                  <a:schemeClr val="bg1">
                    <a:lumMod val="50000"/>
                  </a:schemeClr>
                </a:solidFill>
                <a:latin typeface="+mn-lt"/>
                <a:cs typeface="+mn-ea"/>
                <a:sym typeface="+mn-lt"/>
              </a:endParaRPr>
            </a:p>
          </p:txBody>
        </p:sp>
        <p:sp>
          <p:nvSpPr>
            <p:cNvPr id="18" name="矩形 17"/>
            <p:cNvSpPr/>
            <p:nvPr/>
          </p:nvSpPr>
          <p:spPr>
            <a:xfrm>
              <a:off x="5624395" y="3591472"/>
              <a:ext cx="3268085" cy="407899"/>
            </a:xfrm>
            <a:prstGeom prst="rect">
              <a:avLst/>
            </a:prstGeom>
          </p:spPr>
          <p:txBody>
            <a:bodyPr wrap="square">
              <a:spAutoFit/>
            </a:bodyPr>
            <a:lstStyle/>
            <a:p>
              <a:pPr lvl="0"/>
              <a:r>
                <a:rPr lang="zh-CN" altLang="en-US" sz="1465" dirty="0">
                  <a:solidFill>
                    <a:schemeClr val="bg1">
                      <a:lumMod val="50000"/>
                    </a:schemeClr>
                  </a:solidFill>
                  <a:cs typeface="+mn-ea"/>
                  <a:sym typeface="+mn-lt"/>
                </a:rPr>
                <a:t>单击此处添加文本，单击此处添加文本，单击此处添加文本，单击此处添加文本。</a:t>
              </a:r>
              <a:endParaRPr lang="en-US" altLang="zh-CN" sz="1465" dirty="0">
                <a:solidFill>
                  <a:schemeClr val="bg1">
                    <a:lumMod val="50000"/>
                  </a:schemeClr>
                </a:solidFill>
                <a:cs typeface="+mn-ea"/>
                <a:sym typeface="+mn-lt"/>
              </a:endParaRPr>
            </a:p>
          </p:txBody>
        </p:sp>
      </p:grpSp>
      <p:grpSp>
        <p:nvGrpSpPr>
          <p:cNvPr id="19" name="组合 18"/>
          <p:cNvGrpSpPr/>
          <p:nvPr/>
        </p:nvGrpSpPr>
        <p:grpSpPr>
          <a:xfrm>
            <a:off x="-244433" y="112284"/>
            <a:ext cx="2814100" cy="1234979"/>
            <a:chOff x="-244433" y="112284"/>
            <a:chExt cx="2814100" cy="1234979"/>
          </a:xfrm>
        </p:grpSpPr>
        <p:pic>
          <p:nvPicPr>
            <p:cNvPr id="20" name="图片 19"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21"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3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1"/>
          <p:cNvSpPr>
            <a:spLocks noChangeArrowheads="1"/>
          </p:cNvSpPr>
          <p:nvPr/>
        </p:nvSpPr>
        <p:spPr bwMode="auto">
          <a:xfrm>
            <a:off x="4517466" y="2086432"/>
            <a:ext cx="3284469" cy="3285873"/>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4"/>
          </a:solidFill>
          <a:ln w="12700" algn="ctr">
            <a:solidFill>
              <a:schemeClr val="bg1"/>
            </a:solidFill>
            <a:miter lim="800000"/>
          </a:ln>
        </p:spPr>
        <p:txBody>
          <a:bodyPr lIns="0" tIns="45712" rIns="431920" bIns="215960" anchor="ctr"/>
          <a:lstStyle/>
          <a:p>
            <a:pPr algn="ctr" defTabSz="913130"/>
            <a:r>
              <a:rPr lang="en-US" altLang="zh-CN" sz="2665" dirty="0">
                <a:solidFill>
                  <a:schemeClr val="bg1"/>
                </a:solidFill>
                <a:cs typeface="+mn-ea"/>
                <a:sym typeface="+mn-lt"/>
              </a:rPr>
              <a:t>A</a:t>
            </a:r>
            <a:endParaRPr lang="zh-CN" altLang="en-US" sz="2665" dirty="0">
              <a:solidFill>
                <a:schemeClr val="bg1"/>
              </a:solidFill>
              <a:cs typeface="+mn-ea"/>
              <a:sym typeface="+mn-lt"/>
            </a:endParaRPr>
          </a:p>
        </p:txBody>
      </p:sp>
      <p:sp>
        <p:nvSpPr>
          <p:cNvPr id="3" name="空心弧 12"/>
          <p:cNvSpPr>
            <a:spLocks noChangeArrowheads="1"/>
          </p:cNvSpPr>
          <p:nvPr/>
        </p:nvSpPr>
        <p:spPr bwMode="auto">
          <a:xfrm flipH="1">
            <a:off x="4517466" y="2086432"/>
            <a:ext cx="3284469" cy="3285873"/>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1"/>
          </a:solidFill>
          <a:ln w="12700" algn="ctr">
            <a:solidFill>
              <a:schemeClr val="bg1"/>
            </a:solidFill>
            <a:miter lim="800000"/>
          </a:ln>
        </p:spPr>
        <p:txBody>
          <a:bodyPr lIns="431920" tIns="45712" rIns="0" bIns="215960" anchor="ctr"/>
          <a:lstStyle/>
          <a:p>
            <a:pPr algn="ctr" defTabSz="913130"/>
            <a:r>
              <a:rPr lang="en-US" altLang="zh-CN" sz="2665" dirty="0">
                <a:solidFill>
                  <a:schemeClr val="bg1"/>
                </a:solidFill>
                <a:cs typeface="+mn-ea"/>
                <a:sym typeface="+mn-lt"/>
              </a:rPr>
              <a:t>B</a:t>
            </a:r>
            <a:endParaRPr lang="zh-CN" altLang="en-US" sz="2665" dirty="0">
              <a:solidFill>
                <a:schemeClr val="bg1"/>
              </a:solidFill>
              <a:cs typeface="+mn-ea"/>
              <a:sym typeface="+mn-lt"/>
            </a:endParaRPr>
          </a:p>
        </p:txBody>
      </p:sp>
      <p:sp>
        <p:nvSpPr>
          <p:cNvPr id="4" name="空心弧 13"/>
          <p:cNvSpPr>
            <a:spLocks noChangeArrowheads="1"/>
          </p:cNvSpPr>
          <p:nvPr/>
        </p:nvSpPr>
        <p:spPr bwMode="auto">
          <a:xfrm>
            <a:off x="4517466" y="2086432"/>
            <a:ext cx="3284469" cy="3285873"/>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3"/>
          </a:solidFill>
          <a:ln w="12700" algn="ctr">
            <a:solidFill>
              <a:schemeClr val="bg1"/>
            </a:solidFill>
            <a:miter lim="800000"/>
          </a:ln>
        </p:spPr>
        <p:txBody>
          <a:bodyPr lIns="0" tIns="215960" rIns="431920" bIns="0" anchor="ctr"/>
          <a:lstStyle/>
          <a:p>
            <a:pPr algn="ctr" defTabSz="913130"/>
            <a:r>
              <a:rPr lang="en-US" altLang="zh-CN" sz="2665" dirty="0">
                <a:solidFill>
                  <a:schemeClr val="bg1"/>
                </a:solidFill>
                <a:cs typeface="+mn-ea"/>
                <a:sym typeface="+mn-lt"/>
              </a:rPr>
              <a:t>C</a:t>
            </a:r>
            <a:endParaRPr lang="zh-CN" altLang="en-US" sz="2665" dirty="0">
              <a:solidFill>
                <a:schemeClr val="bg1"/>
              </a:solidFill>
              <a:cs typeface="+mn-ea"/>
              <a:sym typeface="+mn-lt"/>
            </a:endParaRPr>
          </a:p>
        </p:txBody>
      </p:sp>
      <p:sp>
        <p:nvSpPr>
          <p:cNvPr id="5" name="空心弧 14"/>
          <p:cNvSpPr>
            <a:spLocks noChangeArrowheads="1"/>
          </p:cNvSpPr>
          <p:nvPr/>
        </p:nvSpPr>
        <p:spPr bwMode="auto">
          <a:xfrm flipH="1">
            <a:off x="4531399" y="2086432"/>
            <a:ext cx="3284469" cy="3285873"/>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2"/>
          </a:solidFill>
          <a:ln w="12700" algn="ctr">
            <a:solidFill>
              <a:schemeClr val="bg1"/>
            </a:solidFill>
            <a:miter lim="800000"/>
          </a:ln>
        </p:spPr>
        <p:txBody>
          <a:bodyPr lIns="431920" tIns="215960" rIns="0" bIns="0" anchor="ctr"/>
          <a:lstStyle/>
          <a:p>
            <a:pPr algn="ctr" defTabSz="913130"/>
            <a:r>
              <a:rPr lang="en-US" altLang="zh-CN" sz="2665" dirty="0">
                <a:solidFill>
                  <a:schemeClr val="bg1"/>
                </a:solidFill>
                <a:cs typeface="+mn-ea"/>
                <a:sym typeface="+mn-lt"/>
              </a:rPr>
              <a:t>D</a:t>
            </a:r>
            <a:endParaRPr lang="zh-CN" altLang="en-US" sz="2665" dirty="0">
              <a:solidFill>
                <a:schemeClr val="bg1"/>
              </a:solidFill>
              <a:cs typeface="+mn-ea"/>
              <a:sym typeface="+mn-lt"/>
            </a:endParaRPr>
          </a:p>
        </p:txBody>
      </p:sp>
      <p:sp>
        <p:nvSpPr>
          <p:cNvPr id="6" name="等腰三角形 5"/>
          <p:cNvSpPr>
            <a:spLocks noChangeArrowheads="1"/>
          </p:cNvSpPr>
          <p:nvPr/>
        </p:nvSpPr>
        <p:spPr bwMode="auto">
          <a:xfrm rot="-2700000">
            <a:off x="4738420" y="2427112"/>
            <a:ext cx="328448" cy="282221"/>
          </a:xfrm>
          <a:prstGeom prst="triangle">
            <a:avLst>
              <a:gd name="adj" fmla="val 50000"/>
            </a:avLst>
          </a:prstGeom>
          <a:solidFill>
            <a:schemeClr val="accent4"/>
          </a:solidFill>
          <a:ln w="12700" algn="ctr">
            <a:noFill/>
            <a:miter lim="800000"/>
          </a:ln>
        </p:spPr>
        <p:txBody>
          <a:bodyPr lIns="91423" tIns="45712" rIns="91423" bIns="45712" anchor="ctr"/>
          <a:lstStyle/>
          <a:p>
            <a:pPr algn="ctr" defTabSz="913130"/>
            <a:endParaRPr lang="zh-CN" altLang="en-US" sz="1735" dirty="0">
              <a:solidFill>
                <a:srgbClr val="FFFFFF"/>
              </a:solidFill>
              <a:cs typeface="+mn-ea"/>
              <a:sym typeface="+mn-lt"/>
            </a:endParaRPr>
          </a:p>
        </p:txBody>
      </p:sp>
      <p:sp>
        <p:nvSpPr>
          <p:cNvPr id="7" name="等腰三角形 6"/>
          <p:cNvSpPr>
            <a:spLocks noChangeArrowheads="1"/>
          </p:cNvSpPr>
          <p:nvPr/>
        </p:nvSpPr>
        <p:spPr bwMode="auto">
          <a:xfrm rot="2700000" flipV="1">
            <a:off x="4736335" y="4741102"/>
            <a:ext cx="332620" cy="280673"/>
          </a:xfrm>
          <a:prstGeom prst="triangle">
            <a:avLst>
              <a:gd name="adj" fmla="val 50000"/>
            </a:avLst>
          </a:prstGeom>
          <a:solidFill>
            <a:schemeClr val="accent3"/>
          </a:solidFill>
          <a:ln w="12700" algn="ctr">
            <a:noFill/>
            <a:miter lim="800000"/>
          </a:ln>
        </p:spPr>
        <p:txBody>
          <a:bodyPr rot="10800000" lIns="91423" tIns="45712" rIns="91423" bIns="45712" anchor="ctr"/>
          <a:lstStyle/>
          <a:p>
            <a:pPr algn="ctr" defTabSz="913130"/>
            <a:endParaRPr lang="zh-CN" altLang="en-US" sz="1735" dirty="0">
              <a:solidFill>
                <a:srgbClr val="FFFFFF"/>
              </a:solidFill>
              <a:cs typeface="+mn-ea"/>
              <a:sym typeface="+mn-lt"/>
            </a:endParaRPr>
          </a:p>
        </p:txBody>
      </p:sp>
      <p:sp>
        <p:nvSpPr>
          <p:cNvPr id="8" name="等腰三角形 7"/>
          <p:cNvSpPr>
            <a:spLocks noChangeArrowheads="1"/>
          </p:cNvSpPr>
          <p:nvPr/>
        </p:nvSpPr>
        <p:spPr bwMode="auto">
          <a:xfrm rot="2700000" flipH="1">
            <a:off x="7250448" y="2428884"/>
            <a:ext cx="332619" cy="278681"/>
          </a:xfrm>
          <a:prstGeom prst="triangle">
            <a:avLst>
              <a:gd name="adj" fmla="val 50000"/>
            </a:avLst>
          </a:prstGeom>
          <a:solidFill>
            <a:schemeClr val="accent1"/>
          </a:solidFill>
          <a:ln w="12700" algn="ctr">
            <a:noFill/>
            <a:miter lim="800000"/>
          </a:ln>
        </p:spPr>
        <p:txBody>
          <a:bodyPr lIns="91423" tIns="45712" rIns="91423" bIns="45712" anchor="ctr"/>
          <a:lstStyle/>
          <a:p>
            <a:pPr algn="ctr" defTabSz="913130"/>
            <a:endParaRPr lang="zh-CN" altLang="en-US" sz="1735" dirty="0">
              <a:solidFill>
                <a:srgbClr val="FFFFFF"/>
              </a:solidFill>
              <a:cs typeface="+mn-ea"/>
              <a:sym typeface="+mn-lt"/>
            </a:endParaRPr>
          </a:p>
        </p:txBody>
      </p:sp>
      <p:sp>
        <p:nvSpPr>
          <p:cNvPr id="9" name="等腰三角形 8"/>
          <p:cNvSpPr>
            <a:spLocks noChangeArrowheads="1"/>
          </p:cNvSpPr>
          <p:nvPr/>
        </p:nvSpPr>
        <p:spPr bwMode="auto">
          <a:xfrm rot="-2700000" flipH="1" flipV="1">
            <a:off x="7252534" y="4739319"/>
            <a:ext cx="328445" cy="284237"/>
          </a:xfrm>
          <a:prstGeom prst="triangle">
            <a:avLst>
              <a:gd name="adj" fmla="val 50000"/>
            </a:avLst>
          </a:prstGeom>
          <a:solidFill>
            <a:schemeClr val="accent2"/>
          </a:solidFill>
          <a:ln w="12700" algn="ctr">
            <a:noFill/>
            <a:miter lim="800000"/>
          </a:ln>
        </p:spPr>
        <p:txBody>
          <a:bodyPr rot="10800000" lIns="91423" tIns="45712" rIns="91423" bIns="45712" anchor="ctr"/>
          <a:lstStyle/>
          <a:p>
            <a:pPr algn="ctr" defTabSz="913130"/>
            <a:endParaRPr lang="zh-CN" altLang="en-US" sz="1735" dirty="0">
              <a:solidFill>
                <a:srgbClr val="FFFFFF"/>
              </a:solidFill>
              <a:cs typeface="+mn-ea"/>
              <a:sym typeface="+mn-lt"/>
            </a:endParaRPr>
          </a:p>
        </p:txBody>
      </p:sp>
      <p:sp>
        <p:nvSpPr>
          <p:cNvPr id="10" name="椭圆 9"/>
          <p:cNvSpPr>
            <a:spLocks noChangeArrowheads="1"/>
          </p:cNvSpPr>
          <p:nvPr/>
        </p:nvSpPr>
        <p:spPr bwMode="auto">
          <a:xfrm>
            <a:off x="4189019" y="1757841"/>
            <a:ext cx="3941363" cy="3943048"/>
          </a:xfrm>
          <a:prstGeom prst="ellipse">
            <a:avLst/>
          </a:prstGeom>
          <a:noFill/>
          <a:ln w="12700" algn="ctr">
            <a:solidFill>
              <a:srgbClr val="7F7F7F"/>
            </a:solidFill>
            <a:prstDash val="dash"/>
            <a:miter lim="800000"/>
          </a:ln>
        </p:spPr>
        <p:txBody>
          <a:bodyPr lIns="91423" tIns="45712" rIns="91423" bIns="45712" anchor="ctr"/>
          <a:lstStyle/>
          <a:p>
            <a:pPr algn="ctr" defTabSz="913130"/>
            <a:endParaRPr lang="zh-CN" altLang="en-US" sz="1735" dirty="0">
              <a:solidFill>
                <a:srgbClr val="FFFFFF"/>
              </a:solidFill>
              <a:cs typeface="+mn-ea"/>
              <a:sym typeface="+mn-lt"/>
            </a:endParaRPr>
          </a:p>
        </p:txBody>
      </p:sp>
      <p:sp>
        <p:nvSpPr>
          <p:cNvPr id="11" name="文本框 23"/>
          <p:cNvSpPr txBox="1">
            <a:spLocks noChangeArrowheads="1"/>
          </p:cNvSpPr>
          <p:nvPr/>
        </p:nvSpPr>
        <p:spPr bwMode="auto">
          <a:xfrm>
            <a:off x="5182323" y="3368524"/>
            <a:ext cx="1956747" cy="994743"/>
          </a:xfrm>
          <a:prstGeom prst="rect">
            <a:avLst/>
          </a:prstGeom>
          <a:noFill/>
          <a:ln w="9525">
            <a:noFill/>
            <a:miter lim="800000"/>
          </a:ln>
        </p:spPr>
        <p:txBody>
          <a:bodyPr lIns="91423" tIns="45712" rIns="91423" bIns="45712">
            <a:spAutoFit/>
          </a:bodyPr>
          <a:lstStyle/>
          <a:p>
            <a:pPr algn="ctr" defTabSz="913130"/>
            <a:r>
              <a:rPr lang="zh-CN" altLang="en-US" sz="2930" dirty="0">
                <a:solidFill>
                  <a:srgbClr val="808080"/>
                </a:solidFill>
                <a:cs typeface="+mn-ea"/>
                <a:sym typeface="+mn-lt"/>
              </a:rPr>
              <a:t>标题</a:t>
            </a:r>
          </a:p>
          <a:p>
            <a:pPr algn="ctr" defTabSz="913130"/>
            <a:r>
              <a:rPr lang="zh-CN" altLang="en-US" sz="2930" dirty="0">
                <a:solidFill>
                  <a:srgbClr val="808080"/>
                </a:solidFill>
                <a:cs typeface="+mn-ea"/>
                <a:sym typeface="+mn-lt"/>
              </a:rPr>
              <a:t>内容</a:t>
            </a:r>
          </a:p>
        </p:txBody>
      </p:sp>
      <p:sp>
        <p:nvSpPr>
          <p:cNvPr id="12" name="文本框 27"/>
          <p:cNvSpPr txBox="1">
            <a:spLocks noChangeArrowheads="1"/>
          </p:cNvSpPr>
          <p:nvPr/>
        </p:nvSpPr>
        <p:spPr bwMode="auto">
          <a:xfrm>
            <a:off x="416858" y="2027969"/>
            <a:ext cx="3728369" cy="769618"/>
          </a:xfrm>
          <a:prstGeom prst="rect">
            <a:avLst/>
          </a:prstGeom>
          <a:noFill/>
          <a:ln w="9525">
            <a:noFill/>
            <a:miter lim="800000"/>
          </a:ln>
        </p:spPr>
        <p:txBody>
          <a:bodyPr lIns="91423" tIns="45712" rIns="91423" bIns="45712">
            <a:spAutoFit/>
          </a:bodyPr>
          <a:lstStyle/>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
        <p:nvSpPr>
          <p:cNvPr id="13" name="文本框 27"/>
          <p:cNvSpPr txBox="1">
            <a:spLocks noChangeArrowheads="1"/>
          </p:cNvSpPr>
          <p:nvPr/>
        </p:nvSpPr>
        <p:spPr bwMode="auto">
          <a:xfrm>
            <a:off x="406904" y="4775605"/>
            <a:ext cx="3728371" cy="769618"/>
          </a:xfrm>
          <a:prstGeom prst="rect">
            <a:avLst/>
          </a:prstGeom>
          <a:noFill/>
          <a:ln w="9525">
            <a:noFill/>
            <a:miter lim="800000"/>
          </a:ln>
        </p:spPr>
        <p:txBody>
          <a:bodyPr lIns="91423" tIns="45712" rIns="91423" bIns="45712">
            <a:spAutoFit/>
          </a:bodyPr>
          <a:lstStyle/>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
        <p:nvSpPr>
          <p:cNvPr id="14" name="文本框 27"/>
          <p:cNvSpPr txBox="1">
            <a:spLocks noChangeArrowheads="1"/>
          </p:cNvSpPr>
          <p:nvPr/>
        </p:nvSpPr>
        <p:spPr bwMode="auto">
          <a:xfrm>
            <a:off x="7449601" y="4775605"/>
            <a:ext cx="3728371" cy="769618"/>
          </a:xfrm>
          <a:prstGeom prst="rect">
            <a:avLst/>
          </a:prstGeom>
          <a:noFill/>
          <a:ln w="9525">
            <a:noFill/>
            <a:miter lim="800000"/>
          </a:ln>
        </p:spPr>
        <p:txBody>
          <a:bodyPr lIns="91423" tIns="45712" rIns="91423" bIns="45712">
            <a:spAutoFit/>
          </a:bodyPr>
          <a:lstStyle/>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
        <p:nvSpPr>
          <p:cNvPr id="15" name="文本框 27"/>
          <p:cNvSpPr txBox="1">
            <a:spLocks noChangeArrowheads="1"/>
          </p:cNvSpPr>
          <p:nvPr/>
        </p:nvSpPr>
        <p:spPr bwMode="auto">
          <a:xfrm>
            <a:off x="7449601" y="2032001"/>
            <a:ext cx="3728371" cy="769618"/>
          </a:xfrm>
          <a:prstGeom prst="rect">
            <a:avLst/>
          </a:prstGeom>
          <a:noFill/>
          <a:ln w="9525">
            <a:noFill/>
            <a:miter lim="800000"/>
          </a:ln>
        </p:spPr>
        <p:txBody>
          <a:bodyPr lIns="91423" tIns="45712" rIns="91423" bIns="45712">
            <a:spAutoFit/>
          </a:bodyPr>
          <a:lstStyle/>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130">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grpSp>
        <p:nvGrpSpPr>
          <p:cNvPr id="16" name="组合 15"/>
          <p:cNvGrpSpPr/>
          <p:nvPr/>
        </p:nvGrpSpPr>
        <p:grpSpPr>
          <a:xfrm>
            <a:off x="-244433" y="112284"/>
            <a:ext cx="2814100" cy="1234979"/>
            <a:chOff x="-244433" y="112284"/>
            <a:chExt cx="2814100" cy="1234979"/>
          </a:xfrm>
        </p:grpSpPr>
        <p:pic>
          <p:nvPicPr>
            <p:cNvPr id="17" name="图片 16"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18"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750"/>
                                        <p:tgtEl>
                                          <p:spTgt spid="1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750"/>
                                        <p:tgtEl>
                                          <p:spTgt spid="5"/>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750"/>
                                        <p:tgtEl>
                                          <p:spTgt spid="4"/>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childTnLst>
                          </p:cTn>
                        </p:par>
                        <p:par>
                          <p:cTn id="44" fill="hold">
                            <p:stCondLst>
                              <p:cond delay="9000"/>
                            </p:stCondLst>
                            <p:childTnLst>
                              <p:par>
                                <p:cTn id="45" presetID="22" presetClass="entr" presetSubtype="2"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childTnLst>
                          </p:cTn>
                        </p:par>
                        <p:par>
                          <p:cTn id="52" fill="hold">
                            <p:stCondLst>
                              <p:cond delay="1050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1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762905" y="2184544"/>
            <a:ext cx="576620" cy="5766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dirty="0">
                <a:cs typeface="+mn-ea"/>
                <a:sym typeface="+mn-lt"/>
              </a:rPr>
              <a:t>1</a:t>
            </a:r>
            <a:endParaRPr lang="zh-CN" altLang="en-US" sz="2400" dirty="0">
              <a:cs typeface="+mn-ea"/>
              <a:sym typeface="+mn-lt"/>
            </a:endParaRPr>
          </a:p>
        </p:txBody>
      </p:sp>
      <p:cxnSp>
        <p:nvCxnSpPr>
          <p:cNvPr id="7" name="直接连接符 6"/>
          <p:cNvCxnSpPr/>
          <p:nvPr/>
        </p:nvCxnSpPr>
        <p:spPr>
          <a:xfrm>
            <a:off x="6327339" y="2451213"/>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标题 11"/>
          <p:cNvSpPr txBox="1"/>
          <p:nvPr/>
        </p:nvSpPr>
        <p:spPr>
          <a:xfrm>
            <a:off x="7356876" y="2230678"/>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dirty="0">
                <a:solidFill>
                  <a:schemeClr val="bg1">
                    <a:lumMod val="50000"/>
                  </a:schemeClr>
                </a:solidFill>
                <a:latin typeface="+mn-lt"/>
                <a:ea typeface="+mn-ea"/>
                <a:cs typeface="+mn-ea"/>
                <a:sym typeface="+mn-lt"/>
              </a:rPr>
              <a:t>请在此处输入详细的文字介绍信息和简介，表达图表的含义</a:t>
            </a:r>
            <a:r>
              <a:rPr lang="en-US" altLang="zh-CN" sz="1465" dirty="0">
                <a:solidFill>
                  <a:schemeClr val="bg1">
                    <a:lumMod val="50000"/>
                  </a:schemeClr>
                </a:solidFill>
                <a:latin typeface="+mn-lt"/>
                <a:ea typeface="+mn-ea"/>
                <a:cs typeface="+mn-ea"/>
                <a:sym typeface="+mn-lt"/>
              </a:rPr>
              <a:t>.</a:t>
            </a:r>
            <a:r>
              <a:rPr lang="zh-CN" altLang="en-US" sz="1465" dirty="0">
                <a:solidFill>
                  <a:schemeClr val="bg1">
                    <a:lumMod val="50000"/>
                  </a:schemeClr>
                </a:solidFill>
                <a:latin typeface="+mn-lt"/>
                <a:ea typeface="+mn-ea"/>
                <a:cs typeface="+mn-ea"/>
                <a:sym typeface="+mn-lt"/>
              </a:rPr>
              <a:t>表达图表的含义</a:t>
            </a:r>
            <a:r>
              <a:rPr lang="en-US" altLang="zh-CN" sz="1465" dirty="0">
                <a:solidFill>
                  <a:schemeClr val="bg1">
                    <a:lumMod val="50000"/>
                  </a:schemeClr>
                </a:solidFill>
                <a:latin typeface="+mn-lt"/>
                <a:ea typeface="+mn-ea"/>
                <a:cs typeface="+mn-ea"/>
                <a:sym typeface="+mn-lt"/>
              </a:rPr>
              <a:t>.</a:t>
            </a:r>
            <a:endParaRPr lang="zh-CN" altLang="en-US" sz="1465" dirty="0">
              <a:solidFill>
                <a:schemeClr val="bg1">
                  <a:lumMod val="50000"/>
                </a:schemeClr>
              </a:solidFill>
              <a:latin typeface="+mn-lt"/>
              <a:ea typeface="+mn-ea"/>
              <a:cs typeface="+mn-ea"/>
              <a:sym typeface="+mn-lt"/>
            </a:endParaRPr>
          </a:p>
          <a:p>
            <a:pPr algn="l"/>
            <a:endParaRPr lang="zh-CN" altLang="en-US" sz="1465" dirty="0">
              <a:solidFill>
                <a:schemeClr val="bg1">
                  <a:lumMod val="50000"/>
                </a:schemeClr>
              </a:solidFill>
              <a:latin typeface="+mn-lt"/>
              <a:ea typeface="+mn-ea"/>
              <a:cs typeface="+mn-ea"/>
              <a:sym typeface="+mn-lt"/>
            </a:endParaRPr>
          </a:p>
        </p:txBody>
      </p:sp>
      <p:sp>
        <p:nvSpPr>
          <p:cNvPr id="10" name="椭圆 9"/>
          <p:cNvSpPr/>
          <p:nvPr/>
        </p:nvSpPr>
        <p:spPr>
          <a:xfrm>
            <a:off x="5762905" y="3116282"/>
            <a:ext cx="576620" cy="5766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dirty="0">
                <a:cs typeface="+mn-ea"/>
                <a:sym typeface="+mn-lt"/>
              </a:rPr>
              <a:t>2</a:t>
            </a:r>
            <a:endParaRPr lang="zh-CN" altLang="en-US" sz="2400" dirty="0">
              <a:cs typeface="+mn-ea"/>
              <a:sym typeface="+mn-lt"/>
            </a:endParaRPr>
          </a:p>
        </p:txBody>
      </p:sp>
      <p:cxnSp>
        <p:nvCxnSpPr>
          <p:cNvPr id="12" name="直接连接符 11"/>
          <p:cNvCxnSpPr/>
          <p:nvPr/>
        </p:nvCxnSpPr>
        <p:spPr>
          <a:xfrm>
            <a:off x="6327340" y="3382949"/>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7356877" y="3162414"/>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dirty="0">
                <a:solidFill>
                  <a:schemeClr val="bg1">
                    <a:lumMod val="50000"/>
                  </a:schemeClr>
                </a:solidFill>
                <a:latin typeface="+mn-lt"/>
                <a:ea typeface="+mn-ea"/>
                <a:cs typeface="+mn-ea"/>
                <a:sym typeface="+mn-lt"/>
              </a:rPr>
              <a:t>请在此处输入详细的文字介绍信息和简介，表达图表的含义</a:t>
            </a:r>
            <a:r>
              <a:rPr lang="en-US" altLang="zh-CN" sz="1465" dirty="0">
                <a:solidFill>
                  <a:schemeClr val="bg1">
                    <a:lumMod val="50000"/>
                  </a:schemeClr>
                </a:solidFill>
                <a:latin typeface="+mn-lt"/>
                <a:ea typeface="+mn-ea"/>
                <a:cs typeface="+mn-ea"/>
                <a:sym typeface="+mn-lt"/>
              </a:rPr>
              <a:t>.</a:t>
            </a:r>
            <a:r>
              <a:rPr lang="zh-CN" altLang="en-US" sz="1465" dirty="0">
                <a:solidFill>
                  <a:schemeClr val="bg1">
                    <a:lumMod val="50000"/>
                  </a:schemeClr>
                </a:solidFill>
                <a:latin typeface="+mn-lt"/>
                <a:ea typeface="+mn-ea"/>
                <a:cs typeface="+mn-ea"/>
                <a:sym typeface="+mn-lt"/>
              </a:rPr>
              <a:t>表达图表的含义</a:t>
            </a:r>
            <a:r>
              <a:rPr lang="en-US" altLang="zh-CN" sz="1465" dirty="0">
                <a:solidFill>
                  <a:schemeClr val="bg1">
                    <a:lumMod val="50000"/>
                  </a:schemeClr>
                </a:solidFill>
                <a:latin typeface="+mn-lt"/>
                <a:ea typeface="+mn-ea"/>
                <a:cs typeface="+mn-ea"/>
                <a:sym typeface="+mn-lt"/>
              </a:rPr>
              <a:t>.</a:t>
            </a:r>
            <a:endParaRPr lang="zh-CN" altLang="en-US" sz="1465" dirty="0">
              <a:solidFill>
                <a:schemeClr val="bg1">
                  <a:lumMod val="50000"/>
                </a:schemeClr>
              </a:solidFill>
              <a:latin typeface="+mn-lt"/>
              <a:ea typeface="+mn-ea"/>
              <a:cs typeface="+mn-ea"/>
              <a:sym typeface="+mn-lt"/>
            </a:endParaRPr>
          </a:p>
          <a:p>
            <a:pPr algn="l"/>
            <a:endParaRPr lang="zh-CN" altLang="en-US" sz="1465" dirty="0">
              <a:solidFill>
                <a:schemeClr val="bg1">
                  <a:lumMod val="50000"/>
                </a:schemeClr>
              </a:solidFill>
              <a:latin typeface="+mn-lt"/>
              <a:ea typeface="+mn-ea"/>
              <a:cs typeface="+mn-ea"/>
              <a:sym typeface="+mn-lt"/>
            </a:endParaRPr>
          </a:p>
        </p:txBody>
      </p:sp>
      <p:sp>
        <p:nvSpPr>
          <p:cNvPr id="14" name="椭圆 13"/>
          <p:cNvSpPr/>
          <p:nvPr/>
        </p:nvSpPr>
        <p:spPr>
          <a:xfrm>
            <a:off x="5762905" y="4031367"/>
            <a:ext cx="576620" cy="5766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dirty="0">
                <a:cs typeface="+mn-ea"/>
                <a:sym typeface="+mn-lt"/>
              </a:rPr>
              <a:t>3</a:t>
            </a:r>
            <a:endParaRPr lang="zh-CN" altLang="en-US" sz="2400" dirty="0">
              <a:cs typeface="+mn-ea"/>
              <a:sym typeface="+mn-lt"/>
            </a:endParaRPr>
          </a:p>
        </p:txBody>
      </p:sp>
      <p:cxnSp>
        <p:nvCxnSpPr>
          <p:cNvPr id="15" name="直接连接符 14"/>
          <p:cNvCxnSpPr/>
          <p:nvPr/>
        </p:nvCxnSpPr>
        <p:spPr>
          <a:xfrm>
            <a:off x="6327340" y="4298036"/>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p:nvPr/>
        </p:nvSpPr>
        <p:spPr>
          <a:xfrm>
            <a:off x="7356877" y="4077501"/>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dirty="0">
                <a:solidFill>
                  <a:schemeClr val="bg1">
                    <a:lumMod val="50000"/>
                  </a:schemeClr>
                </a:solidFill>
                <a:latin typeface="+mn-lt"/>
                <a:ea typeface="+mn-ea"/>
                <a:cs typeface="+mn-ea"/>
                <a:sym typeface="+mn-lt"/>
              </a:rPr>
              <a:t>请在此处输入详细的文字介绍信息和简介，表达图表的含义</a:t>
            </a:r>
            <a:r>
              <a:rPr lang="en-US" altLang="zh-CN" sz="1465" dirty="0">
                <a:solidFill>
                  <a:schemeClr val="bg1">
                    <a:lumMod val="50000"/>
                  </a:schemeClr>
                </a:solidFill>
                <a:latin typeface="+mn-lt"/>
                <a:ea typeface="+mn-ea"/>
                <a:cs typeface="+mn-ea"/>
                <a:sym typeface="+mn-lt"/>
              </a:rPr>
              <a:t>.</a:t>
            </a:r>
            <a:r>
              <a:rPr lang="zh-CN" altLang="en-US" sz="1465" dirty="0">
                <a:solidFill>
                  <a:schemeClr val="bg1">
                    <a:lumMod val="50000"/>
                  </a:schemeClr>
                </a:solidFill>
                <a:latin typeface="+mn-lt"/>
                <a:ea typeface="+mn-ea"/>
                <a:cs typeface="+mn-ea"/>
                <a:sym typeface="+mn-lt"/>
              </a:rPr>
              <a:t>表达图表的含义</a:t>
            </a:r>
            <a:r>
              <a:rPr lang="en-US" altLang="zh-CN" sz="1465" dirty="0">
                <a:solidFill>
                  <a:schemeClr val="bg1">
                    <a:lumMod val="50000"/>
                  </a:schemeClr>
                </a:solidFill>
                <a:latin typeface="+mn-lt"/>
                <a:ea typeface="+mn-ea"/>
                <a:cs typeface="+mn-ea"/>
                <a:sym typeface="+mn-lt"/>
              </a:rPr>
              <a:t>.</a:t>
            </a:r>
            <a:endParaRPr lang="zh-CN" altLang="en-US" sz="1465" dirty="0">
              <a:solidFill>
                <a:schemeClr val="bg1">
                  <a:lumMod val="50000"/>
                </a:schemeClr>
              </a:solidFill>
              <a:latin typeface="+mn-lt"/>
              <a:ea typeface="+mn-ea"/>
              <a:cs typeface="+mn-ea"/>
              <a:sym typeface="+mn-lt"/>
            </a:endParaRPr>
          </a:p>
          <a:p>
            <a:pPr algn="l"/>
            <a:endParaRPr lang="zh-CN" altLang="en-US" sz="1465" dirty="0">
              <a:solidFill>
                <a:schemeClr val="bg1">
                  <a:lumMod val="50000"/>
                </a:schemeClr>
              </a:solidFill>
              <a:latin typeface="+mn-lt"/>
              <a:ea typeface="+mn-ea"/>
              <a:cs typeface="+mn-ea"/>
              <a:sym typeface="+mn-lt"/>
            </a:endParaRPr>
          </a:p>
        </p:txBody>
      </p:sp>
      <p:sp>
        <p:nvSpPr>
          <p:cNvPr id="17" name="椭圆 16"/>
          <p:cNvSpPr/>
          <p:nvPr/>
        </p:nvSpPr>
        <p:spPr>
          <a:xfrm>
            <a:off x="5762906" y="4929658"/>
            <a:ext cx="576620" cy="5766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dirty="0">
                <a:cs typeface="+mn-ea"/>
                <a:sym typeface="+mn-lt"/>
              </a:rPr>
              <a:t>4</a:t>
            </a:r>
            <a:endParaRPr lang="zh-CN" altLang="en-US" sz="2400" dirty="0">
              <a:cs typeface="+mn-ea"/>
              <a:sym typeface="+mn-lt"/>
            </a:endParaRPr>
          </a:p>
        </p:txBody>
      </p:sp>
      <p:cxnSp>
        <p:nvCxnSpPr>
          <p:cNvPr id="18" name="直接连接符 17"/>
          <p:cNvCxnSpPr/>
          <p:nvPr/>
        </p:nvCxnSpPr>
        <p:spPr>
          <a:xfrm>
            <a:off x="6327341" y="5196325"/>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p:nvPr/>
        </p:nvSpPr>
        <p:spPr>
          <a:xfrm>
            <a:off x="7356879" y="4975790"/>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dirty="0">
                <a:solidFill>
                  <a:schemeClr val="bg1">
                    <a:lumMod val="50000"/>
                  </a:schemeClr>
                </a:solidFill>
                <a:latin typeface="+mn-lt"/>
                <a:ea typeface="+mn-ea"/>
                <a:cs typeface="+mn-ea"/>
                <a:sym typeface="+mn-lt"/>
              </a:rPr>
              <a:t>请在此处输入详细的文字介绍信息和简介，表达图表的含义</a:t>
            </a:r>
            <a:r>
              <a:rPr lang="en-US" altLang="zh-CN" sz="1465" dirty="0">
                <a:solidFill>
                  <a:schemeClr val="bg1">
                    <a:lumMod val="50000"/>
                  </a:schemeClr>
                </a:solidFill>
                <a:latin typeface="+mn-lt"/>
                <a:ea typeface="+mn-ea"/>
                <a:cs typeface="+mn-ea"/>
                <a:sym typeface="+mn-lt"/>
              </a:rPr>
              <a:t>.</a:t>
            </a:r>
            <a:r>
              <a:rPr lang="zh-CN" altLang="en-US" sz="1465" dirty="0">
                <a:solidFill>
                  <a:schemeClr val="bg1">
                    <a:lumMod val="50000"/>
                  </a:schemeClr>
                </a:solidFill>
                <a:latin typeface="+mn-lt"/>
                <a:ea typeface="+mn-ea"/>
                <a:cs typeface="+mn-ea"/>
                <a:sym typeface="+mn-lt"/>
              </a:rPr>
              <a:t>表达图表的含义</a:t>
            </a:r>
            <a:r>
              <a:rPr lang="en-US" altLang="zh-CN" sz="1465" dirty="0">
                <a:solidFill>
                  <a:schemeClr val="bg1">
                    <a:lumMod val="50000"/>
                  </a:schemeClr>
                </a:solidFill>
                <a:latin typeface="+mn-lt"/>
                <a:ea typeface="+mn-ea"/>
                <a:cs typeface="+mn-ea"/>
                <a:sym typeface="+mn-lt"/>
              </a:rPr>
              <a:t>.</a:t>
            </a:r>
            <a:endParaRPr lang="zh-CN" altLang="en-US" sz="1465" dirty="0">
              <a:solidFill>
                <a:schemeClr val="bg1">
                  <a:lumMod val="50000"/>
                </a:schemeClr>
              </a:solidFill>
              <a:latin typeface="+mn-lt"/>
              <a:ea typeface="+mn-ea"/>
              <a:cs typeface="+mn-ea"/>
              <a:sym typeface="+mn-lt"/>
            </a:endParaRPr>
          </a:p>
          <a:p>
            <a:pPr algn="l"/>
            <a:endParaRPr lang="zh-CN" altLang="en-US" sz="1465" dirty="0">
              <a:solidFill>
                <a:schemeClr val="bg1">
                  <a:lumMod val="50000"/>
                </a:schemeClr>
              </a:solidFill>
              <a:latin typeface="+mn-lt"/>
              <a:ea typeface="+mn-ea"/>
              <a:cs typeface="+mn-ea"/>
              <a:sym typeface="+mn-lt"/>
            </a:endParaRPr>
          </a:p>
        </p:txBody>
      </p:sp>
      <p:grpSp>
        <p:nvGrpSpPr>
          <p:cNvPr id="2" name="组合 19"/>
          <p:cNvGrpSpPr/>
          <p:nvPr/>
        </p:nvGrpSpPr>
        <p:grpSpPr>
          <a:xfrm>
            <a:off x="1330031" y="2043021"/>
            <a:ext cx="3757923" cy="3767865"/>
            <a:chOff x="9047294" y="2420132"/>
            <a:chExt cx="3920868" cy="3932135"/>
          </a:xfrm>
        </p:grpSpPr>
        <p:sp>
          <p:nvSpPr>
            <p:cNvPr id="21" name="Oval 7"/>
            <p:cNvSpPr>
              <a:spLocks noChangeArrowheads="1"/>
            </p:cNvSpPr>
            <p:nvPr/>
          </p:nvSpPr>
          <p:spPr bwMode="auto">
            <a:xfrm>
              <a:off x="9047294" y="2420132"/>
              <a:ext cx="3920868" cy="3932135"/>
            </a:xfrm>
            <a:prstGeom prst="ellipse">
              <a:avLst/>
            </a:prstGeom>
            <a:noFill/>
            <a:ln w="9525" cap="flat">
              <a:solidFill>
                <a:schemeClr val="bg1">
                  <a:lumMod val="65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121771" tIns="60887" rIns="121771" bIns="60887" numCol="1" anchor="t" anchorCtr="0" compatLnSpc="1"/>
            <a:lstStyle/>
            <a:p>
              <a:endParaRPr lang="zh-CN" altLang="en-US" sz="1865" dirty="0">
                <a:cs typeface="+mn-ea"/>
                <a:sym typeface="+mn-lt"/>
              </a:endParaRPr>
            </a:p>
          </p:txBody>
        </p:sp>
        <p:sp>
          <p:nvSpPr>
            <p:cNvPr id="22" name="Freeform 34"/>
            <p:cNvSpPr/>
            <p:nvPr/>
          </p:nvSpPr>
          <p:spPr bwMode="auto">
            <a:xfrm>
              <a:off x="9521570" y="2931414"/>
              <a:ext cx="1362315" cy="137263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chemeClr val="accent4"/>
            </a:solidFill>
            <a:ln w="4" cap="flat">
              <a:noFill/>
              <a:prstDash val="solid"/>
              <a:miter lim="800000"/>
            </a:ln>
          </p:spPr>
          <p:txBody>
            <a:bodyPr vert="horz" wrap="square" lIns="121771" tIns="60887" rIns="121771" bIns="60887" numCol="1" anchor="t" anchorCtr="0" compatLnSpc="1"/>
            <a:lstStyle/>
            <a:p>
              <a:endParaRPr lang="zh-CN" altLang="en-US" sz="1865" b="1" dirty="0">
                <a:cs typeface="+mn-ea"/>
                <a:sym typeface="+mn-lt"/>
              </a:endParaRPr>
            </a:p>
          </p:txBody>
        </p:sp>
        <p:sp>
          <p:nvSpPr>
            <p:cNvPr id="23" name="Freeform 35"/>
            <p:cNvSpPr/>
            <p:nvPr/>
          </p:nvSpPr>
          <p:spPr bwMode="auto">
            <a:xfrm>
              <a:off x="9521570" y="4469169"/>
              <a:ext cx="1362315" cy="1382956"/>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chemeClr val="accent3"/>
            </a:solidFill>
            <a:ln w="4" cap="flat">
              <a:noFill/>
              <a:prstDash val="solid"/>
              <a:miter lim="800000"/>
            </a:ln>
          </p:spPr>
          <p:txBody>
            <a:bodyPr vert="horz" wrap="square" lIns="121771" tIns="60887" rIns="121771" bIns="60887" numCol="1" anchor="t" anchorCtr="0" compatLnSpc="1"/>
            <a:lstStyle/>
            <a:p>
              <a:endParaRPr lang="zh-CN" altLang="en-US" sz="1865" b="1" dirty="0">
                <a:cs typeface="+mn-ea"/>
                <a:sym typeface="+mn-lt"/>
              </a:endParaRPr>
            </a:p>
          </p:txBody>
        </p:sp>
        <p:sp>
          <p:nvSpPr>
            <p:cNvPr id="24" name="Freeform 37"/>
            <p:cNvSpPr/>
            <p:nvPr/>
          </p:nvSpPr>
          <p:spPr bwMode="auto">
            <a:xfrm>
              <a:off x="11110936" y="2931414"/>
              <a:ext cx="1382957" cy="137263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chemeClr val="accent1"/>
            </a:solidFill>
            <a:ln w="4" cap="flat">
              <a:noFill/>
              <a:prstDash val="solid"/>
              <a:miter lim="800000"/>
            </a:ln>
          </p:spPr>
          <p:txBody>
            <a:bodyPr vert="horz" wrap="square" lIns="121771" tIns="60887" rIns="121771" bIns="60887" numCol="1" anchor="t" anchorCtr="0" compatLnSpc="1"/>
            <a:lstStyle/>
            <a:p>
              <a:endParaRPr lang="zh-CN" altLang="en-US" sz="1865" b="1" dirty="0">
                <a:cs typeface="+mn-ea"/>
                <a:sym typeface="+mn-lt"/>
              </a:endParaRPr>
            </a:p>
          </p:txBody>
        </p:sp>
        <p:sp>
          <p:nvSpPr>
            <p:cNvPr id="25" name="Freeform 39"/>
            <p:cNvSpPr/>
            <p:nvPr/>
          </p:nvSpPr>
          <p:spPr bwMode="auto">
            <a:xfrm>
              <a:off x="11110936" y="4469169"/>
              <a:ext cx="1382957" cy="1382956"/>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chemeClr val="accent2"/>
            </a:solidFill>
            <a:ln w="4" cap="flat">
              <a:noFill/>
              <a:prstDash val="solid"/>
              <a:miter lim="800000"/>
            </a:ln>
          </p:spPr>
          <p:txBody>
            <a:bodyPr vert="horz" wrap="square" lIns="121771" tIns="60887" rIns="121771" bIns="60887" numCol="1" anchor="t" anchorCtr="0" compatLnSpc="1"/>
            <a:lstStyle/>
            <a:p>
              <a:endParaRPr lang="zh-CN" altLang="en-US" sz="1865" b="1" dirty="0">
                <a:cs typeface="+mn-ea"/>
                <a:sym typeface="+mn-lt"/>
              </a:endParaRPr>
            </a:p>
          </p:txBody>
        </p:sp>
        <p:grpSp>
          <p:nvGrpSpPr>
            <p:cNvPr id="3" name="组合 25"/>
            <p:cNvGrpSpPr/>
            <p:nvPr/>
          </p:nvGrpSpPr>
          <p:grpSpPr>
            <a:xfrm>
              <a:off x="10264647" y="3726102"/>
              <a:ext cx="617239" cy="536670"/>
              <a:chOff x="5481877" y="3723806"/>
              <a:chExt cx="617239" cy="536669"/>
            </a:xfrm>
            <a:solidFill>
              <a:srgbClr val="7C3D67"/>
            </a:solidFill>
          </p:grpSpPr>
          <p:sp>
            <p:nvSpPr>
              <p:cNvPr id="36" name="Oval 32"/>
              <p:cNvSpPr>
                <a:spLocks noChangeArrowheads="1"/>
              </p:cNvSpPr>
              <p:nvPr/>
            </p:nvSpPr>
            <p:spPr bwMode="auto">
              <a:xfrm>
                <a:off x="5481877" y="3723806"/>
                <a:ext cx="536669" cy="536669"/>
              </a:xfrm>
              <a:prstGeom prst="ellipse">
                <a:avLst/>
              </a:prstGeom>
              <a:grpFill/>
              <a:ln w="9525">
                <a:noFill/>
                <a:round/>
              </a:ln>
            </p:spPr>
            <p:txBody>
              <a:bodyPr vert="horz" wrap="square" lIns="121883" tIns="60941" rIns="121883" bIns="60941" numCol="1" anchor="t" anchorCtr="0" compatLnSpc="1"/>
              <a:lstStyle/>
              <a:p>
                <a:endParaRPr lang="zh-CN" altLang="en-US" sz="1865" b="1" dirty="0">
                  <a:cs typeface="+mn-ea"/>
                  <a:sym typeface="+mn-lt"/>
                </a:endParaRPr>
              </a:p>
            </p:txBody>
          </p:sp>
          <p:sp>
            <p:nvSpPr>
              <p:cNvPr id="37" name="Oval 33"/>
              <p:cNvSpPr>
                <a:spLocks noChangeArrowheads="1"/>
              </p:cNvSpPr>
              <p:nvPr/>
            </p:nvSpPr>
            <p:spPr bwMode="auto">
              <a:xfrm>
                <a:off x="5481877" y="3723806"/>
                <a:ext cx="536669" cy="536669"/>
              </a:xfrm>
              <a:prstGeom prst="ellipse">
                <a:avLst/>
              </a:prstGeom>
              <a:solidFill>
                <a:schemeClr val="accent4"/>
              </a:solidFill>
              <a:ln w="4" cap="flat">
                <a:noFill/>
                <a:prstDash val="solid"/>
                <a:miter lim="800000"/>
              </a:ln>
            </p:spPr>
            <p:txBody>
              <a:bodyPr vert="horz" wrap="square" lIns="121883" tIns="60941" rIns="121883" bIns="60941" numCol="1" anchor="t" anchorCtr="0" compatLnSpc="1"/>
              <a:lstStyle/>
              <a:p>
                <a:endParaRPr lang="zh-CN" altLang="en-US" sz="1865" b="1" dirty="0">
                  <a:cs typeface="+mn-ea"/>
                  <a:sym typeface="+mn-lt"/>
                </a:endParaRPr>
              </a:p>
            </p:txBody>
          </p:sp>
          <p:sp>
            <p:nvSpPr>
              <p:cNvPr id="38" name="TextBox 20"/>
              <p:cNvSpPr txBox="1"/>
              <p:nvPr/>
            </p:nvSpPr>
            <p:spPr>
              <a:xfrm>
                <a:off x="5516319" y="3774002"/>
                <a:ext cx="582797" cy="438899"/>
              </a:xfrm>
              <a:prstGeom prst="rect">
                <a:avLst/>
              </a:prstGeom>
              <a:noFill/>
            </p:spPr>
            <p:txBody>
              <a:bodyPr wrap="square" rtlCol="0">
                <a:spAutoFit/>
              </a:bodyPr>
              <a:lstStyle/>
              <a:p>
                <a:r>
                  <a:rPr lang="en-US" altLang="zh-CN" sz="2135" spc="-151" dirty="0">
                    <a:solidFill>
                      <a:schemeClr val="bg1"/>
                    </a:solidFill>
                    <a:cs typeface="+mn-ea"/>
                    <a:sym typeface="+mn-lt"/>
                  </a:rPr>
                  <a:t>01</a:t>
                </a:r>
                <a:endParaRPr lang="zh-CN" altLang="en-US" sz="2135" spc="-151" dirty="0">
                  <a:solidFill>
                    <a:schemeClr val="bg1"/>
                  </a:solidFill>
                  <a:cs typeface="+mn-ea"/>
                  <a:sym typeface="+mn-lt"/>
                </a:endParaRPr>
              </a:p>
            </p:txBody>
          </p:sp>
        </p:grpSp>
        <p:grpSp>
          <p:nvGrpSpPr>
            <p:cNvPr id="4" name="组合 26"/>
            <p:cNvGrpSpPr/>
            <p:nvPr/>
          </p:nvGrpSpPr>
          <p:grpSpPr>
            <a:xfrm>
              <a:off x="11193502" y="3726102"/>
              <a:ext cx="608913" cy="536670"/>
              <a:chOff x="6410728" y="3723806"/>
              <a:chExt cx="608913" cy="536669"/>
            </a:xfrm>
            <a:solidFill>
              <a:srgbClr val="DF6282"/>
            </a:solidFill>
          </p:grpSpPr>
          <p:sp>
            <p:nvSpPr>
              <p:cNvPr id="34" name="Oval 38"/>
              <p:cNvSpPr>
                <a:spLocks noChangeArrowheads="1"/>
              </p:cNvSpPr>
              <p:nvPr/>
            </p:nvSpPr>
            <p:spPr bwMode="auto">
              <a:xfrm>
                <a:off x="6410728" y="3723806"/>
                <a:ext cx="536669" cy="536669"/>
              </a:xfrm>
              <a:prstGeom prst="ellipse">
                <a:avLst/>
              </a:prstGeom>
              <a:solidFill>
                <a:schemeClr val="accent1"/>
              </a:solidFill>
              <a:ln w="4" cap="flat">
                <a:noFill/>
                <a:prstDash val="solid"/>
                <a:miter lim="800000"/>
              </a:ln>
            </p:spPr>
            <p:txBody>
              <a:bodyPr vert="horz" wrap="square" lIns="121883" tIns="60941" rIns="121883" bIns="60941" numCol="1" anchor="t" anchorCtr="0" compatLnSpc="1"/>
              <a:lstStyle/>
              <a:p>
                <a:endParaRPr lang="zh-CN" altLang="en-US" sz="1865" b="1" dirty="0">
                  <a:cs typeface="+mn-ea"/>
                  <a:sym typeface="+mn-lt"/>
                </a:endParaRPr>
              </a:p>
            </p:txBody>
          </p:sp>
          <p:sp>
            <p:nvSpPr>
              <p:cNvPr id="35" name="TextBox 23"/>
              <p:cNvSpPr txBox="1"/>
              <p:nvPr/>
            </p:nvSpPr>
            <p:spPr>
              <a:xfrm>
                <a:off x="6436843" y="3774006"/>
                <a:ext cx="582798" cy="438899"/>
              </a:xfrm>
              <a:prstGeom prst="rect">
                <a:avLst/>
              </a:prstGeom>
              <a:noFill/>
            </p:spPr>
            <p:txBody>
              <a:bodyPr wrap="square" rtlCol="0">
                <a:spAutoFit/>
              </a:bodyPr>
              <a:lstStyle/>
              <a:p>
                <a:r>
                  <a:rPr lang="en-US" altLang="zh-CN" sz="2135" spc="-151" dirty="0">
                    <a:solidFill>
                      <a:schemeClr val="bg1"/>
                    </a:solidFill>
                    <a:cs typeface="+mn-ea"/>
                    <a:sym typeface="+mn-lt"/>
                  </a:rPr>
                  <a:t>02</a:t>
                </a:r>
                <a:endParaRPr lang="zh-CN" altLang="en-US" sz="2135" spc="-151" dirty="0">
                  <a:solidFill>
                    <a:schemeClr val="bg1"/>
                  </a:solidFill>
                  <a:cs typeface="+mn-ea"/>
                  <a:sym typeface="+mn-lt"/>
                </a:endParaRPr>
              </a:p>
            </p:txBody>
          </p:sp>
        </p:grpSp>
        <p:grpSp>
          <p:nvGrpSpPr>
            <p:cNvPr id="5" name="组合 27"/>
            <p:cNvGrpSpPr/>
            <p:nvPr/>
          </p:nvGrpSpPr>
          <p:grpSpPr>
            <a:xfrm>
              <a:off x="11193502" y="4510459"/>
              <a:ext cx="608913" cy="536669"/>
              <a:chOff x="6410728" y="4508169"/>
              <a:chExt cx="608913" cy="536669"/>
            </a:xfrm>
            <a:solidFill>
              <a:srgbClr val="7C3D67"/>
            </a:solidFill>
          </p:grpSpPr>
          <p:sp>
            <p:nvSpPr>
              <p:cNvPr id="32" name="Oval 40"/>
              <p:cNvSpPr>
                <a:spLocks noChangeArrowheads="1"/>
              </p:cNvSpPr>
              <p:nvPr/>
            </p:nvSpPr>
            <p:spPr bwMode="auto">
              <a:xfrm>
                <a:off x="6410728" y="4508169"/>
                <a:ext cx="536669" cy="536669"/>
              </a:xfrm>
              <a:prstGeom prst="ellipse">
                <a:avLst/>
              </a:prstGeom>
              <a:solidFill>
                <a:schemeClr val="accent2"/>
              </a:solidFill>
              <a:ln w="4" cap="flat">
                <a:noFill/>
                <a:prstDash val="solid"/>
                <a:miter lim="800000"/>
              </a:ln>
            </p:spPr>
            <p:txBody>
              <a:bodyPr vert="horz" wrap="square" lIns="121883" tIns="60941" rIns="121883" bIns="60941" numCol="1" anchor="t" anchorCtr="0" compatLnSpc="1"/>
              <a:lstStyle/>
              <a:p>
                <a:endParaRPr lang="zh-CN" altLang="en-US" sz="1865" b="1" dirty="0">
                  <a:cs typeface="+mn-ea"/>
                  <a:sym typeface="+mn-lt"/>
                </a:endParaRPr>
              </a:p>
            </p:txBody>
          </p:sp>
          <p:sp>
            <p:nvSpPr>
              <p:cNvPr id="33" name="TextBox 26"/>
              <p:cNvSpPr txBox="1"/>
              <p:nvPr/>
            </p:nvSpPr>
            <p:spPr>
              <a:xfrm>
                <a:off x="6436843" y="4545670"/>
                <a:ext cx="582798" cy="438900"/>
              </a:xfrm>
              <a:prstGeom prst="rect">
                <a:avLst/>
              </a:prstGeom>
              <a:noFill/>
            </p:spPr>
            <p:txBody>
              <a:bodyPr wrap="square" rtlCol="0">
                <a:spAutoFit/>
              </a:bodyPr>
              <a:lstStyle/>
              <a:p>
                <a:r>
                  <a:rPr lang="en-US" altLang="zh-CN" sz="2135" spc="-151" dirty="0">
                    <a:solidFill>
                      <a:schemeClr val="bg1"/>
                    </a:solidFill>
                    <a:cs typeface="+mn-ea"/>
                    <a:sym typeface="+mn-lt"/>
                  </a:rPr>
                  <a:t>03</a:t>
                </a:r>
                <a:endParaRPr lang="zh-CN" altLang="en-US" sz="2135" spc="-151" dirty="0">
                  <a:solidFill>
                    <a:schemeClr val="bg1"/>
                  </a:solidFill>
                  <a:cs typeface="+mn-ea"/>
                  <a:sym typeface="+mn-lt"/>
                </a:endParaRPr>
              </a:p>
            </p:txBody>
          </p:sp>
        </p:grpSp>
        <p:grpSp>
          <p:nvGrpSpPr>
            <p:cNvPr id="8" name="组合 28"/>
            <p:cNvGrpSpPr/>
            <p:nvPr/>
          </p:nvGrpSpPr>
          <p:grpSpPr>
            <a:xfrm>
              <a:off x="10264651" y="4510459"/>
              <a:ext cx="607823" cy="536669"/>
              <a:chOff x="5481877" y="4508169"/>
              <a:chExt cx="607824" cy="536669"/>
            </a:xfrm>
            <a:solidFill>
              <a:srgbClr val="DF6282"/>
            </a:solidFill>
          </p:grpSpPr>
          <p:sp>
            <p:nvSpPr>
              <p:cNvPr id="30" name="Oval 36"/>
              <p:cNvSpPr>
                <a:spLocks noChangeArrowheads="1"/>
              </p:cNvSpPr>
              <p:nvPr/>
            </p:nvSpPr>
            <p:spPr bwMode="auto">
              <a:xfrm>
                <a:off x="5481877" y="4508169"/>
                <a:ext cx="536669" cy="536669"/>
              </a:xfrm>
              <a:prstGeom prst="ellipse">
                <a:avLst/>
              </a:prstGeom>
              <a:solidFill>
                <a:schemeClr val="accent3"/>
              </a:solidFill>
              <a:ln w="4" cap="flat">
                <a:noFill/>
                <a:prstDash val="solid"/>
                <a:miter lim="800000"/>
              </a:ln>
            </p:spPr>
            <p:txBody>
              <a:bodyPr vert="horz" wrap="square" lIns="121883" tIns="60941" rIns="121883" bIns="60941" numCol="1" anchor="t" anchorCtr="0" compatLnSpc="1"/>
              <a:lstStyle/>
              <a:p>
                <a:endParaRPr lang="zh-CN" altLang="en-US" sz="1865" b="1" dirty="0">
                  <a:cs typeface="+mn-ea"/>
                  <a:sym typeface="+mn-lt"/>
                </a:endParaRPr>
              </a:p>
            </p:txBody>
          </p:sp>
          <p:sp>
            <p:nvSpPr>
              <p:cNvPr id="31" name="TextBox 29"/>
              <p:cNvSpPr txBox="1"/>
              <p:nvPr/>
            </p:nvSpPr>
            <p:spPr>
              <a:xfrm>
                <a:off x="5506902" y="4545670"/>
                <a:ext cx="582799" cy="438900"/>
              </a:xfrm>
              <a:prstGeom prst="rect">
                <a:avLst/>
              </a:prstGeom>
              <a:noFill/>
            </p:spPr>
            <p:txBody>
              <a:bodyPr wrap="square" rtlCol="0">
                <a:spAutoFit/>
              </a:bodyPr>
              <a:lstStyle/>
              <a:p>
                <a:r>
                  <a:rPr lang="en-US" altLang="zh-CN" sz="2135" spc="-151" dirty="0">
                    <a:solidFill>
                      <a:schemeClr val="bg1"/>
                    </a:solidFill>
                    <a:cs typeface="+mn-ea"/>
                    <a:sym typeface="+mn-lt"/>
                  </a:rPr>
                  <a:t>04</a:t>
                </a:r>
                <a:endParaRPr lang="zh-CN" altLang="en-US" sz="2135" spc="-151" dirty="0">
                  <a:solidFill>
                    <a:schemeClr val="bg1"/>
                  </a:solidFill>
                  <a:cs typeface="+mn-ea"/>
                  <a:sym typeface="+mn-lt"/>
                </a:endParaRPr>
              </a:p>
            </p:txBody>
          </p:sp>
        </p:grpSp>
      </p:grpSp>
      <p:grpSp>
        <p:nvGrpSpPr>
          <p:cNvPr id="11" name="组合 10"/>
          <p:cNvGrpSpPr/>
          <p:nvPr/>
        </p:nvGrpSpPr>
        <p:grpSpPr>
          <a:xfrm>
            <a:off x="-244433" y="112284"/>
            <a:ext cx="2814100" cy="1234979"/>
            <a:chOff x="-244433" y="112284"/>
            <a:chExt cx="2814100" cy="1234979"/>
          </a:xfrm>
        </p:grpSpPr>
        <p:pic>
          <p:nvPicPr>
            <p:cNvPr id="40" name="图片 39"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39"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42"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3" grpId="0"/>
      <p:bldP spid="14" grpId="0" animBg="1"/>
      <p:bldP spid="16" grpId="0"/>
      <p:bldP spid="17"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6055"/>
          </a:xfrm>
          <a:prstGeom prst="rect">
            <a:avLst/>
          </a:prstGeom>
        </p:spPr>
      </p:pic>
      <p:sp>
        <p:nvSpPr>
          <p:cNvPr id="6" name="矩形 5"/>
          <p:cNvSpPr/>
          <p:nvPr/>
        </p:nvSpPr>
        <p:spPr>
          <a:xfrm>
            <a:off x="2397442" y="2198915"/>
            <a:ext cx="7397115" cy="2405742"/>
          </a:xfrm>
          <a:prstGeom prst="rect">
            <a:avLst/>
          </a:prstGeom>
          <a:solidFill>
            <a:schemeClr val="bg1"/>
          </a:solidFill>
          <a:ln w="82550">
            <a:solidFill>
              <a:schemeClr val="accent4">
                <a:lumMod val="75000"/>
                <a:alpha val="97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58452" y="2490198"/>
            <a:ext cx="6475095" cy="1014730"/>
          </a:xfrm>
          <a:prstGeom prst="rect">
            <a:avLst/>
          </a:prstGeom>
        </p:spPr>
        <p:txBody>
          <a:bodyPr wrap="square">
            <a:spAutoFit/>
          </a:bodyPr>
          <a:lstStyle/>
          <a:p>
            <a:pPr algn="ctr">
              <a:defRPr/>
            </a:pPr>
            <a:r>
              <a:rPr lang="zh-CN" altLang="en-US" sz="6000" b="1" spc="300" dirty="0">
                <a:solidFill>
                  <a:schemeClr val="accent2"/>
                </a:solidFill>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mn-ea"/>
                <a:sym typeface="Arial" panose="020B0604020202020204" pitchFamily="34" charset="0"/>
              </a:rPr>
              <a:t>感恩节活动策划</a:t>
            </a:r>
          </a:p>
        </p:txBody>
      </p:sp>
      <p:sp>
        <p:nvSpPr>
          <p:cNvPr id="15" name="TextBox 7"/>
          <p:cNvSpPr>
            <a:spLocks noChangeArrowheads="1"/>
          </p:cNvSpPr>
          <p:nvPr/>
        </p:nvSpPr>
        <p:spPr bwMode="auto">
          <a:xfrm>
            <a:off x="3140392" y="3658598"/>
            <a:ext cx="6180455"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335" dirty="0">
                <a:solidFill>
                  <a:srgbClr val="C00000"/>
                </a:solidFill>
                <a:latin typeface="Arial" panose="020B0604020202020204" pitchFamily="34" charset="0"/>
                <a:ea typeface="微软雅黑" panose="020B0503020204020204" charset="-122"/>
                <a:sym typeface="Arial" panose="020B0604020202020204" pitchFamily="34" charset="0"/>
              </a:rPr>
              <a:t>NO PRACTICAL COMPLETE FRAMEWORK FOR DYNAMIC PPT TEMPLATE</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37" presetClass="entr" presetSubtype="0" fill="hold" nodeType="afterEffect">
                                  <p:stCondLst>
                                    <p:cond delay="0"/>
                                  </p:stCondLst>
                                  <p:iterate type="lt">
                                    <p:tmPct val="10000"/>
                                  </p:iterate>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000"/>
                                        <p:tgtEl>
                                          <p:spTgt spid="11">
                                            <p:txEl>
                                              <p:pRg st="0" end="0"/>
                                            </p:txEl>
                                          </p:spTgt>
                                        </p:tgtEl>
                                      </p:cBhvr>
                                    </p:animEffect>
                                    <p:anim calcmode="lin" valueType="num">
                                      <p:cBhvr>
                                        <p:cTn id="1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349"/>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946055"/>
          </a:xfrm>
          <a:prstGeom prst="rect">
            <a:avLst/>
          </a:prstGeom>
        </p:spPr>
      </p:pic>
      <p:sp>
        <p:nvSpPr>
          <p:cNvPr id="6" name="矩形 5"/>
          <p:cNvSpPr/>
          <p:nvPr/>
        </p:nvSpPr>
        <p:spPr>
          <a:xfrm>
            <a:off x="3033395" y="1934210"/>
            <a:ext cx="6602095" cy="2875915"/>
          </a:xfrm>
          <a:prstGeom prst="rect">
            <a:avLst/>
          </a:prstGeom>
          <a:solidFill>
            <a:schemeClr val="bg1"/>
          </a:solidFill>
          <a:ln w="82550">
            <a:solidFill>
              <a:srgbClr val="DDB510">
                <a:alpha val="97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MH_Entry_1"/>
          <p:cNvSpPr/>
          <p:nvPr>
            <p:custDataLst>
              <p:tags r:id="rId2"/>
            </p:custDataLst>
          </p:nvPr>
        </p:nvSpPr>
        <p:spPr>
          <a:xfrm>
            <a:off x="4626466" y="2788000"/>
            <a:ext cx="3488834" cy="8463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3800" b="1" dirty="0">
                <a:solidFill>
                  <a:schemeClr val="accent1"/>
                </a:solidFill>
                <a:latin typeface="Arial" panose="020B0604020202020204" pitchFamily="34" charset="0"/>
                <a:ea typeface="微软雅黑" panose="020B0503020204020204" charset="-122"/>
                <a:sym typeface="Arial" panose="020B0604020202020204" pitchFamily="34" charset="0"/>
              </a:rPr>
              <a:t>01</a:t>
            </a:r>
            <a:r>
              <a:rPr lang="zh-CN" altLang="en-US" sz="3800" b="1" dirty="0">
                <a:solidFill>
                  <a:schemeClr val="accent1"/>
                </a:solidFill>
                <a:latin typeface="Arial" panose="020B0604020202020204" pitchFamily="34" charset="0"/>
                <a:ea typeface="微软雅黑" panose="020B0503020204020204" charset="-122"/>
                <a:sym typeface="Arial" panose="020B0604020202020204" pitchFamily="34" charset="0"/>
              </a:rPr>
              <a:t>输入您的标题</a:t>
            </a:r>
            <a:endParaRPr lang="en-US" altLang="zh-CN" sz="3800" b="1" dirty="0">
              <a:solidFill>
                <a:schemeClr val="accent1"/>
              </a:solidFill>
              <a:latin typeface="Arial" panose="020B0604020202020204" pitchFamily="34" charset="0"/>
              <a:ea typeface="微软雅黑" panose="020B0503020204020204" charset="-122"/>
              <a:sym typeface="Arial" panose="020B0604020202020204" pitchFamily="34" charset="0"/>
            </a:endParaRPr>
          </a:p>
          <a:p>
            <a:pPr algn="ctr"/>
            <a:r>
              <a:rPr lang="en-US" sz="1700" dirty="0">
                <a:solidFill>
                  <a:schemeClr val="accent1"/>
                </a:solidFill>
                <a:latin typeface="Arial" panose="020B0604020202020204" pitchFamily="34" charset="0"/>
                <a:ea typeface="微软雅黑" panose="020B0503020204020204" charset="-122"/>
                <a:sym typeface="Arial" panose="020B0604020202020204" pitchFamily="34" charset="0"/>
              </a:rPr>
              <a:t>ADD YOUR TITLE</a:t>
            </a:r>
          </a:p>
        </p:txBody>
      </p:sp>
      <p:sp>
        <p:nvSpPr>
          <p:cNvPr id="12" name="TextBox 11"/>
          <p:cNvSpPr txBox="1"/>
          <p:nvPr/>
        </p:nvSpPr>
        <p:spPr>
          <a:xfrm>
            <a:off x="6418974" y="3773068"/>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TextBox 11"/>
          <p:cNvSpPr txBox="1"/>
          <p:nvPr/>
        </p:nvSpPr>
        <p:spPr>
          <a:xfrm>
            <a:off x="4624157" y="3773068"/>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TextBox 11"/>
          <p:cNvSpPr txBox="1"/>
          <p:nvPr/>
        </p:nvSpPr>
        <p:spPr>
          <a:xfrm>
            <a:off x="6418974" y="3979209"/>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TextBox 23"/>
          <p:cNvSpPr txBox="1"/>
          <p:nvPr/>
        </p:nvSpPr>
        <p:spPr>
          <a:xfrm>
            <a:off x="4624157" y="3979209"/>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childTnLst>
                          </p:cTn>
                        </p:par>
                        <p:par>
                          <p:cTn id="17" fill="hold">
                            <p:stCondLst>
                              <p:cond delay="3599"/>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ldLvl="0" animBg="1"/>
      <p:bldP spid="12" grpId="0"/>
      <p:bldP spid="1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244433" y="112284"/>
            <a:ext cx="2814100" cy="1234979"/>
            <a:chOff x="-244433" y="112284"/>
            <a:chExt cx="2814100" cy="1234979"/>
          </a:xfrm>
        </p:grpSpPr>
        <p:pic>
          <p:nvPicPr>
            <p:cNvPr id="40" name="图片 39"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45"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46" name="as 58"/>
          <p:cNvGrpSpPr/>
          <p:nvPr/>
        </p:nvGrpSpPr>
        <p:grpSpPr>
          <a:xfrm>
            <a:off x="4559236" y="3875137"/>
            <a:ext cx="1572411" cy="1571348"/>
            <a:chOff x="3318846" y="2912708"/>
            <a:chExt cx="1187133" cy="1185900"/>
          </a:xfrm>
          <a:solidFill>
            <a:srgbClr val="F4940A"/>
          </a:solidFill>
          <a:effectLst/>
        </p:grpSpPr>
        <p:sp>
          <p:nvSpPr>
            <p:cNvPr id="47" name="as 5"/>
            <p:cNvSpPr/>
            <p:nvPr/>
          </p:nvSpPr>
          <p:spPr bwMode="auto">
            <a:xfrm>
              <a:off x="3537268" y="2912708"/>
              <a:ext cx="968711" cy="968712"/>
            </a:xfrm>
            <a:custGeom>
              <a:avLst/>
              <a:gdLst>
                <a:gd name="T0" fmla="*/ 33 w 6279"/>
                <a:gd name="T1" fmla="*/ 600 h 6277"/>
                <a:gd name="T2" fmla="*/ 140 w 6279"/>
                <a:gd name="T3" fmla="*/ 1177 h 6277"/>
                <a:gd name="T4" fmla="*/ 294 w 6279"/>
                <a:gd name="T5" fmla="*/ 1734 h 6277"/>
                <a:gd name="T6" fmla="*/ 495 w 6279"/>
                <a:gd name="T7" fmla="*/ 2271 h 6277"/>
                <a:gd name="T8" fmla="*/ 741 w 6279"/>
                <a:gd name="T9" fmla="*/ 2785 h 6277"/>
                <a:gd name="T10" fmla="*/ 1027 w 6279"/>
                <a:gd name="T11" fmla="*/ 3273 h 6277"/>
                <a:gd name="T12" fmla="*/ 1353 w 6279"/>
                <a:gd name="T13" fmla="*/ 3734 h 6277"/>
                <a:gd name="T14" fmla="*/ 1717 w 6279"/>
                <a:gd name="T15" fmla="*/ 4164 h 6277"/>
                <a:gd name="T16" fmla="*/ 2114 w 6279"/>
                <a:gd name="T17" fmla="*/ 4561 h 6277"/>
                <a:gd name="T18" fmla="*/ 2544 w 6279"/>
                <a:gd name="T19" fmla="*/ 4924 h 6277"/>
                <a:gd name="T20" fmla="*/ 3005 w 6279"/>
                <a:gd name="T21" fmla="*/ 5250 h 6277"/>
                <a:gd name="T22" fmla="*/ 3494 w 6279"/>
                <a:gd name="T23" fmla="*/ 5536 h 6277"/>
                <a:gd name="T24" fmla="*/ 4008 w 6279"/>
                <a:gd name="T25" fmla="*/ 5782 h 6277"/>
                <a:gd name="T26" fmla="*/ 4544 w 6279"/>
                <a:gd name="T27" fmla="*/ 5983 h 6277"/>
                <a:gd name="T28" fmla="*/ 5102 w 6279"/>
                <a:gd name="T29" fmla="*/ 6137 h 6277"/>
                <a:gd name="T30" fmla="*/ 5679 w 6279"/>
                <a:gd name="T31" fmla="*/ 6244 h 6277"/>
                <a:gd name="T32" fmla="*/ 5974 w 6279"/>
                <a:gd name="T33" fmla="*/ 4918 h 6277"/>
                <a:gd name="T34" fmla="*/ 5856 w 6279"/>
                <a:gd name="T35" fmla="*/ 4903 h 6277"/>
                <a:gd name="T36" fmla="*/ 5740 w 6279"/>
                <a:gd name="T37" fmla="*/ 4886 h 6277"/>
                <a:gd name="T38" fmla="*/ 5624 w 6279"/>
                <a:gd name="T39" fmla="*/ 4865 h 6277"/>
                <a:gd name="T40" fmla="*/ 5510 w 6279"/>
                <a:gd name="T41" fmla="*/ 4843 h 6277"/>
                <a:gd name="T42" fmla="*/ 5396 w 6279"/>
                <a:gd name="T43" fmla="*/ 4818 h 6277"/>
                <a:gd name="T44" fmla="*/ 5283 w 6279"/>
                <a:gd name="T45" fmla="*/ 4790 h 6277"/>
                <a:gd name="T46" fmla="*/ 5172 w 6279"/>
                <a:gd name="T47" fmla="*/ 4760 h 6277"/>
                <a:gd name="T48" fmla="*/ 5061 w 6279"/>
                <a:gd name="T49" fmla="*/ 4727 h 6277"/>
                <a:gd name="T50" fmla="*/ 4950 w 6279"/>
                <a:gd name="T51" fmla="*/ 4693 h 6277"/>
                <a:gd name="T52" fmla="*/ 4841 w 6279"/>
                <a:gd name="T53" fmla="*/ 4656 h 6277"/>
                <a:gd name="T54" fmla="*/ 4734 w 6279"/>
                <a:gd name="T55" fmla="*/ 4617 h 6277"/>
                <a:gd name="T56" fmla="*/ 4627 w 6279"/>
                <a:gd name="T57" fmla="*/ 4575 h 6277"/>
                <a:gd name="T58" fmla="*/ 4523 w 6279"/>
                <a:gd name="T59" fmla="*/ 4531 h 6277"/>
                <a:gd name="T60" fmla="*/ 4418 w 6279"/>
                <a:gd name="T61" fmla="*/ 4485 h 6277"/>
                <a:gd name="T62" fmla="*/ 4314 w 6279"/>
                <a:gd name="T63" fmla="*/ 4437 h 6277"/>
                <a:gd name="T64" fmla="*/ 4213 w 6279"/>
                <a:gd name="T65" fmla="*/ 4386 h 6277"/>
                <a:gd name="T66" fmla="*/ 6279 w 6279"/>
                <a:gd name="T67" fmla="*/ 1690 h 6277"/>
                <a:gd name="T68" fmla="*/ 2279 w 6279"/>
                <a:gd name="T69" fmla="*/ 619 h 6277"/>
                <a:gd name="T70" fmla="*/ 1866 w 6279"/>
                <a:gd name="T71" fmla="*/ 2015 h 6277"/>
                <a:gd name="T72" fmla="*/ 1816 w 6279"/>
                <a:gd name="T73" fmla="*/ 1913 h 6277"/>
                <a:gd name="T74" fmla="*/ 1770 w 6279"/>
                <a:gd name="T75" fmla="*/ 1809 h 6277"/>
                <a:gd name="T76" fmla="*/ 1724 w 6279"/>
                <a:gd name="T77" fmla="*/ 1705 h 6277"/>
                <a:gd name="T78" fmla="*/ 1681 w 6279"/>
                <a:gd name="T79" fmla="*/ 1598 h 6277"/>
                <a:gd name="T80" fmla="*/ 1642 w 6279"/>
                <a:gd name="T81" fmla="*/ 1491 h 6277"/>
                <a:gd name="T82" fmla="*/ 1603 w 6279"/>
                <a:gd name="T83" fmla="*/ 1383 h 6277"/>
                <a:gd name="T84" fmla="*/ 1567 w 6279"/>
                <a:gd name="T85" fmla="*/ 1274 h 6277"/>
                <a:gd name="T86" fmla="*/ 1533 w 6279"/>
                <a:gd name="T87" fmla="*/ 1164 h 6277"/>
                <a:gd name="T88" fmla="*/ 1503 w 6279"/>
                <a:gd name="T89" fmla="*/ 1052 h 6277"/>
                <a:gd name="T90" fmla="*/ 1473 w 6279"/>
                <a:gd name="T91" fmla="*/ 940 h 6277"/>
                <a:gd name="T92" fmla="*/ 1447 w 6279"/>
                <a:gd name="T93" fmla="*/ 827 h 6277"/>
                <a:gd name="T94" fmla="*/ 1423 w 6279"/>
                <a:gd name="T95" fmla="*/ 713 h 6277"/>
                <a:gd name="T96" fmla="*/ 1402 w 6279"/>
                <a:gd name="T97" fmla="*/ 597 h 6277"/>
                <a:gd name="T98" fmla="*/ 1383 w 6279"/>
                <a:gd name="T99" fmla="*/ 481 h 6277"/>
                <a:gd name="T100" fmla="*/ 1366 w 6279"/>
                <a:gd name="T101" fmla="*/ 365 h 6277"/>
                <a:gd name="T102" fmla="*/ 0 w 6279"/>
                <a:gd name="T103" fmla="*/ 306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79" h="6277">
                  <a:moveTo>
                    <a:pt x="0" y="306"/>
                  </a:moveTo>
                  <a:lnTo>
                    <a:pt x="33" y="600"/>
                  </a:lnTo>
                  <a:lnTo>
                    <a:pt x="81" y="891"/>
                  </a:lnTo>
                  <a:lnTo>
                    <a:pt x="140" y="1177"/>
                  </a:lnTo>
                  <a:lnTo>
                    <a:pt x="211" y="1458"/>
                  </a:lnTo>
                  <a:lnTo>
                    <a:pt x="294" y="1734"/>
                  </a:lnTo>
                  <a:lnTo>
                    <a:pt x="390" y="2006"/>
                  </a:lnTo>
                  <a:lnTo>
                    <a:pt x="495" y="2271"/>
                  </a:lnTo>
                  <a:lnTo>
                    <a:pt x="613" y="2531"/>
                  </a:lnTo>
                  <a:lnTo>
                    <a:pt x="741" y="2785"/>
                  </a:lnTo>
                  <a:lnTo>
                    <a:pt x="879" y="3032"/>
                  </a:lnTo>
                  <a:lnTo>
                    <a:pt x="1027" y="3273"/>
                  </a:lnTo>
                  <a:lnTo>
                    <a:pt x="1186" y="3507"/>
                  </a:lnTo>
                  <a:lnTo>
                    <a:pt x="1353" y="3734"/>
                  </a:lnTo>
                  <a:lnTo>
                    <a:pt x="1530" y="3953"/>
                  </a:lnTo>
                  <a:lnTo>
                    <a:pt x="1717" y="4164"/>
                  </a:lnTo>
                  <a:lnTo>
                    <a:pt x="1911" y="4367"/>
                  </a:lnTo>
                  <a:lnTo>
                    <a:pt x="2114" y="4561"/>
                  </a:lnTo>
                  <a:lnTo>
                    <a:pt x="2325" y="4748"/>
                  </a:lnTo>
                  <a:lnTo>
                    <a:pt x="2544" y="4924"/>
                  </a:lnTo>
                  <a:lnTo>
                    <a:pt x="2771" y="5092"/>
                  </a:lnTo>
                  <a:lnTo>
                    <a:pt x="3005" y="5250"/>
                  </a:lnTo>
                  <a:lnTo>
                    <a:pt x="3246" y="5398"/>
                  </a:lnTo>
                  <a:lnTo>
                    <a:pt x="3494" y="5536"/>
                  </a:lnTo>
                  <a:lnTo>
                    <a:pt x="3748" y="5664"/>
                  </a:lnTo>
                  <a:lnTo>
                    <a:pt x="4008" y="5782"/>
                  </a:lnTo>
                  <a:lnTo>
                    <a:pt x="4273" y="5887"/>
                  </a:lnTo>
                  <a:lnTo>
                    <a:pt x="4544" y="5983"/>
                  </a:lnTo>
                  <a:lnTo>
                    <a:pt x="4821" y="6066"/>
                  </a:lnTo>
                  <a:lnTo>
                    <a:pt x="5102" y="6137"/>
                  </a:lnTo>
                  <a:lnTo>
                    <a:pt x="5389" y="6196"/>
                  </a:lnTo>
                  <a:lnTo>
                    <a:pt x="5679" y="6244"/>
                  </a:lnTo>
                  <a:lnTo>
                    <a:pt x="5974" y="6277"/>
                  </a:lnTo>
                  <a:lnTo>
                    <a:pt x="5974" y="4918"/>
                  </a:lnTo>
                  <a:lnTo>
                    <a:pt x="5915" y="4911"/>
                  </a:lnTo>
                  <a:lnTo>
                    <a:pt x="5856" y="4903"/>
                  </a:lnTo>
                  <a:lnTo>
                    <a:pt x="5798" y="4895"/>
                  </a:lnTo>
                  <a:lnTo>
                    <a:pt x="5740" y="4886"/>
                  </a:lnTo>
                  <a:lnTo>
                    <a:pt x="5682" y="4875"/>
                  </a:lnTo>
                  <a:lnTo>
                    <a:pt x="5624" y="4865"/>
                  </a:lnTo>
                  <a:lnTo>
                    <a:pt x="5567" y="4854"/>
                  </a:lnTo>
                  <a:lnTo>
                    <a:pt x="5510" y="4843"/>
                  </a:lnTo>
                  <a:lnTo>
                    <a:pt x="5453" y="4831"/>
                  </a:lnTo>
                  <a:lnTo>
                    <a:pt x="5396" y="4818"/>
                  </a:lnTo>
                  <a:lnTo>
                    <a:pt x="5339" y="4804"/>
                  </a:lnTo>
                  <a:lnTo>
                    <a:pt x="5283" y="4790"/>
                  </a:lnTo>
                  <a:lnTo>
                    <a:pt x="5227" y="4775"/>
                  </a:lnTo>
                  <a:lnTo>
                    <a:pt x="5172" y="4760"/>
                  </a:lnTo>
                  <a:lnTo>
                    <a:pt x="5116" y="4743"/>
                  </a:lnTo>
                  <a:lnTo>
                    <a:pt x="5061" y="4727"/>
                  </a:lnTo>
                  <a:lnTo>
                    <a:pt x="5005" y="4710"/>
                  </a:lnTo>
                  <a:lnTo>
                    <a:pt x="4950" y="4693"/>
                  </a:lnTo>
                  <a:lnTo>
                    <a:pt x="4896" y="4674"/>
                  </a:lnTo>
                  <a:lnTo>
                    <a:pt x="4841" y="4656"/>
                  </a:lnTo>
                  <a:lnTo>
                    <a:pt x="4788" y="4636"/>
                  </a:lnTo>
                  <a:lnTo>
                    <a:pt x="4734" y="4617"/>
                  </a:lnTo>
                  <a:lnTo>
                    <a:pt x="4681" y="4596"/>
                  </a:lnTo>
                  <a:lnTo>
                    <a:pt x="4627" y="4575"/>
                  </a:lnTo>
                  <a:lnTo>
                    <a:pt x="4574" y="4554"/>
                  </a:lnTo>
                  <a:lnTo>
                    <a:pt x="4523" y="4531"/>
                  </a:lnTo>
                  <a:lnTo>
                    <a:pt x="4470" y="4508"/>
                  </a:lnTo>
                  <a:lnTo>
                    <a:pt x="4418" y="4485"/>
                  </a:lnTo>
                  <a:lnTo>
                    <a:pt x="4366" y="4461"/>
                  </a:lnTo>
                  <a:lnTo>
                    <a:pt x="4314" y="4437"/>
                  </a:lnTo>
                  <a:lnTo>
                    <a:pt x="4264" y="4412"/>
                  </a:lnTo>
                  <a:lnTo>
                    <a:pt x="4213" y="4386"/>
                  </a:lnTo>
                  <a:lnTo>
                    <a:pt x="5661" y="3998"/>
                  </a:lnTo>
                  <a:lnTo>
                    <a:pt x="6279" y="1690"/>
                  </a:lnTo>
                  <a:lnTo>
                    <a:pt x="4589" y="0"/>
                  </a:lnTo>
                  <a:lnTo>
                    <a:pt x="2279" y="619"/>
                  </a:lnTo>
                  <a:lnTo>
                    <a:pt x="1891" y="2066"/>
                  </a:lnTo>
                  <a:lnTo>
                    <a:pt x="1866" y="2015"/>
                  </a:lnTo>
                  <a:lnTo>
                    <a:pt x="1841" y="1964"/>
                  </a:lnTo>
                  <a:lnTo>
                    <a:pt x="1816" y="1913"/>
                  </a:lnTo>
                  <a:lnTo>
                    <a:pt x="1793" y="1861"/>
                  </a:lnTo>
                  <a:lnTo>
                    <a:pt x="1770" y="1809"/>
                  </a:lnTo>
                  <a:lnTo>
                    <a:pt x="1746" y="1757"/>
                  </a:lnTo>
                  <a:lnTo>
                    <a:pt x="1724" y="1705"/>
                  </a:lnTo>
                  <a:lnTo>
                    <a:pt x="1703" y="1652"/>
                  </a:lnTo>
                  <a:lnTo>
                    <a:pt x="1681" y="1598"/>
                  </a:lnTo>
                  <a:lnTo>
                    <a:pt x="1661" y="1545"/>
                  </a:lnTo>
                  <a:lnTo>
                    <a:pt x="1642" y="1491"/>
                  </a:lnTo>
                  <a:lnTo>
                    <a:pt x="1621" y="1438"/>
                  </a:lnTo>
                  <a:lnTo>
                    <a:pt x="1603" y="1383"/>
                  </a:lnTo>
                  <a:lnTo>
                    <a:pt x="1585" y="1329"/>
                  </a:lnTo>
                  <a:lnTo>
                    <a:pt x="1567" y="1274"/>
                  </a:lnTo>
                  <a:lnTo>
                    <a:pt x="1550" y="1218"/>
                  </a:lnTo>
                  <a:lnTo>
                    <a:pt x="1533" y="1164"/>
                  </a:lnTo>
                  <a:lnTo>
                    <a:pt x="1518" y="1108"/>
                  </a:lnTo>
                  <a:lnTo>
                    <a:pt x="1503" y="1052"/>
                  </a:lnTo>
                  <a:lnTo>
                    <a:pt x="1487" y="996"/>
                  </a:lnTo>
                  <a:lnTo>
                    <a:pt x="1473" y="940"/>
                  </a:lnTo>
                  <a:lnTo>
                    <a:pt x="1460" y="883"/>
                  </a:lnTo>
                  <a:lnTo>
                    <a:pt x="1447" y="827"/>
                  </a:lnTo>
                  <a:lnTo>
                    <a:pt x="1434" y="770"/>
                  </a:lnTo>
                  <a:lnTo>
                    <a:pt x="1423" y="713"/>
                  </a:lnTo>
                  <a:lnTo>
                    <a:pt x="1412" y="655"/>
                  </a:lnTo>
                  <a:lnTo>
                    <a:pt x="1402" y="597"/>
                  </a:lnTo>
                  <a:lnTo>
                    <a:pt x="1392" y="539"/>
                  </a:lnTo>
                  <a:lnTo>
                    <a:pt x="1383" y="481"/>
                  </a:lnTo>
                  <a:lnTo>
                    <a:pt x="1375" y="424"/>
                  </a:lnTo>
                  <a:lnTo>
                    <a:pt x="1366" y="365"/>
                  </a:lnTo>
                  <a:lnTo>
                    <a:pt x="1359" y="306"/>
                  </a:lnTo>
                  <a:lnTo>
                    <a:pt x="0" y="306"/>
                  </a:lnTo>
                  <a:close/>
                </a:path>
              </a:pathLst>
            </a:cu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8" name="as 6"/>
            <p:cNvSpPr/>
            <p:nvPr/>
          </p:nvSpPr>
          <p:spPr bwMode="auto">
            <a:xfrm>
              <a:off x="3318846" y="3540828"/>
              <a:ext cx="557780" cy="557780"/>
            </a:xfrm>
            <a:custGeom>
              <a:avLst/>
              <a:gdLst>
                <a:gd name="T0" fmla="*/ 2950 w 3617"/>
                <a:gd name="T1" fmla="*/ 406 h 3615"/>
                <a:gd name="T2" fmla="*/ 2728 w 3617"/>
                <a:gd name="T3" fmla="*/ 250 h 3615"/>
                <a:gd name="T4" fmla="*/ 2489 w 3617"/>
                <a:gd name="T5" fmla="*/ 133 h 3615"/>
                <a:gd name="T6" fmla="*/ 2239 w 3617"/>
                <a:gd name="T7" fmla="*/ 51 h 3615"/>
                <a:gd name="T8" fmla="*/ 1982 w 3617"/>
                <a:gd name="T9" fmla="*/ 8 h 3615"/>
                <a:gd name="T10" fmla="*/ 1721 w 3617"/>
                <a:gd name="T11" fmla="*/ 2 h 3615"/>
                <a:gd name="T12" fmla="*/ 1463 w 3617"/>
                <a:gd name="T13" fmla="*/ 33 h 3615"/>
                <a:gd name="T14" fmla="*/ 1210 w 3617"/>
                <a:gd name="T15" fmla="*/ 101 h 3615"/>
                <a:gd name="T16" fmla="*/ 968 w 3617"/>
                <a:gd name="T17" fmla="*/ 207 h 3615"/>
                <a:gd name="T18" fmla="*/ 739 w 3617"/>
                <a:gd name="T19" fmla="*/ 350 h 3615"/>
                <a:gd name="T20" fmla="*/ 530 w 3617"/>
                <a:gd name="T21" fmla="*/ 529 h 3615"/>
                <a:gd name="T22" fmla="*/ 349 w 3617"/>
                <a:gd name="T23" fmla="*/ 738 h 3615"/>
                <a:gd name="T24" fmla="*/ 207 w 3617"/>
                <a:gd name="T25" fmla="*/ 967 h 3615"/>
                <a:gd name="T26" fmla="*/ 102 w 3617"/>
                <a:gd name="T27" fmla="*/ 1209 h 3615"/>
                <a:gd name="T28" fmla="*/ 34 w 3617"/>
                <a:gd name="T29" fmla="*/ 1462 h 3615"/>
                <a:gd name="T30" fmla="*/ 2 w 3617"/>
                <a:gd name="T31" fmla="*/ 1721 h 3615"/>
                <a:gd name="T32" fmla="*/ 8 w 3617"/>
                <a:gd name="T33" fmla="*/ 1981 h 3615"/>
                <a:gd name="T34" fmla="*/ 52 w 3617"/>
                <a:gd name="T35" fmla="*/ 2238 h 3615"/>
                <a:gd name="T36" fmla="*/ 132 w 3617"/>
                <a:gd name="T37" fmla="*/ 2487 h 3615"/>
                <a:gd name="T38" fmla="*/ 251 w 3617"/>
                <a:gd name="T39" fmla="*/ 2726 h 3615"/>
                <a:gd name="T40" fmla="*/ 405 w 3617"/>
                <a:gd name="T41" fmla="*/ 2948 h 3615"/>
                <a:gd name="T42" fmla="*/ 597 w 3617"/>
                <a:gd name="T43" fmla="*/ 3150 h 3615"/>
                <a:gd name="T44" fmla="*/ 813 w 3617"/>
                <a:gd name="T45" fmla="*/ 3318 h 3615"/>
                <a:gd name="T46" fmla="*/ 1047 w 3617"/>
                <a:gd name="T47" fmla="*/ 3448 h 3615"/>
                <a:gd name="T48" fmla="*/ 1294 w 3617"/>
                <a:gd name="T49" fmla="*/ 3541 h 3615"/>
                <a:gd name="T50" fmla="*/ 1549 w 3617"/>
                <a:gd name="T51" fmla="*/ 3597 h 3615"/>
                <a:gd name="T52" fmla="*/ 1809 w 3617"/>
                <a:gd name="T53" fmla="*/ 3615 h 3615"/>
                <a:gd name="T54" fmla="*/ 2069 w 3617"/>
                <a:gd name="T55" fmla="*/ 3597 h 3615"/>
                <a:gd name="T56" fmla="*/ 2323 w 3617"/>
                <a:gd name="T57" fmla="*/ 3541 h 3615"/>
                <a:gd name="T58" fmla="*/ 2570 w 3617"/>
                <a:gd name="T59" fmla="*/ 3448 h 3615"/>
                <a:gd name="T60" fmla="*/ 2804 w 3617"/>
                <a:gd name="T61" fmla="*/ 3318 h 3615"/>
                <a:gd name="T62" fmla="*/ 3020 w 3617"/>
                <a:gd name="T63" fmla="*/ 3150 h 3615"/>
                <a:gd name="T64" fmla="*/ 3211 w 3617"/>
                <a:gd name="T65" fmla="*/ 2948 h 3615"/>
                <a:gd name="T66" fmla="*/ 3366 w 3617"/>
                <a:gd name="T67" fmla="*/ 2726 h 3615"/>
                <a:gd name="T68" fmla="*/ 3484 w 3617"/>
                <a:gd name="T69" fmla="*/ 2487 h 3615"/>
                <a:gd name="T70" fmla="*/ 3565 w 3617"/>
                <a:gd name="T71" fmla="*/ 2238 h 3615"/>
                <a:gd name="T72" fmla="*/ 3609 w 3617"/>
                <a:gd name="T73" fmla="*/ 1981 h 3615"/>
                <a:gd name="T74" fmla="*/ 3615 w 3617"/>
                <a:gd name="T75" fmla="*/ 1721 h 3615"/>
                <a:gd name="T76" fmla="*/ 3584 w 3617"/>
                <a:gd name="T77" fmla="*/ 1462 h 3615"/>
                <a:gd name="T78" fmla="*/ 3516 w 3617"/>
                <a:gd name="T79" fmla="*/ 1209 h 3615"/>
                <a:gd name="T80" fmla="*/ 3410 w 3617"/>
                <a:gd name="T81" fmla="*/ 967 h 3615"/>
                <a:gd name="T82" fmla="*/ 3267 w 3617"/>
                <a:gd name="T83" fmla="*/ 738 h 3615"/>
                <a:gd name="T84" fmla="*/ 3087 w 3617"/>
                <a:gd name="T85" fmla="*/ 529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3087" y="529"/>
                  </a:moveTo>
                  <a:lnTo>
                    <a:pt x="3020" y="465"/>
                  </a:lnTo>
                  <a:lnTo>
                    <a:pt x="2950" y="406"/>
                  </a:lnTo>
                  <a:lnTo>
                    <a:pt x="2878" y="350"/>
                  </a:lnTo>
                  <a:lnTo>
                    <a:pt x="2804" y="298"/>
                  </a:lnTo>
                  <a:lnTo>
                    <a:pt x="2728" y="250"/>
                  </a:lnTo>
                  <a:lnTo>
                    <a:pt x="2649" y="207"/>
                  </a:lnTo>
                  <a:lnTo>
                    <a:pt x="2570" y="167"/>
                  </a:lnTo>
                  <a:lnTo>
                    <a:pt x="2489" y="133"/>
                  </a:lnTo>
                  <a:lnTo>
                    <a:pt x="2407" y="101"/>
                  </a:lnTo>
                  <a:lnTo>
                    <a:pt x="2323" y="75"/>
                  </a:lnTo>
                  <a:lnTo>
                    <a:pt x="2239" y="51"/>
                  </a:lnTo>
                  <a:lnTo>
                    <a:pt x="2154" y="33"/>
                  </a:lnTo>
                  <a:lnTo>
                    <a:pt x="2069" y="19"/>
                  </a:lnTo>
                  <a:lnTo>
                    <a:pt x="1982" y="8"/>
                  </a:lnTo>
                  <a:lnTo>
                    <a:pt x="1895" y="2"/>
                  </a:lnTo>
                  <a:lnTo>
                    <a:pt x="1809" y="0"/>
                  </a:lnTo>
                  <a:lnTo>
                    <a:pt x="1721" y="2"/>
                  </a:lnTo>
                  <a:lnTo>
                    <a:pt x="1635" y="8"/>
                  </a:lnTo>
                  <a:lnTo>
                    <a:pt x="1549" y="19"/>
                  </a:lnTo>
                  <a:lnTo>
                    <a:pt x="1463" y="33"/>
                  </a:lnTo>
                  <a:lnTo>
                    <a:pt x="1378" y="51"/>
                  </a:lnTo>
                  <a:lnTo>
                    <a:pt x="1294" y="75"/>
                  </a:lnTo>
                  <a:lnTo>
                    <a:pt x="1210" y="101"/>
                  </a:lnTo>
                  <a:lnTo>
                    <a:pt x="1128" y="133"/>
                  </a:lnTo>
                  <a:lnTo>
                    <a:pt x="1047" y="167"/>
                  </a:lnTo>
                  <a:lnTo>
                    <a:pt x="968" y="207"/>
                  </a:lnTo>
                  <a:lnTo>
                    <a:pt x="890" y="250"/>
                  </a:lnTo>
                  <a:lnTo>
                    <a:pt x="813" y="298"/>
                  </a:lnTo>
                  <a:lnTo>
                    <a:pt x="739" y="350"/>
                  </a:lnTo>
                  <a:lnTo>
                    <a:pt x="667" y="406"/>
                  </a:lnTo>
                  <a:lnTo>
                    <a:pt x="597" y="465"/>
                  </a:lnTo>
                  <a:lnTo>
                    <a:pt x="530" y="529"/>
                  </a:lnTo>
                  <a:lnTo>
                    <a:pt x="465" y="596"/>
                  </a:lnTo>
                  <a:lnTo>
                    <a:pt x="405" y="666"/>
                  </a:lnTo>
                  <a:lnTo>
                    <a:pt x="349" y="738"/>
                  </a:lnTo>
                  <a:lnTo>
                    <a:pt x="298" y="813"/>
                  </a:lnTo>
                  <a:lnTo>
                    <a:pt x="251" y="889"/>
                  </a:lnTo>
                  <a:lnTo>
                    <a:pt x="207" y="967"/>
                  </a:lnTo>
                  <a:lnTo>
                    <a:pt x="168" y="1046"/>
                  </a:lnTo>
                  <a:lnTo>
                    <a:pt x="132" y="1127"/>
                  </a:lnTo>
                  <a:lnTo>
                    <a:pt x="102" y="1209"/>
                  </a:lnTo>
                  <a:lnTo>
                    <a:pt x="74" y="1293"/>
                  </a:lnTo>
                  <a:lnTo>
                    <a:pt x="52" y="1377"/>
                  </a:lnTo>
                  <a:lnTo>
                    <a:pt x="34" y="1462"/>
                  </a:lnTo>
                  <a:lnTo>
                    <a:pt x="18" y="1547"/>
                  </a:lnTo>
                  <a:lnTo>
                    <a:pt x="8" y="1634"/>
                  </a:lnTo>
                  <a:lnTo>
                    <a:pt x="2" y="1721"/>
                  </a:lnTo>
                  <a:lnTo>
                    <a:pt x="0" y="1807"/>
                  </a:lnTo>
                  <a:lnTo>
                    <a:pt x="2" y="1894"/>
                  </a:lnTo>
                  <a:lnTo>
                    <a:pt x="8" y="1981"/>
                  </a:lnTo>
                  <a:lnTo>
                    <a:pt x="18" y="2067"/>
                  </a:lnTo>
                  <a:lnTo>
                    <a:pt x="34" y="2152"/>
                  </a:lnTo>
                  <a:lnTo>
                    <a:pt x="52" y="2238"/>
                  </a:lnTo>
                  <a:lnTo>
                    <a:pt x="74" y="2322"/>
                  </a:lnTo>
                  <a:lnTo>
                    <a:pt x="102" y="2405"/>
                  </a:lnTo>
                  <a:lnTo>
                    <a:pt x="132" y="2487"/>
                  </a:lnTo>
                  <a:lnTo>
                    <a:pt x="168" y="2569"/>
                  </a:lnTo>
                  <a:lnTo>
                    <a:pt x="207" y="2648"/>
                  </a:lnTo>
                  <a:lnTo>
                    <a:pt x="251" y="2726"/>
                  </a:lnTo>
                  <a:lnTo>
                    <a:pt x="298" y="2802"/>
                  </a:lnTo>
                  <a:lnTo>
                    <a:pt x="349" y="2876"/>
                  </a:lnTo>
                  <a:lnTo>
                    <a:pt x="405" y="2948"/>
                  </a:lnTo>
                  <a:lnTo>
                    <a:pt x="465" y="3018"/>
                  </a:lnTo>
                  <a:lnTo>
                    <a:pt x="530" y="3085"/>
                  </a:lnTo>
                  <a:lnTo>
                    <a:pt x="597" y="3150"/>
                  </a:lnTo>
                  <a:lnTo>
                    <a:pt x="667" y="3210"/>
                  </a:lnTo>
                  <a:lnTo>
                    <a:pt x="739" y="3266"/>
                  </a:lnTo>
                  <a:lnTo>
                    <a:pt x="813" y="3318"/>
                  </a:lnTo>
                  <a:lnTo>
                    <a:pt x="890" y="3364"/>
                  </a:lnTo>
                  <a:lnTo>
                    <a:pt x="968" y="3408"/>
                  </a:lnTo>
                  <a:lnTo>
                    <a:pt x="1047" y="3448"/>
                  </a:lnTo>
                  <a:lnTo>
                    <a:pt x="1128" y="3483"/>
                  </a:lnTo>
                  <a:lnTo>
                    <a:pt x="1210" y="3514"/>
                  </a:lnTo>
                  <a:lnTo>
                    <a:pt x="1294" y="3541"/>
                  </a:lnTo>
                  <a:lnTo>
                    <a:pt x="1378" y="3563"/>
                  </a:lnTo>
                  <a:lnTo>
                    <a:pt x="1463" y="3582"/>
                  </a:lnTo>
                  <a:lnTo>
                    <a:pt x="1549" y="3597"/>
                  </a:lnTo>
                  <a:lnTo>
                    <a:pt x="1635" y="3607"/>
                  </a:lnTo>
                  <a:lnTo>
                    <a:pt x="1721" y="3613"/>
                  </a:lnTo>
                  <a:lnTo>
                    <a:pt x="1809" y="3615"/>
                  </a:lnTo>
                  <a:lnTo>
                    <a:pt x="1895" y="3613"/>
                  </a:lnTo>
                  <a:lnTo>
                    <a:pt x="1982" y="3607"/>
                  </a:lnTo>
                  <a:lnTo>
                    <a:pt x="2069" y="3597"/>
                  </a:lnTo>
                  <a:lnTo>
                    <a:pt x="2154" y="3582"/>
                  </a:lnTo>
                  <a:lnTo>
                    <a:pt x="2239" y="3563"/>
                  </a:lnTo>
                  <a:lnTo>
                    <a:pt x="2323" y="3541"/>
                  </a:lnTo>
                  <a:lnTo>
                    <a:pt x="2407" y="3514"/>
                  </a:lnTo>
                  <a:lnTo>
                    <a:pt x="2489" y="3483"/>
                  </a:lnTo>
                  <a:lnTo>
                    <a:pt x="2570" y="3448"/>
                  </a:lnTo>
                  <a:lnTo>
                    <a:pt x="2649" y="3408"/>
                  </a:lnTo>
                  <a:lnTo>
                    <a:pt x="2728" y="3364"/>
                  </a:lnTo>
                  <a:lnTo>
                    <a:pt x="2804" y="3318"/>
                  </a:lnTo>
                  <a:lnTo>
                    <a:pt x="2878" y="3266"/>
                  </a:lnTo>
                  <a:lnTo>
                    <a:pt x="2950" y="3210"/>
                  </a:lnTo>
                  <a:lnTo>
                    <a:pt x="3020" y="3150"/>
                  </a:lnTo>
                  <a:lnTo>
                    <a:pt x="3087" y="3085"/>
                  </a:lnTo>
                  <a:lnTo>
                    <a:pt x="3151" y="3018"/>
                  </a:lnTo>
                  <a:lnTo>
                    <a:pt x="3211" y="2948"/>
                  </a:lnTo>
                  <a:lnTo>
                    <a:pt x="3267" y="2876"/>
                  </a:lnTo>
                  <a:lnTo>
                    <a:pt x="3319" y="2802"/>
                  </a:lnTo>
                  <a:lnTo>
                    <a:pt x="3366" y="2726"/>
                  </a:lnTo>
                  <a:lnTo>
                    <a:pt x="3410" y="2648"/>
                  </a:lnTo>
                  <a:lnTo>
                    <a:pt x="3450" y="2569"/>
                  </a:lnTo>
                  <a:lnTo>
                    <a:pt x="3484" y="2487"/>
                  </a:lnTo>
                  <a:lnTo>
                    <a:pt x="3516" y="2405"/>
                  </a:lnTo>
                  <a:lnTo>
                    <a:pt x="3542" y="2322"/>
                  </a:lnTo>
                  <a:lnTo>
                    <a:pt x="3565" y="2238"/>
                  </a:lnTo>
                  <a:lnTo>
                    <a:pt x="3584" y="2152"/>
                  </a:lnTo>
                  <a:lnTo>
                    <a:pt x="3598" y="2067"/>
                  </a:lnTo>
                  <a:lnTo>
                    <a:pt x="3609" y="1981"/>
                  </a:lnTo>
                  <a:lnTo>
                    <a:pt x="3615" y="1895"/>
                  </a:lnTo>
                  <a:lnTo>
                    <a:pt x="3617" y="1807"/>
                  </a:lnTo>
                  <a:lnTo>
                    <a:pt x="3615" y="1721"/>
                  </a:lnTo>
                  <a:lnTo>
                    <a:pt x="3609" y="1634"/>
                  </a:lnTo>
                  <a:lnTo>
                    <a:pt x="3598" y="1547"/>
                  </a:lnTo>
                  <a:lnTo>
                    <a:pt x="3584" y="1462"/>
                  </a:lnTo>
                  <a:lnTo>
                    <a:pt x="3565" y="1377"/>
                  </a:lnTo>
                  <a:lnTo>
                    <a:pt x="3542" y="1293"/>
                  </a:lnTo>
                  <a:lnTo>
                    <a:pt x="3516" y="1209"/>
                  </a:lnTo>
                  <a:lnTo>
                    <a:pt x="3484" y="1127"/>
                  </a:lnTo>
                  <a:lnTo>
                    <a:pt x="3450" y="1046"/>
                  </a:lnTo>
                  <a:lnTo>
                    <a:pt x="3410" y="967"/>
                  </a:lnTo>
                  <a:lnTo>
                    <a:pt x="3366" y="889"/>
                  </a:lnTo>
                  <a:lnTo>
                    <a:pt x="3319" y="813"/>
                  </a:lnTo>
                  <a:lnTo>
                    <a:pt x="3267" y="738"/>
                  </a:lnTo>
                  <a:lnTo>
                    <a:pt x="3211" y="666"/>
                  </a:lnTo>
                  <a:lnTo>
                    <a:pt x="3151" y="596"/>
                  </a:lnTo>
                  <a:lnTo>
                    <a:pt x="3087" y="529"/>
                  </a:lnTo>
                  <a:close/>
                </a:path>
              </a:pathLst>
            </a:cu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49" name="as 69"/>
          <p:cNvGrpSpPr/>
          <p:nvPr/>
        </p:nvGrpSpPr>
        <p:grpSpPr>
          <a:xfrm>
            <a:off x="6346760" y="3875137"/>
            <a:ext cx="1572413" cy="1571348"/>
            <a:chOff x="4638021" y="2912708"/>
            <a:chExt cx="1187134" cy="1185900"/>
          </a:xfrm>
          <a:solidFill>
            <a:schemeClr val="accent3"/>
          </a:solidFill>
          <a:effectLst/>
        </p:grpSpPr>
        <p:sp>
          <p:nvSpPr>
            <p:cNvPr id="50" name="as 7"/>
            <p:cNvSpPr/>
            <p:nvPr/>
          </p:nvSpPr>
          <p:spPr bwMode="auto">
            <a:xfrm>
              <a:off x="5267375" y="3540828"/>
              <a:ext cx="557780" cy="557780"/>
            </a:xfrm>
            <a:custGeom>
              <a:avLst/>
              <a:gdLst>
                <a:gd name="T0" fmla="*/ 667 w 3617"/>
                <a:gd name="T1" fmla="*/ 3210 h 3615"/>
                <a:gd name="T2" fmla="*/ 889 w 3617"/>
                <a:gd name="T3" fmla="*/ 3364 h 3615"/>
                <a:gd name="T4" fmla="*/ 1128 w 3617"/>
                <a:gd name="T5" fmla="*/ 3483 h 3615"/>
                <a:gd name="T6" fmla="*/ 1378 w 3617"/>
                <a:gd name="T7" fmla="*/ 3563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6 h 3615"/>
                <a:gd name="T20" fmla="*/ 3087 w 3617"/>
                <a:gd name="T21" fmla="*/ 3085 h 3615"/>
                <a:gd name="T22" fmla="*/ 3268 w 3617"/>
                <a:gd name="T23" fmla="*/ 2876 h 3615"/>
                <a:gd name="T24" fmla="*/ 3410 w 3617"/>
                <a:gd name="T25" fmla="*/ 2648 h 3615"/>
                <a:gd name="T26" fmla="*/ 3515 w 3617"/>
                <a:gd name="T27" fmla="*/ 2405 h 3615"/>
                <a:gd name="T28" fmla="*/ 3583 w 3617"/>
                <a:gd name="T29" fmla="*/ 2152 h 3615"/>
                <a:gd name="T30" fmla="*/ 3615 w 3617"/>
                <a:gd name="T31" fmla="*/ 1895 h 3615"/>
                <a:gd name="T32" fmla="*/ 3609 w 3617"/>
                <a:gd name="T33" fmla="*/ 1634 h 3615"/>
                <a:gd name="T34" fmla="*/ 3565 w 3617"/>
                <a:gd name="T35" fmla="*/ 1377 h 3615"/>
                <a:gd name="T36" fmla="*/ 3485 w 3617"/>
                <a:gd name="T37" fmla="*/ 1127 h 3615"/>
                <a:gd name="T38" fmla="*/ 3366 w 3617"/>
                <a:gd name="T39" fmla="*/ 889 h 3615"/>
                <a:gd name="T40" fmla="*/ 3212 w 3617"/>
                <a:gd name="T41" fmla="*/ 666 h 3615"/>
                <a:gd name="T42" fmla="*/ 3020 w 3617"/>
                <a:gd name="T43" fmla="*/ 465 h 3615"/>
                <a:gd name="T44" fmla="*/ 2804 w 3617"/>
                <a:gd name="T45" fmla="*/ 298 h 3615"/>
                <a:gd name="T46" fmla="*/ 2570 w 3617"/>
                <a:gd name="T47" fmla="*/ 167 h 3615"/>
                <a:gd name="T48" fmla="*/ 2323 w 3617"/>
                <a:gd name="T49" fmla="*/ 75 h 3615"/>
                <a:gd name="T50" fmla="*/ 2068 w 3617"/>
                <a:gd name="T51" fmla="*/ 19 h 3615"/>
                <a:gd name="T52" fmla="*/ 1808 w 3617"/>
                <a:gd name="T53" fmla="*/ 0 h 3615"/>
                <a:gd name="T54" fmla="*/ 1548 w 3617"/>
                <a:gd name="T55" fmla="*/ 19 h 3615"/>
                <a:gd name="T56" fmla="*/ 1294 w 3617"/>
                <a:gd name="T57" fmla="*/ 75 h 3615"/>
                <a:gd name="T58" fmla="*/ 1047 w 3617"/>
                <a:gd name="T59" fmla="*/ 167 h 3615"/>
                <a:gd name="T60" fmla="*/ 813 w 3617"/>
                <a:gd name="T61" fmla="*/ 298 h 3615"/>
                <a:gd name="T62" fmla="*/ 597 w 3617"/>
                <a:gd name="T63" fmla="*/ 465 h 3615"/>
                <a:gd name="T64" fmla="*/ 406 w 3617"/>
                <a:gd name="T65" fmla="*/ 666 h 3615"/>
                <a:gd name="T66" fmla="*/ 251 w 3617"/>
                <a:gd name="T67" fmla="*/ 889 h 3615"/>
                <a:gd name="T68" fmla="*/ 133 w 3617"/>
                <a:gd name="T69" fmla="*/ 1127 h 3615"/>
                <a:gd name="T70" fmla="*/ 52 w 3617"/>
                <a:gd name="T71" fmla="*/ 1377 h 3615"/>
                <a:gd name="T72" fmla="*/ 8 w 3617"/>
                <a:gd name="T73" fmla="*/ 1634 h 3615"/>
                <a:gd name="T74" fmla="*/ 2 w 3617"/>
                <a:gd name="T75" fmla="*/ 1895 h 3615"/>
                <a:gd name="T76" fmla="*/ 33 w 3617"/>
                <a:gd name="T77" fmla="*/ 2152 h 3615"/>
                <a:gd name="T78" fmla="*/ 101 w 3617"/>
                <a:gd name="T79" fmla="*/ 2405 h 3615"/>
                <a:gd name="T80" fmla="*/ 207 w 3617"/>
                <a:gd name="T81" fmla="*/ 2648 h 3615"/>
                <a:gd name="T82" fmla="*/ 350 w 3617"/>
                <a:gd name="T83" fmla="*/ 2876 h 3615"/>
                <a:gd name="T84" fmla="*/ 530 w 3617"/>
                <a:gd name="T85" fmla="*/ 3085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5"/>
                  </a:moveTo>
                  <a:lnTo>
                    <a:pt x="597" y="3150"/>
                  </a:lnTo>
                  <a:lnTo>
                    <a:pt x="667" y="3210"/>
                  </a:lnTo>
                  <a:lnTo>
                    <a:pt x="739" y="3266"/>
                  </a:lnTo>
                  <a:lnTo>
                    <a:pt x="813" y="3318"/>
                  </a:lnTo>
                  <a:lnTo>
                    <a:pt x="889" y="3364"/>
                  </a:lnTo>
                  <a:lnTo>
                    <a:pt x="968" y="3408"/>
                  </a:lnTo>
                  <a:lnTo>
                    <a:pt x="1047" y="3448"/>
                  </a:lnTo>
                  <a:lnTo>
                    <a:pt x="1128" y="3483"/>
                  </a:lnTo>
                  <a:lnTo>
                    <a:pt x="1210" y="3514"/>
                  </a:lnTo>
                  <a:lnTo>
                    <a:pt x="1294" y="3541"/>
                  </a:lnTo>
                  <a:lnTo>
                    <a:pt x="1378" y="3563"/>
                  </a:lnTo>
                  <a:lnTo>
                    <a:pt x="1463" y="3582"/>
                  </a:lnTo>
                  <a:lnTo>
                    <a:pt x="1548" y="3597"/>
                  </a:lnTo>
                  <a:lnTo>
                    <a:pt x="1635" y="3607"/>
                  </a:lnTo>
                  <a:lnTo>
                    <a:pt x="1722" y="3613"/>
                  </a:lnTo>
                  <a:lnTo>
                    <a:pt x="1808" y="3615"/>
                  </a:lnTo>
                  <a:lnTo>
                    <a:pt x="1896" y="3613"/>
                  </a:lnTo>
                  <a:lnTo>
                    <a:pt x="1982" y="3607"/>
                  </a:lnTo>
                  <a:lnTo>
                    <a:pt x="2068" y="3597"/>
                  </a:lnTo>
                  <a:lnTo>
                    <a:pt x="2154" y="3582"/>
                  </a:lnTo>
                  <a:lnTo>
                    <a:pt x="2239" y="3563"/>
                  </a:lnTo>
                  <a:lnTo>
                    <a:pt x="2323" y="3541"/>
                  </a:lnTo>
                  <a:lnTo>
                    <a:pt x="2407" y="3514"/>
                  </a:lnTo>
                  <a:lnTo>
                    <a:pt x="2489" y="3483"/>
                  </a:lnTo>
                  <a:lnTo>
                    <a:pt x="2570" y="3448"/>
                  </a:lnTo>
                  <a:lnTo>
                    <a:pt x="2649" y="3408"/>
                  </a:lnTo>
                  <a:lnTo>
                    <a:pt x="2727" y="3364"/>
                  </a:lnTo>
                  <a:lnTo>
                    <a:pt x="2804" y="3318"/>
                  </a:lnTo>
                  <a:lnTo>
                    <a:pt x="2878" y="3266"/>
                  </a:lnTo>
                  <a:lnTo>
                    <a:pt x="2950" y="3210"/>
                  </a:lnTo>
                  <a:lnTo>
                    <a:pt x="3020" y="3150"/>
                  </a:lnTo>
                  <a:lnTo>
                    <a:pt x="3087" y="3085"/>
                  </a:lnTo>
                  <a:lnTo>
                    <a:pt x="3152" y="3018"/>
                  </a:lnTo>
                  <a:lnTo>
                    <a:pt x="3212" y="2948"/>
                  </a:lnTo>
                  <a:lnTo>
                    <a:pt x="3268" y="2876"/>
                  </a:lnTo>
                  <a:lnTo>
                    <a:pt x="3319" y="2802"/>
                  </a:lnTo>
                  <a:lnTo>
                    <a:pt x="3366" y="2726"/>
                  </a:lnTo>
                  <a:lnTo>
                    <a:pt x="3410" y="2648"/>
                  </a:lnTo>
                  <a:lnTo>
                    <a:pt x="3449" y="2569"/>
                  </a:lnTo>
                  <a:lnTo>
                    <a:pt x="3485" y="2487"/>
                  </a:lnTo>
                  <a:lnTo>
                    <a:pt x="3515" y="2405"/>
                  </a:lnTo>
                  <a:lnTo>
                    <a:pt x="3543" y="2322"/>
                  </a:lnTo>
                  <a:lnTo>
                    <a:pt x="3565" y="2238"/>
                  </a:lnTo>
                  <a:lnTo>
                    <a:pt x="3583" y="2152"/>
                  </a:lnTo>
                  <a:lnTo>
                    <a:pt x="3599" y="2067"/>
                  </a:lnTo>
                  <a:lnTo>
                    <a:pt x="3609" y="1981"/>
                  </a:lnTo>
                  <a:lnTo>
                    <a:pt x="3615" y="1895"/>
                  </a:lnTo>
                  <a:lnTo>
                    <a:pt x="3617" y="1807"/>
                  </a:lnTo>
                  <a:lnTo>
                    <a:pt x="3615" y="1721"/>
                  </a:lnTo>
                  <a:lnTo>
                    <a:pt x="3609" y="1634"/>
                  </a:lnTo>
                  <a:lnTo>
                    <a:pt x="3599" y="1547"/>
                  </a:lnTo>
                  <a:lnTo>
                    <a:pt x="3583" y="1462"/>
                  </a:lnTo>
                  <a:lnTo>
                    <a:pt x="3565" y="1377"/>
                  </a:lnTo>
                  <a:lnTo>
                    <a:pt x="3543" y="1293"/>
                  </a:lnTo>
                  <a:lnTo>
                    <a:pt x="3515" y="1209"/>
                  </a:lnTo>
                  <a:lnTo>
                    <a:pt x="3485" y="1127"/>
                  </a:lnTo>
                  <a:lnTo>
                    <a:pt x="3449" y="1046"/>
                  </a:lnTo>
                  <a:lnTo>
                    <a:pt x="3410" y="967"/>
                  </a:lnTo>
                  <a:lnTo>
                    <a:pt x="3366" y="889"/>
                  </a:lnTo>
                  <a:lnTo>
                    <a:pt x="3319" y="813"/>
                  </a:lnTo>
                  <a:lnTo>
                    <a:pt x="3268" y="738"/>
                  </a:lnTo>
                  <a:lnTo>
                    <a:pt x="3212" y="666"/>
                  </a:lnTo>
                  <a:lnTo>
                    <a:pt x="3152" y="596"/>
                  </a:lnTo>
                  <a:lnTo>
                    <a:pt x="3087" y="529"/>
                  </a:lnTo>
                  <a:lnTo>
                    <a:pt x="3020" y="465"/>
                  </a:lnTo>
                  <a:lnTo>
                    <a:pt x="2950" y="406"/>
                  </a:lnTo>
                  <a:lnTo>
                    <a:pt x="2878" y="350"/>
                  </a:lnTo>
                  <a:lnTo>
                    <a:pt x="2804" y="298"/>
                  </a:lnTo>
                  <a:lnTo>
                    <a:pt x="2727" y="250"/>
                  </a:lnTo>
                  <a:lnTo>
                    <a:pt x="2649" y="207"/>
                  </a:lnTo>
                  <a:lnTo>
                    <a:pt x="2570" y="167"/>
                  </a:lnTo>
                  <a:lnTo>
                    <a:pt x="2489" y="133"/>
                  </a:lnTo>
                  <a:lnTo>
                    <a:pt x="2407" y="101"/>
                  </a:lnTo>
                  <a:lnTo>
                    <a:pt x="2323" y="75"/>
                  </a:lnTo>
                  <a:lnTo>
                    <a:pt x="2239" y="51"/>
                  </a:lnTo>
                  <a:lnTo>
                    <a:pt x="2154" y="33"/>
                  </a:lnTo>
                  <a:lnTo>
                    <a:pt x="2068" y="19"/>
                  </a:lnTo>
                  <a:lnTo>
                    <a:pt x="1982" y="8"/>
                  </a:lnTo>
                  <a:lnTo>
                    <a:pt x="1896" y="2"/>
                  </a:lnTo>
                  <a:lnTo>
                    <a:pt x="1808" y="0"/>
                  </a:lnTo>
                  <a:lnTo>
                    <a:pt x="1722" y="2"/>
                  </a:lnTo>
                  <a:lnTo>
                    <a:pt x="1635" y="8"/>
                  </a:lnTo>
                  <a:lnTo>
                    <a:pt x="1548" y="19"/>
                  </a:lnTo>
                  <a:lnTo>
                    <a:pt x="1463" y="33"/>
                  </a:lnTo>
                  <a:lnTo>
                    <a:pt x="1378" y="51"/>
                  </a:lnTo>
                  <a:lnTo>
                    <a:pt x="1294" y="75"/>
                  </a:lnTo>
                  <a:lnTo>
                    <a:pt x="1210" y="101"/>
                  </a:lnTo>
                  <a:lnTo>
                    <a:pt x="1128" y="133"/>
                  </a:lnTo>
                  <a:lnTo>
                    <a:pt x="1047" y="167"/>
                  </a:lnTo>
                  <a:lnTo>
                    <a:pt x="968" y="207"/>
                  </a:lnTo>
                  <a:lnTo>
                    <a:pt x="889" y="250"/>
                  </a:lnTo>
                  <a:lnTo>
                    <a:pt x="813" y="298"/>
                  </a:lnTo>
                  <a:lnTo>
                    <a:pt x="739" y="350"/>
                  </a:lnTo>
                  <a:lnTo>
                    <a:pt x="667" y="406"/>
                  </a:lnTo>
                  <a:lnTo>
                    <a:pt x="597" y="465"/>
                  </a:lnTo>
                  <a:lnTo>
                    <a:pt x="530" y="529"/>
                  </a:lnTo>
                  <a:lnTo>
                    <a:pt x="466" y="596"/>
                  </a:lnTo>
                  <a:lnTo>
                    <a:pt x="406" y="666"/>
                  </a:lnTo>
                  <a:lnTo>
                    <a:pt x="350" y="738"/>
                  </a:lnTo>
                  <a:lnTo>
                    <a:pt x="298" y="813"/>
                  </a:lnTo>
                  <a:lnTo>
                    <a:pt x="251" y="889"/>
                  </a:lnTo>
                  <a:lnTo>
                    <a:pt x="207" y="967"/>
                  </a:lnTo>
                  <a:lnTo>
                    <a:pt x="167" y="1046"/>
                  </a:lnTo>
                  <a:lnTo>
                    <a:pt x="133" y="1127"/>
                  </a:lnTo>
                  <a:lnTo>
                    <a:pt x="101" y="1209"/>
                  </a:lnTo>
                  <a:lnTo>
                    <a:pt x="75" y="1293"/>
                  </a:lnTo>
                  <a:lnTo>
                    <a:pt x="52" y="1377"/>
                  </a:lnTo>
                  <a:lnTo>
                    <a:pt x="33" y="1462"/>
                  </a:lnTo>
                  <a:lnTo>
                    <a:pt x="19" y="1548"/>
                  </a:lnTo>
                  <a:lnTo>
                    <a:pt x="8" y="1634"/>
                  </a:lnTo>
                  <a:lnTo>
                    <a:pt x="2" y="1721"/>
                  </a:lnTo>
                  <a:lnTo>
                    <a:pt x="0" y="1807"/>
                  </a:lnTo>
                  <a:lnTo>
                    <a:pt x="2" y="1895"/>
                  </a:lnTo>
                  <a:lnTo>
                    <a:pt x="8" y="1981"/>
                  </a:lnTo>
                  <a:lnTo>
                    <a:pt x="19" y="2067"/>
                  </a:lnTo>
                  <a:lnTo>
                    <a:pt x="33" y="2152"/>
                  </a:lnTo>
                  <a:lnTo>
                    <a:pt x="52" y="2238"/>
                  </a:lnTo>
                  <a:lnTo>
                    <a:pt x="75" y="2322"/>
                  </a:lnTo>
                  <a:lnTo>
                    <a:pt x="101" y="2405"/>
                  </a:lnTo>
                  <a:lnTo>
                    <a:pt x="133" y="2487"/>
                  </a:lnTo>
                  <a:lnTo>
                    <a:pt x="167" y="2569"/>
                  </a:lnTo>
                  <a:lnTo>
                    <a:pt x="207" y="2648"/>
                  </a:lnTo>
                  <a:lnTo>
                    <a:pt x="251" y="2726"/>
                  </a:lnTo>
                  <a:lnTo>
                    <a:pt x="298" y="2802"/>
                  </a:lnTo>
                  <a:lnTo>
                    <a:pt x="350" y="2876"/>
                  </a:lnTo>
                  <a:lnTo>
                    <a:pt x="406" y="2948"/>
                  </a:lnTo>
                  <a:lnTo>
                    <a:pt x="466" y="3018"/>
                  </a:lnTo>
                  <a:lnTo>
                    <a:pt x="530" y="3085"/>
                  </a:lnTo>
                  <a:close/>
                </a:path>
              </a:pathLst>
            </a:custGeom>
            <a:grp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1" name="as 8"/>
            <p:cNvSpPr/>
            <p:nvPr/>
          </p:nvSpPr>
          <p:spPr bwMode="auto">
            <a:xfrm>
              <a:off x="4638021" y="2912708"/>
              <a:ext cx="934158" cy="968712"/>
            </a:xfrm>
            <a:custGeom>
              <a:avLst/>
              <a:gdLst>
                <a:gd name="T0" fmla="*/ 1915 w 6050"/>
                <a:gd name="T1" fmla="*/ 4346 h 6277"/>
                <a:gd name="T2" fmla="*/ 1809 w 6050"/>
                <a:gd name="T3" fmla="*/ 4400 h 6277"/>
                <a:gd name="T4" fmla="*/ 1702 w 6050"/>
                <a:gd name="T5" fmla="*/ 4452 h 6277"/>
                <a:gd name="T6" fmla="*/ 1593 w 6050"/>
                <a:gd name="T7" fmla="*/ 4502 h 6277"/>
                <a:gd name="T8" fmla="*/ 1483 w 6050"/>
                <a:gd name="T9" fmla="*/ 4550 h 6277"/>
                <a:gd name="T10" fmla="*/ 1373 w 6050"/>
                <a:gd name="T11" fmla="*/ 4594 h 6277"/>
                <a:gd name="T12" fmla="*/ 1260 w 6050"/>
                <a:gd name="T13" fmla="*/ 4637 h 6277"/>
                <a:gd name="T14" fmla="*/ 1146 w 6050"/>
                <a:gd name="T15" fmla="*/ 4676 h 6277"/>
                <a:gd name="T16" fmla="*/ 1031 w 6050"/>
                <a:gd name="T17" fmla="*/ 4714 h 6277"/>
                <a:gd name="T18" fmla="*/ 916 w 6050"/>
                <a:gd name="T19" fmla="*/ 4750 h 6277"/>
                <a:gd name="T20" fmla="*/ 799 w 6050"/>
                <a:gd name="T21" fmla="*/ 4781 h 6277"/>
                <a:gd name="T22" fmla="*/ 681 w 6050"/>
                <a:gd name="T23" fmla="*/ 4811 h 6277"/>
                <a:gd name="T24" fmla="*/ 561 w 6050"/>
                <a:gd name="T25" fmla="*/ 4838 h 6277"/>
                <a:gd name="T26" fmla="*/ 441 w 6050"/>
                <a:gd name="T27" fmla="*/ 4862 h 6277"/>
                <a:gd name="T28" fmla="*/ 320 w 6050"/>
                <a:gd name="T29" fmla="*/ 4884 h 6277"/>
                <a:gd name="T30" fmla="*/ 199 w 6050"/>
                <a:gd name="T31" fmla="*/ 4903 h 6277"/>
                <a:gd name="T32" fmla="*/ 76 w 6050"/>
                <a:gd name="T33" fmla="*/ 4918 h 6277"/>
                <a:gd name="T34" fmla="*/ 370 w 6050"/>
                <a:gd name="T35" fmla="*/ 6244 h 6277"/>
                <a:gd name="T36" fmla="*/ 947 w 6050"/>
                <a:gd name="T37" fmla="*/ 6137 h 6277"/>
                <a:gd name="T38" fmla="*/ 1505 w 6050"/>
                <a:gd name="T39" fmla="*/ 5983 h 6277"/>
                <a:gd name="T40" fmla="*/ 2042 w 6050"/>
                <a:gd name="T41" fmla="*/ 5782 h 6277"/>
                <a:gd name="T42" fmla="*/ 2556 w 6050"/>
                <a:gd name="T43" fmla="*/ 5536 h 6277"/>
                <a:gd name="T44" fmla="*/ 3044 w 6050"/>
                <a:gd name="T45" fmla="*/ 5250 h 6277"/>
                <a:gd name="T46" fmla="*/ 3504 w 6050"/>
                <a:gd name="T47" fmla="*/ 4924 h 6277"/>
                <a:gd name="T48" fmla="*/ 3935 w 6050"/>
                <a:gd name="T49" fmla="*/ 4561 h 6277"/>
                <a:gd name="T50" fmla="*/ 4333 w 6050"/>
                <a:gd name="T51" fmla="*/ 4164 h 6277"/>
                <a:gd name="T52" fmla="*/ 4696 w 6050"/>
                <a:gd name="T53" fmla="*/ 3734 h 6277"/>
                <a:gd name="T54" fmla="*/ 5022 w 6050"/>
                <a:gd name="T55" fmla="*/ 3273 h 6277"/>
                <a:gd name="T56" fmla="*/ 5309 w 6050"/>
                <a:gd name="T57" fmla="*/ 2785 h 6277"/>
                <a:gd name="T58" fmla="*/ 5553 w 6050"/>
                <a:gd name="T59" fmla="*/ 2271 h 6277"/>
                <a:gd name="T60" fmla="*/ 5754 w 6050"/>
                <a:gd name="T61" fmla="*/ 1734 h 6277"/>
                <a:gd name="T62" fmla="*/ 5910 w 6050"/>
                <a:gd name="T63" fmla="*/ 1177 h 6277"/>
                <a:gd name="T64" fmla="*/ 6015 w 6050"/>
                <a:gd name="T65" fmla="*/ 600 h 6277"/>
                <a:gd name="T66" fmla="*/ 4690 w 6050"/>
                <a:gd name="T67" fmla="*/ 306 h 6277"/>
                <a:gd name="T68" fmla="*/ 4664 w 6050"/>
                <a:gd name="T69" fmla="*/ 496 h 6277"/>
                <a:gd name="T70" fmla="*/ 4631 w 6050"/>
                <a:gd name="T71" fmla="*/ 682 h 6277"/>
                <a:gd name="T72" fmla="*/ 4593 w 6050"/>
                <a:gd name="T73" fmla="*/ 868 h 6277"/>
                <a:gd name="T74" fmla="*/ 4547 w 6050"/>
                <a:gd name="T75" fmla="*/ 1050 h 6277"/>
                <a:gd name="T76" fmla="*/ 4495 w 6050"/>
                <a:gd name="T77" fmla="*/ 1231 h 6277"/>
                <a:gd name="T78" fmla="*/ 4437 w 6050"/>
                <a:gd name="T79" fmla="*/ 1407 h 6277"/>
                <a:gd name="T80" fmla="*/ 4374 w 6050"/>
                <a:gd name="T81" fmla="*/ 1582 h 6277"/>
                <a:gd name="T82" fmla="*/ 4304 w 6050"/>
                <a:gd name="T83" fmla="*/ 1753 h 6277"/>
                <a:gd name="T84" fmla="*/ 1690 w 6050"/>
                <a:gd name="T85" fmla="*/ 0 h 6277"/>
                <a:gd name="T86" fmla="*/ 618 w 6050"/>
                <a:gd name="T87" fmla="*/ 3998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50" h="6277">
                  <a:moveTo>
                    <a:pt x="618" y="3998"/>
                  </a:moveTo>
                  <a:lnTo>
                    <a:pt x="1915" y="4346"/>
                  </a:lnTo>
                  <a:lnTo>
                    <a:pt x="1862" y="4374"/>
                  </a:lnTo>
                  <a:lnTo>
                    <a:pt x="1809" y="4400"/>
                  </a:lnTo>
                  <a:lnTo>
                    <a:pt x="1755" y="4427"/>
                  </a:lnTo>
                  <a:lnTo>
                    <a:pt x="1702" y="4452"/>
                  </a:lnTo>
                  <a:lnTo>
                    <a:pt x="1648" y="4478"/>
                  </a:lnTo>
                  <a:lnTo>
                    <a:pt x="1593" y="4502"/>
                  </a:lnTo>
                  <a:lnTo>
                    <a:pt x="1538" y="4526"/>
                  </a:lnTo>
                  <a:lnTo>
                    <a:pt x="1483" y="4550"/>
                  </a:lnTo>
                  <a:lnTo>
                    <a:pt x="1427" y="4572"/>
                  </a:lnTo>
                  <a:lnTo>
                    <a:pt x="1373" y="4594"/>
                  </a:lnTo>
                  <a:lnTo>
                    <a:pt x="1316" y="4616"/>
                  </a:lnTo>
                  <a:lnTo>
                    <a:pt x="1260" y="4637"/>
                  </a:lnTo>
                  <a:lnTo>
                    <a:pt x="1203" y="4657"/>
                  </a:lnTo>
                  <a:lnTo>
                    <a:pt x="1146" y="4676"/>
                  </a:lnTo>
                  <a:lnTo>
                    <a:pt x="1089" y="4696"/>
                  </a:lnTo>
                  <a:lnTo>
                    <a:pt x="1031" y="4714"/>
                  </a:lnTo>
                  <a:lnTo>
                    <a:pt x="973" y="4732"/>
                  </a:lnTo>
                  <a:lnTo>
                    <a:pt x="916" y="4750"/>
                  </a:lnTo>
                  <a:lnTo>
                    <a:pt x="858" y="4766"/>
                  </a:lnTo>
                  <a:lnTo>
                    <a:pt x="799" y="4781"/>
                  </a:lnTo>
                  <a:lnTo>
                    <a:pt x="740" y="4796"/>
                  </a:lnTo>
                  <a:lnTo>
                    <a:pt x="681" y="4811"/>
                  </a:lnTo>
                  <a:lnTo>
                    <a:pt x="621" y="4825"/>
                  </a:lnTo>
                  <a:lnTo>
                    <a:pt x="561" y="4838"/>
                  </a:lnTo>
                  <a:lnTo>
                    <a:pt x="501" y="4850"/>
                  </a:lnTo>
                  <a:lnTo>
                    <a:pt x="441" y="4862"/>
                  </a:lnTo>
                  <a:lnTo>
                    <a:pt x="381" y="4873"/>
                  </a:lnTo>
                  <a:lnTo>
                    <a:pt x="320" y="4884"/>
                  </a:lnTo>
                  <a:lnTo>
                    <a:pt x="260" y="4894"/>
                  </a:lnTo>
                  <a:lnTo>
                    <a:pt x="199" y="4903"/>
                  </a:lnTo>
                  <a:lnTo>
                    <a:pt x="138" y="4911"/>
                  </a:lnTo>
                  <a:lnTo>
                    <a:pt x="76" y="4918"/>
                  </a:lnTo>
                  <a:lnTo>
                    <a:pt x="76" y="6277"/>
                  </a:lnTo>
                  <a:lnTo>
                    <a:pt x="370" y="6244"/>
                  </a:lnTo>
                  <a:lnTo>
                    <a:pt x="661" y="6196"/>
                  </a:lnTo>
                  <a:lnTo>
                    <a:pt x="947" y="6137"/>
                  </a:lnTo>
                  <a:lnTo>
                    <a:pt x="1228" y="6066"/>
                  </a:lnTo>
                  <a:lnTo>
                    <a:pt x="1505" y="5983"/>
                  </a:lnTo>
                  <a:lnTo>
                    <a:pt x="1776" y="5887"/>
                  </a:lnTo>
                  <a:lnTo>
                    <a:pt x="2042" y="5782"/>
                  </a:lnTo>
                  <a:lnTo>
                    <a:pt x="2302" y="5664"/>
                  </a:lnTo>
                  <a:lnTo>
                    <a:pt x="2556" y="5536"/>
                  </a:lnTo>
                  <a:lnTo>
                    <a:pt x="2803" y="5398"/>
                  </a:lnTo>
                  <a:lnTo>
                    <a:pt x="3044" y="5250"/>
                  </a:lnTo>
                  <a:lnTo>
                    <a:pt x="3278" y="5092"/>
                  </a:lnTo>
                  <a:lnTo>
                    <a:pt x="3504" y="4924"/>
                  </a:lnTo>
                  <a:lnTo>
                    <a:pt x="3723" y="4748"/>
                  </a:lnTo>
                  <a:lnTo>
                    <a:pt x="3935" y="4561"/>
                  </a:lnTo>
                  <a:lnTo>
                    <a:pt x="4138" y="4367"/>
                  </a:lnTo>
                  <a:lnTo>
                    <a:pt x="4333" y="4164"/>
                  </a:lnTo>
                  <a:lnTo>
                    <a:pt x="4519" y="3953"/>
                  </a:lnTo>
                  <a:lnTo>
                    <a:pt x="4696" y="3734"/>
                  </a:lnTo>
                  <a:lnTo>
                    <a:pt x="4864" y="3507"/>
                  </a:lnTo>
                  <a:lnTo>
                    <a:pt x="5022" y="3273"/>
                  </a:lnTo>
                  <a:lnTo>
                    <a:pt x="5171" y="3032"/>
                  </a:lnTo>
                  <a:lnTo>
                    <a:pt x="5309" y="2785"/>
                  </a:lnTo>
                  <a:lnTo>
                    <a:pt x="5437" y="2531"/>
                  </a:lnTo>
                  <a:lnTo>
                    <a:pt x="5553" y="2271"/>
                  </a:lnTo>
                  <a:lnTo>
                    <a:pt x="5660" y="2006"/>
                  </a:lnTo>
                  <a:lnTo>
                    <a:pt x="5754" y="1734"/>
                  </a:lnTo>
                  <a:lnTo>
                    <a:pt x="5838" y="1458"/>
                  </a:lnTo>
                  <a:lnTo>
                    <a:pt x="5910" y="1177"/>
                  </a:lnTo>
                  <a:lnTo>
                    <a:pt x="5969" y="891"/>
                  </a:lnTo>
                  <a:lnTo>
                    <a:pt x="6015" y="600"/>
                  </a:lnTo>
                  <a:lnTo>
                    <a:pt x="6050" y="306"/>
                  </a:lnTo>
                  <a:lnTo>
                    <a:pt x="4690" y="306"/>
                  </a:lnTo>
                  <a:lnTo>
                    <a:pt x="4678" y="401"/>
                  </a:lnTo>
                  <a:lnTo>
                    <a:pt x="4664" y="496"/>
                  </a:lnTo>
                  <a:lnTo>
                    <a:pt x="4649" y="589"/>
                  </a:lnTo>
                  <a:lnTo>
                    <a:pt x="4631" y="682"/>
                  </a:lnTo>
                  <a:lnTo>
                    <a:pt x="4613" y="776"/>
                  </a:lnTo>
                  <a:lnTo>
                    <a:pt x="4593" y="868"/>
                  </a:lnTo>
                  <a:lnTo>
                    <a:pt x="4570" y="960"/>
                  </a:lnTo>
                  <a:lnTo>
                    <a:pt x="4547" y="1050"/>
                  </a:lnTo>
                  <a:lnTo>
                    <a:pt x="4523" y="1140"/>
                  </a:lnTo>
                  <a:lnTo>
                    <a:pt x="4495" y="1231"/>
                  </a:lnTo>
                  <a:lnTo>
                    <a:pt x="4468" y="1319"/>
                  </a:lnTo>
                  <a:lnTo>
                    <a:pt x="4437" y="1407"/>
                  </a:lnTo>
                  <a:lnTo>
                    <a:pt x="4407" y="1494"/>
                  </a:lnTo>
                  <a:lnTo>
                    <a:pt x="4374" y="1582"/>
                  </a:lnTo>
                  <a:lnTo>
                    <a:pt x="4340" y="1668"/>
                  </a:lnTo>
                  <a:lnTo>
                    <a:pt x="4304" y="1753"/>
                  </a:lnTo>
                  <a:lnTo>
                    <a:pt x="4000" y="619"/>
                  </a:lnTo>
                  <a:lnTo>
                    <a:pt x="1690" y="0"/>
                  </a:lnTo>
                  <a:lnTo>
                    <a:pt x="0" y="1690"/>
                  </a:lnTo>
                  <a:lnTo>
                    <a:pt x="618" y="3998"/>
                  </a:lnTo>
                  <a:close/>
                </a:path>
              </a:pathLst>
            </a:custGeom>
            <a:grp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52" name="as 72"/>
          <p:cNvGrpSpPr/>
          <p:nvPr/>
        </p:nvGrpSpPr>
        <p:grpSpPr>
          <a:xfrm>
            <a:off x="6346760" y="2094778"/>
            <a:ext cx="1572413" cy="1571348"/>
            <a:chOff x="4638021" y="1593533"/>
            <a:chExt cx="1187134" cy="1185900"/>
          </a:xfrm>
          <a:solidFill>
            <a:schemeClr val="accent1"/>
          </a:solidFill>
          <a:effectLst/>
        </p:grpSpPr>
        <p:sp>
          <p:nvSpPr>
            <p:cNvPr id="53" name="as 9"/>
            <p:cNvSpPr/>
            <p:nvPr/>
          </p:nvSpPr>
          <p:spPr bwMode="auto">
            <a:xfrm>
              <a:off x="4638021" y="1846509"/>
              <a:ext cx="934158" cy="932924"/>
            </a:xfrm>
            <a:custGeom>
              <a:avLst/>
              <a:gdLst>
                <a:gd name="T0" fmla="*/ 76 w 6050"/>
                <a:gd name="T1" fmla="*/ 1359 h 6048"/>
                <a:gd name="T2" fmla="*/ 277 w 6050"/>
                <a:gd name="T3" fmla="*/ 1387 h 6048"/>
                <a:gd name="T4" fmla="*/ 477 w 6050"/>
                <a:gd name="T5" fmla="*/ 1422 h 6048"/>
                <a:gd name="T6" fmla="*/ 673 w 6050"/>
                <a:gd name="T7" fmla="*/ 1465 h 6048"/>
                <a:gd name="T8" fmla="*/ 867 w 6050"/>
                <a:gd name="T9" fmla="*/ 1515 h 6048"/>
                <a:gd name="T10" fmla="*/ 1058 w 6050"/>
                <a:gd name="T11" fmla="*/ 1571 h 6048"/>
                <a:gd name="T12" fmla="*/ 1246 w 6050"/>
                <a:gd name="T13" fmla="*/ 1635 h 6048"/>
                <a:gd name="T14" fmla="*/ 1429 w 6050"/>
                <a:gd name="T15" fmla="*/ 1706 h 6048"/>
                <a:gd name="T16" fmla="*/ 1610 w 6050"/>
                <a:gd name="T17" fmla="*/ 1784 h 6048"/>
                <a:gd name="T18" fmla="*/ 0 w 6050"/>
                <a:gd name="T19" fmla="*/ 4358 h 6048"/>
                <a:gd name="T20" fmla="*/ 4000 w 6050"/>
                <a:gd name="T21" fmla="*/ 5429 h 6048"/>
                <a:gd name="T22" fmla="*/ 4305 w 6050"/>
                <a:gd name="T23" fmla="*/ 4527 h 6048"/>
                <a:gd name="T24" fmla="*/ 4379 w 6050"/>
                <a:gd name="T25" fmla="*/ 4710 h 6048"/>
                <a:gd name="T26" fmla="*/ 4446 w 6050"/>
                <a:gd name="T27" fmla="*/ 4896 h 6048"/>
                <a:gd name="T28" fmla="*/ 4507 w 6050"/>
                <a:gd name="T29" fmla="*/ 5085 h 6048"/>
                <a:gd name="T30" fmla="*/ 4560 w 6050"/>
                <a:gd name="T31" fmla="*/ 5277 h 6048"/>
                <a:gd name="T32" fmla="*/ 4607 w 6050"/>
                <a:gd name="T33" fmla="*/ 5472 h 6048"/>
                <a:gd name="T34" fmla="*/ 4646 w 6050"/>
                <a:gd name="T35" fmla="*/ 5670 h 6048"/>
                <a:gd name="T36" fmla="*/ 4677 w 6050"/>
                <a:gd name="T37" fmla="*/ 5871 h 6048"/>
                <a:gd name="T38" fmla="*/ 6050 w 6050"/>
                <a:gd name="T39" fmla="*/ 5972 h 6048"/>
                <a:gd name="T40" fmla="*/ 5969 w 6050"/>
                <a:gd name="T41" fmla="*/ 5387 h 6048"/>
                <a:gd name="T42" fmla="*/ 5838 w 6050"/>
                <a:gd name="T43" fmla="*/ 4819 h 6048"/>
                <a:gd name="T44" fmla="*/ 5660 w 6050"/>
                <a:gd name="T45" fmla="*/ 4272 h 6048"/>
                <a:gd name="T46" fmla="*/ 5437 w 6050"/>
                <a:gd name="T47" fmla="*/ 3747 h 6048"/>
                <a:gd name="T48" fmla="*/ 5171 w 6050"/>
                <a:gd name="T49" fmla="*/ 3245 h 6048"/>
                <a:gd name="T50" fmla="*/ 4864 w 6050"/>
                <a:gd name="T51" fmla="*/ 2771 h 6048"/>
                <a:gd name="T52" fmla="*/ 4519 w 6050"/>
                <a:gd name="T53" fmla="*/ 2326 h 6048"/>
                <a:gd name="T54" fmla="*/ 4138 w 6050"/>
                <a:gd name="T55" fmla="*/ 1912 h 6048"/>
                <a:gd name="T56" fmla="*/ 3723 w 6050"/>
                <a:gd name="T57" fmla="*/ 1531 h 6048"/>
                <a:gd name="T58" fmla="*/ 3278 w 6050"/>
                <a:gd name="T59" fmla="*/ 1186 h 6048"/>
                <a:gd name="T60" fmla="*/ 2803 w 6050"/>
                <a:gd name="T61" fmla="*/ 879 h 6048"/>
                <a:gd name="T62" fmla="*/ 2302 w 6050"/>
                <a:gd name="T63" fmla="*/ 613 h 6048"/>
                <a:gd name="T64" fmla="*/ 1776 w 6050"/>
                <a:gd name="T65" fmla="*/ 390 h 6048"/>
                <a:gd name="T66" fmla="*/ 1228 w 6050"/>
                <a:gd name="T67" fmla="*/ 212 h 6048"/>
                <a:gd name="T68" fmla="*/ 661 w 6050"/>
                <a:gd name="T69" fmla="*/ 81 h 6048"/>
                <a:gd name="T70" fmla="*/ 76 w 6050"/>
                <a:gd name="T71" fmla="*/ 0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50" h="6048">
                  <a:moveTo>
                    <a:pt x="76" y="0"/>
                  </a:moveTo>
                  <a:lnTo>
                    <a:pt x="76" y="1359"/>
                  </a:lnTo>
                  <a:lnTo>
                    <a:pt x="176" y="1373"/>
                  </a:lnTo>
                  <a:lnTo>
                    <a:pt x="277" y="1387"/>
                  </a:lnTo>
                  <a:lnTo>
                    <a:pt x="377" y="1404"/>
                  </a:lnTo>
                  <a:lnTo>
                    <a:pt x="477" y="1422"/>
                  </a:lnTo>
                  <a:lnTo>
                    <a:pt x="575" y="1443"/>
                  </a:lnTo>
                  <a:lnTo>
                    <a:pt x="673" y="1465"/>
                  </a:lnTo>
                  <a:lnTo>
                    <a:pt x="770" y="1489"/>
                  </a:lnTo>
                  <a:lnTo>
                    <a:pt x="867" y="1515"/>
                  </a:lnTo>
                  <a:lnTo>
                    <a:pt x="962" y="1542"/>
                  </a:lnTo>
                  <a:lnTo>
                    <a:pt x="1058" y="1571"/>
                  </a:lnTo>
                  <a:lnTo>
                    <a:pt x="1152" y="1603"/>
                  </a:lnTo>
                  <a:lnTo>
                    <a:pt x="1246" y="1635"/>
                  </a:lnTo>
                  <a:lnTo>
                    <a:pt x="1338" y="1670"/>
                  </a:lnTo>
                  <a:lnTo>
                    <a:pt x="1429" y="1706"/>
                  </a:lnTo>
                  <a:lnTo>
                    <a:pt x="1521" y="1744"/>
                  </a:lnTo>
                  <a:lnTo>
                    <a:pt x="1610" y="1784"/>
                  </a:lnTo>
                  <a:lnTo>
                    <a:pt x="618" y="2050"/>
                  </a:lnTo>
                  <a:lnTo>
                    <a:pt x="0" y="4358"/>
                  </a:lnTo>
                  <a:lnTo>
                    <a:pt x="1690" y="6048"/>
                  </a:lnTo>
                  <a:lnTo>
                    <a:pt x="4000" y="5429"/>
                  </a:lnTo>
                  <a:lnTo>
                    <a:pt x="4266" y="4437"/>
                  </a:lnTo>
                  <a:lnTo>
                    <a:pt x="4305" y="4527"/>
                  </a:lnTo>
                  <a:lnTo>
                    <a:pt x="4343" y="4619"/>
                  </a:lnTo>
                  <a:lnTo>
                    <a:pt x="4379" y="4710"/>
                  </a:lnTo>
                  <a:lnTo>
                    <a:pt x="4414" y="4802"/>
                  </a:lnTo>
                  <a:lnTo>
                    <a:pt x="4446" y="4896"/>
                  </a:lnTo>
                  <a:lnTo>
                    <a:pt x="4478" y="4990"/>
                  </a:lnTo>
                  <a:lnTo>
                    <a:pt x="4507" y="5085"/>
                  </a:lnTo>
                  <a:lnTo>
                    <a:pt x="4535" y="5181"/>
                  </a:lnTo>
                  <a:lnTo>
                    <a:pt x="4560" y="5277"/>
                  </a:lnTo>
                  <a:lnTo>
                    <a:pt x="4585" y="5375"/>
                  </a:lnTo>
                  <a:lnTo>
                    <a:pt x="4607" y="5472"/>
                  </a:lnTo>
                  <a:lnTo>
                    <a:pt x="4627" y="5571"/>
                  </a:lnTo>
                  <a:lnTo>
                    <a:pt x="4646" y="5670"/>
                  </a:lnTo>
                  <a:lnTo>
                    <a:pt x="4663" y="5771"/>
                  </a:lnTo>
                  <a:lnTo>
                    <a:pt x="4677" y="5871"/>
                  </a:lnTo>
                  <a:lnTo>
                    <a:pt x="4690" y="5972"/>
                  </a:lnTo>
                  <a:lnTo>
                    <a:pt x="6050" y="5972"/>
                  </a:lnTo>
                  <a:lnTo>
                    <a:pt x="6015" y="5677"/>
                  </a:lnTo>
                  <a:lnTo>
                    <a:pt x="5969" y="5387"/>
                  </a:lnTo>
                  <a:lnTo>
                    <a:pt x="5910" y="5101"/>
                  </a:lnTo>
                  <a:lnTo>
                    <a:pt x="5838" y="4819"/>
                  </a:lnTo>
                  <a:lnTo>
                    <a:pt x="5754" y="4543"/>
                  </a:lnTo>
                  <a:lnTo>
                    <a:pt x="5660" y="4272"/>
                  </a:lnTo>
                  <a:lnTo>
                    <a:pt x="5553" y="4006"/>
                  </a:lnTo>
                  <a:lnTo>
                    <a:pt x="5437" y="3747"/>
                  </a:lnTo>
                  <a:lnTo>
                    <a:pt x="5309" y="3493"/>
                  </a:lnTo>
                  <a:lnTo>
                    <a:pt x="5171" y="3245"/>
                  </a:lnTo>
                  <a:lnTo>
                    <a:pt x="5022" y="3005"/>
                  </a:lnTo>
                  <a:lnTo>
                    <a:pt x="4864" y="2771"/>
                  </a:lnTo>
                  <a:lnTo>
                    <a:pt x="4696" y="2545"/>
                  </a:lnTo>
                  <a:lnTo>
                    <a:pt x="4519" y="2326"/>
                  </a:lnTo>
                  <a:lnTo>
                    <a:pt x="4333" y="2115"/>
                  </a:lnTo>
                  <a:lnTo>
                    <a:pt x="4138" y="1912"/>
                  </a:lnTo>
                  <a:lnTo>
                    <a:pt x="3935" y="1717"/>
                  </a:lnTo>
                  <a:lnTo>
                    <a:pt x="3723" y="1531"/>
                  </a:lnTo>
                  <a:lnTo>
                    <a:pt x="3504" y="1353"/>
                  </a:lnTo>
                  <a:lnTo>
                    <a:pt x="3278" y="1186"/>
                  </a:lnTo>
                  <a:lnTo>
                    <a:pt x="3044" y="1027"/>
                  </a:lnTo>
                  <a:lnTo>
                    <a:pt x="2803" y="879"/>
                  </a:lnTo>
                  <a:lnTo>
                    <a:pt x="2556" y="741"/>
                  </a:lnTo>
                  <a:lnTo>
                    <a:pt x="2302" y="613"/>
                  </a:lnTo>
                  <a:lnTo>
                    <a:pt x="2042" y="497"/>
                  </a:lnTo>
                  <a:lnTo>
                    <a:pt x="1776" y="390"/>
                  </a:lnTo>
                  <a:lnTo>
                    <a:pt x="1505" y="296"/>
                  </a:lnTo>
                  <a:lnTo>
                    <a:pt x="1228" y="212"/>
                  </a:lnTo>
                  <a:lnTo>
                    <a:pt x="947" y="140"/>
                  </a:lnTo>
                  <a:lnTo>
                    <a:pt x="661" y="81"/>
                  </a:lnTo>
                  <a:lnTo>
                    <a:pt x="370" y="35"/>
                  </a:lnTo>
                  <a:lnTo>
                    <a:pt x="76" y="0"/>
                  </a:lnTo>
                  <a:close/>
                </a:path>
              </a:pathLst>
            </a:custGeom>
            <a:grp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4" name="as 10"/>
            <p:cNvSpPr/>
            <p:nvPr/>
          </p:nvSpPr>
          <p:spPr bwMode="auto">
            <a:xfrm>
              <a:off x="5267375" y="1593533"/>
              <a:ext cx="557780" cy="557780"/>
            </a:xfrm>
            <a:custGeom>
              <a:avLst/>
              <a:gdLst>
                <a:gd name="T0" fmla="*/ 667 w 3617"/>
                <a:gd name="T1" fmla="*/ 3209 h 3615"/>
                <a:gd name="T2" fmla="*/ 889 w 3617"/>
                <a:gd name="T3" fmla="*/ 3365 h 3615"/>
                <a:gd name="T4" fmla="*/ 1128 w 3617"/>
                <a:gd name="T5" fmla="*/ 3482 h 3615"/>
                <a:gd name="T6" fmla="*/ 1378 w 3617"/>
                <a:gd name="T7" fmla="*/ 3564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8 w 3617"/>
                <a:gd name="T23" fmla="*/ 2877 h 3615"/>
                <a:gd name="T24" fmla="*/ 3410 w 3617"/>
                <a:gd name="T25" fmla="*/ 2648 h 3615"/>
                <a:gd name="T26" fmla="*/ 3515 w 3617"/>
                <a:gd name="T27" fmla="*/ 2406 h 3615"/>
                <a:gd name="T28" fmla="*/ 3583 w 3617"/>
                <a:gd name="T29" fmla="*/ 2153 h 3615"/>
                <a:gd name="T30" fmla="*/ 3615 w 3617"/>
                <a:gd name="T31" fmla="*/ 1894 h 3615"/>
                <a:gd name="T32" fmla="*/ 3609 w 3617"/>
                <a:gd name="T33" fmla="*/ 1634 h 3615"/>
                <a:gd name="T34" fmla="*/ 3565 w 3617"/>
                <a:gd name="T35" fmla="*/ 1377 h 3615"/>
                <a:gd name="T36" fmla="*/ 3485 w 3617"/>
                <a:gd name="T37" fmla="*/ 1128 h 3615"/>
                <a:gd name="T38" fmla="*/ 3366 w 3617"/>
                <a:gd name="T39" fmla="*/ 889 h 3615"/>
                <a:gd name="T40" fmla="*/ 3212 w 3617"/>
                <a:gd name="T41" fmla="*/ 667 h 3615"/>
                <a:gd name="T42" fmla="*/ 3020 w 3617"/>
                <a:gd name="T43" fmla="*/ 466 h 3615"/>
                <a:gd name="T44" fmla="*/ 2804 w 3617"/>
                <a:gd name="T45" fmla="*/ 297 h 3615"/>
                <a:gd name="T46" fmla="*/ 2570 w 3617"/>
                <a:gd name="T47" fmla="*/ 167 h 3615"/>
                <a:gd name="T48" fmla="*/ 2323 w 3617"/>
                <a:gd name="T49" fmla="*/ 74 h 3615"/>
                <a:gd name="T50" fmla="*/ 2068 w 3617"/>
                <a:gd name="T51" fmla="*/ 18 h 3615"/>
                <a:gd name="T52" fmla="*/ 1808 w 3617"/>
                <a:gd name="T53" fmla="*/ 0 h 3615"/>
                <a:gd name="T54" fmla="*/ 1548 w 3617"/>
                <a:gd name="T55" fmla="*/ 18 h 3615"/>
                <a:gd name="T56" fmla="*/ 1294 w 3617"/>
                <a:gd name="T57" fmla="*/ 74 h 3615"/>
                <a:gd name="T58" fmla="*/ 1047 w 3617"/>
                <a:gd name="T59" fmla="*/ 167 h 3615"/>
                <a:gd name="T60" fmla="*/ 813 w 3617"/>
                <a:gd name="T61" fmla="*/ 297 h 3615"/>
                <a:gd name="T62" fmla="*/ 597 w 3617"/>
                <a:gd name="T63" fmla="*/ 465 h 3615"/>
                <a:gd name="T64" fmla="*/ 406 w 3617"/>
                <a:gd name="T65" fmla="*/ 667 h 3615"/>
                <a:gd name="T66" fmla="*/ 251 w 3617"/>
                <a:gd name="T67" fmla="*/ 889 h 3615"/>
                <a:gd name="T68" fmla="*/ 133 w 3617"/>
                <a:gd name="T69" fmla="*/ 1128 h 3615"/>
                <a:gd name="T70" fmla="*/ 52 w 3617"/>
                <a:gd name="T71" fmla="*/ 1377 h 3615"/>
                <a:gd name="T72" fmla="*/ 8 w 3617"/>
                <a:gd name="T73" fmla="*/ 1634 h 3615"/>
                <a:gd name="T74" fmla="*/ 2 w 3617"/>
                <a:gd name="T75" fmla="*/ 1894 h 3615"/>
                <a:gd name="T76" fmla="*/ 33 w 3617"/>
                <a:gd name="T77" fmla="*/ 2153 h 3615"/>
                <a:gd name="T78" fmla="*/ 101 w 3617"/>
                <a:gd name="T79" fmla="*/ 2406 h 3615"/>
                <a:gd name="T80" fmla="*/ 207 w 3617"/>
                <a:gd name="T81" fmla="*/ 2648 h 3615"/>
                <a:gd name="T82" fmla="*/ 350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89" y="3365"/>
                  </a:lnTo>
                  <a:lnTo>
                    <a:pt x="968" y="3408"/>
                  </a:lnTo>
                  <a:lnTo>
                    <a:pt x="1047" y="3448"/>
                  </a:lnTo>
                  <a:lnTo>
                    <a:pt x="1128" y="3482"/>
                  </a:lnTo>
                  <a:lnTo>
                    <a:pt x="1210" y="3514"/>
                  </a:lnTo>
                  <a:lnTo>
                    <a:pt x="1294" y="3540"/>
                  </a:lnTo>
                  <a:lnTo>
                    <a:pt x="1378" y="3564"/>
                  </a:lnTo>
                  <a:lnTo>
                    <a:pt x="1463" y="3582"/>
                  </a:lnTo>
                  <a:lnTo>
                    <a:pt x="1549" y="3596"/>
                  </a:lnTo>
                  <a:lnTo>
                    <a:pt x="1635" y="3607"/>
                  </a:lnTo>
                  <a:lnTo>
                    <a:pt x="1722" y="3613"/>
                  </a:lnTo>
                  <a:lnTo>
                    <a:pt x="1808" y="3615"/>
                  </a:lnTo>
                  <a:lnTo>
                    <a:pt x="1896" y="3613"/>
                  </a:lnTo>
                  <a:lnTo>
                    <a:pt x="1982" y="3607"/>
                  </a:lnTo>
                  <a:lnTo>
                    <a:pt x="2068" y="3596"/>
                  </a:lnTo>
                  <a:lnTo>
                    <a:pt x="2154" y="3582"/>
                  </a:lnTo>
                  <a:lnTo>
                    <a:pt x="2239" y="3564"/>
                  </a:lnTo>
                  <a:lnTo>
                    <a:pt x="2323" y="3540"/>
                  </a:lnTo>
                  <a:lnTo>
                    <a:pt x="2407" y="3514"/>
                  </a:lnTo>
                  <a:lnTo>
                    <a:pt x="2489" y="3482"/>
                  </a:lnTo>
                  <a:lnTo>
                    <a:pt x="2570" y="3448"/>
                  </a:lnTo>
                  <a:lnTo>
                    <a:pt x="2649" y="3408"/>
                  </a:lnTo>
                  <a:lnTo>
                    <a:pt x="2727" y="3365"/>
                  </a:lnTo>
                  <a:lnTo>
                    <a:pt x="2804" y="3317"/>
                  </a:lnTo>
                  <a:lnTo>
                    <a:pt x="2878" y="3265"/>
                  </a:lnTo>
                  <a:lnTo>
                    <a:pt x="2950" y="3209"/>
                  </a:lnTo>
                  <a:lnTo>
                    <a:pt x="3020" y="3150"/>
                  </a:lnTo>
                  <a:lnTo>
                    <a:pt x="3087" y="3086"/>
                  </a:lnTo>
                  <a:lnTo>
                    <a:pt x="3152" y="3019"/>
                  </a:lnTo>
                  <a:lnTo>
                    <a:pt x="3212" y="2949"/>
                  </a:lnTo>
                  <a:lnTo>
                    <a:pt x="3268" y="2877"/>
                  </a:lnTo>
                  <a:lnTo>
                    <a:pt x="3319" y="2802"/>
                  </a:lnTo>
                  <a:lnTo>
                    <a:pt x="3366" y="2726"/>
                  </a:lnTo>
                  <a:lnTo>
                    <a:pt x="3410" y="2648"/>
                  </a:lnTo>
                  <a:lnTo>
                    <a:pt x="3449" y="2569"/>
                  </a:lnTo>
                  <a:lnTo>
                    <a:pt x="3485" y="2488"/>
                  </a:lnTo>
                  <a:lnTo>
                    <a:pt x="3515" y="2406"/>
                  </a:lnTo>
                  <a:lnTo>
                    <a:pt x="3543" y="2322"/>
                  </a:lnTo>
                  <a:lnTo>
                    <a:pt x="3565" y="2238"/>
                  </a:lnTo>
                  <a:lnTo>
                    <a:pt x="3583" y="2153"/>
                  </a:lnTo>
                  <a:lnTo>
                    <a:pt x="3599" y="2068"/>
                  </a:lnTo>
                  <a:lnTo>
                    <a:pt x="3609" y="1981"/>
                  </a:lnTo>
                  <a:lnTo>
                    <a:pt x="3615" y="1894"/>
                  </a:lnTo>
                  <a:lnTo>
                    <a:pt x="3617" y="1808"/>
                  </a:lnTo>
                  <a:lnTo>
                    <a:pt x="3615" y="1721"/>
                  </a:lnTo>
                  <a:lnTo>
                    <a:pt x="3609" y="1634"/>
                  </a:lnTo>
                  <a:lnTo>
                    <a:pt x="3599" y="1548"/>
                  </a:lnTo>
                  <a:lnTo>
                    <a:pt x="3583" y="1463"/>
                  </a:lnTo>
                  <a:lnTo>
                    <a:pt x="3565" y="1377"/>
                  </a:lnTo>
                  <a:lnTo>
                    <a:pt x="3543" y="1293"/>
                  </a:lnTo>
                  <a:lnTo>
                    <a:pt x="3515" y="1210"/>
                  </a:lnTo>
                  <a:lnTo>
                    <a:pt x="3485" y="1128"/>
                  </a:lnTo>
                  <a:lnTo>
                    <a:pt x="3449" y="1046"/>
                  </a:lnTo>
                  <a:lnTo>
                    <a:pt x="3410" y="967"/>
                  </a:lnTo>
                  <a:lnTo>
                    <a:pt x="3366" y="889"/>
                  </a:lnTo>
                  <a:lnTo>
                    <a:pt x="3319" y="813"/>
                  </a:lnTo>
                  <a:lnTo>
                    <a:pt x="3268" y="739"/>
                  </a:lnTo>
                  <a:lnTo>
                    <a:pt x="3212" y="667"/>
                  </a:lnTo>
                  <a:lnTo>
                    <a:pt x="3152" y="597"/>
                  </a:lnTo>
                  <a:lnTo>
                    <a:pt x="3087" y="530"/>
                  </a:lnTo>
                  <a:lnTo>
                    <a:pt x="3020" y="466"/>
                  </a:lnTo>
                  <a:lnTo>
                    <a:pt x="2950" y="405"/>
                  </a:lnTo>
                  <a:lnTo>
                    <a:pt x="2878" y="349"/>
                  </a:lnTo>
                  <a:lnTo>
                    <a:pt x="2804" y="297"/>
                  </a:lnTo>
                  <a:lnTo>
                    <a:pt x="2727" y="251"/>
                  </a:lnTo>
                  <a:lnTo>
                    <a:pt x="2649" y="207"/>
                  </a:lnTo>
                  <a:lnTo>
                    <a:pt x="2570" y="167"/>
                  </a:lnTo>
                  <a:lnTo>
                    <a:pt x="2489" y="132"/>
                  </a:lnTo>
                  <a:lnTo>
                    <a:pt x="2407" y="102"/>
                  </a:lnTo>
                  <a:lnTo>
                    <a:pt x="2323" y="74"/>
                  </a:lnTo>
                  <a:lnTo>
                    <a:pt x="2239" y="52"/>
                  </a:lnTo>
                  <a:lnTo>
                    <a:pt x="2154" y="33"/>
                  </a:lnTo>
                  <a:lnTo>
                    <a:pt x="2068" y="18"/>
                  </a:lnTo>
                  <a:lnTo>
                    <a:pt x="1982" y="8"/>
                  </a:lnTo>
                  <a:lnTo>
                    <a:pt x="1896" y="2"/>
                  </a:lnTo>
                  <a:lnTo>
                    <a:pt x="1808" y="0"/>
                  </a:lnTo>
                  <a:lnTo>
                    <a:pt x="1722" y="2"/>
                  </a:lnTo>
                  <a:lnTo>
                    <a:pt x="1635" y="8"/>
                  </a:lnTo>
                  <a:lnTo>
                    <a:pt x="1548" y="18"/>
                  </a:lnTo>
                  <a:lnTo>
                    <a:pt x="1463" y="33"/>
                  </a:lnTo>
                  <a:lnTo>
                    <a:pt x="1378" y="52"/>
                  </a:lnTo>
                  <a:lnTo>
                    <a:pt x="1294" y="74"/>
                  </a:lnTo>
                  <a:lnTo>
                    <a:pt x="1210" y="102"/>
                  </a:lnTo>
                  <a:lnTo>
                    <a:pt x="1128" y="132"/>
                  </a:lnTo>
                  <a:lnTo>
                    <a:pt x="1047" y="167"/>
                  </a:lnTo>
                  <a:lnTo>
                    <a:pt x="968" y="207"/>
                  </a:lnTo>
                  <a:lnTo>
                    <a:pt x="889" y="250"/>
                  </a:lnTo>
                  <a:lnTo>
                    <a:pt x="813" y="297"/>
                  </a:lnTo>
                  <a:lnTo>
                    <a:pt x="739" y="349"/>
                  </a:lnTo>
                  <a:lnTo>
                    <a:pt x="667" y="405"/>
                  </a:lnTo>
                  <a:lnTo>
                    <a:pt x="597" y="465"/>
                  </a:lnTo>
                  <a:lnTo>
                    <a:pt x="530" y="530"/>
                  </a:lnTo>
                  <a:lnTo>
                    <a:pt x="466" y="597"/>
                  </a:lnTo>
                  <a:lnTo>
                    <a:pt x="406" y="667"/>
                  </a:lnTo>
                  <a:lnTo>
                    <a:pt x="350" y="739"/>
                  </a:lnTo>
                  <a:lnTo>
                    <a:pt x="298" y="813"/>
                  </a:lnTo>
                  <a:lnTo>
                    <a:pt x="251" y="889"/>
                  </a:lnTo>
                  <a:lnTo>
                    <a:pt x="207" y="967"/>
                  </a:lnTo>
                  <a:lnTo>
                    <a:pt x="167" y="1046"/>
                  </a:lnTo>
                  <a:lnTo>
                    <a:pt x="133" y="1128"/>
                  </a:lnTo>
                  <a:lnTo>
                    <a:pt x="101" y="1210"/>
                  </a:lnTo>
                  <a:lnTo>
                    <a:pt x="75" y="1293"/>
                  </a:lnTo>
                  <a:lnTo>
                    <a:pt x="52" y="1377"/>
                  </a:lnTo>
                  <a:lnTo>
                    <a:pt x="33" y="1463"/>
                  </a:lnTo>
                  <a:lnTo>
                    <a:pt x="19" y="1548"/>
                  </a:lnTo>
                  <a:lnTo>
                    <a:pt x="8" y="1634"/>
                  </a:lnTo>
                  <a:lnTo>
                    <a:pt x="2" y="1720"/>
                  </a:lnTo>
                  <a:lnTo>
                    <a:pt x="0" y="1808"/>
                  </a:lnTo>
                  <a:lnTo>
                    <a:pt x="2" y="1894"/>
                  </a:lnTo>
                  <a:lnTo>
                    <a:pt x="8" y="1981"/>
                  </a:lnTo>
                  <a:lnTo>
                    <a:pt x="19" y="2068"/>
                  </a:lnTo>
                  <a:lnTo>
                    <a:pt x="33" y="2153"/>
                  </a:lnTo>
                  <a:lnTo>
                    <a:pt x="52" y="2238"/>
                  </a:lnTo>
                  <a:lnTo>
                    <a:pt x="75" y="2322"/>
                  </a:lnTo>
                  <a:lnTo>
                    <a:pt x="101" y="2406"/>
                  </a:lnTo>
                  <a:lnTo>
                    <a:pt x="133" y="2488"/>
                  </a:lnTo>
                  <a:lnTo>
                    <a:pt x="167" y="2569"/>
                  </a:lnTo>
                  <a:lnTo>
                    <a:pt x="207" y="2648"/>
                  </a:lnTo>
                  <a:lnTo>
                    <a:pt x="251" y="2726"/>
                  </a:lnTo>
                  <a:lnTo>
                    <a:pt x="298" y="2802"/>
                  </a:lnTo>
                  <a:lnTo>
                    <a:pt x="350" y="2877"/>
                  </a:lnTo>
                  <a:lnTo>
                    <a:pt x="406" y="2949"/>
                  </a:lnTo>
                  <a:lnTo>
                    <a:pt x="466" y="3019"/>
                  </a:lnTo>
                  <a:lnTo>
                    <a:pt x="530" y="3086"/>
                  </a:lnTo>
                  <a:close/>
                </a:path>
              </a:pathLst>
            </a:custGeom>
            <a:grp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55" name="as 76"/>
          <p:cNvGrpSpPr/>
          <p:nvPr/>
        </p:nvGrpSpPr>
        <p:grpSpPr>
          <a:xfrm>
            <a:off x="4559236" y="2094778"/>
            <a:ext cx="1572411" cy="1571348"/>
            <a:chOff x="3318846" y="1593533"/>
            <a:chExt cx="1187133" cy="1185900"/>
          </a:xfrm>
          <a:solidFill>
            <a:schemeClr val="accent2"/>
          </a:solidFill>
          <a:effectLst/>
        </p:grpSpPr>
        <p:sp>
          <p:nvSpPr>
            <p:cNvPr id="56" name="as 11"/>
            <p:cNvSpPr/>
            <p:nvPr/>
          </p:nvSpPr>
          <p:spPr bwMode="auto">
            <a:xfrm>
              <a:off x="3537268" y="1846509"/>
              <a:ext cx="968711" cy="932924"/>
            </a:xfrm>
            <a:custGeom>
              <a:avLst/>
              <a:gdLst>
                <a:gd name="T0" fmla="*/ 1366 w 6279"/>
                <a:gd name="T1" fmla="*/ 5910 h 6048"/>
                <a:gd name="T2" fmla="*/ 1384 w 6279"/>
                <a:gd name="T3" fmla="*/ 5788 h 6048"/>
                <a:gd name="T4" fmla="*/ 1404 w 6279"/>
                <a:gd name="T5" fmla="*/ 5666 h 6048"/>
                <a:gd name="T6" fmla="*/ 1427 w 6279"/>
                <a:gd name="T7" fmla="*/ 5546 h 6048"/>
                <a:gd name="T8" fmla="*/ 1453 w 6279"/>
                <a:gd name="T9" fmla="*/ 5426 h 6048"/>
                <a:gd name="T10" fmla="*/ 1481 w 6279"/>
                <a:gd name="T11" fmla="*/ 5308 h 6048"/>
                <a:gd name="T12" fmla="*/ 1512 w 6279"/>
                <a:gd name="T13" fmla="*/ 5190 h 6048"/>
                <a:gd name="T14" fmla="*/ 1545 w 6279"/>
                <a:gd name="T15" fmla="*/ 5074 h 6048"/>
                <a:gd name="T16" fmla="*/ 1582 w 6279"/>
                <a:gd name="T17" fmla="*/ 4959 h 6048"/>
                <a:gd name="T18" fmla="*/ 1620 w 6279"/>
                <a:gd name="T19" fmla="*/ 4845 h 6048"/>
                <a:gd name="T20" fmla="*/ 1662 w 6279"/>
                <a:gd name="T21" fmla="*/ 4732 h 6048"/>
                <a:gd name="T22" fmla="*/ 1706 w 6279"/>
                <a:gd name="T23" fmla="*/ 4621 h 6048"/>
                <a:gd name="T24" fmla="*/ 1751 w 6279"/>
                <a:gd name="T25" fmla="*/ 4510 h 6048"/>
                <a:gd name="T26" fmla="*/ 1800 w 6279"/>
                <a:gd name="T27" fmla="*/ 4400 h 6048"/>
                <a:gd name="T28" fmla="*/ 1851 w 6279"/>
                <a:gd name="T29" fmla="*/ 4293 h 6048"/>
                <a:gd name="T30" fmla="*/ 1904 w 6279"/>
                <a:gd name="T31" fmla="*/ 4186 h 6048"/>
                <a:gd name="T32" fmla="*/ 2279 w 6279"/>
                <a:gd name="T33" fmla="*/ 5429 h 6048"/>
                <a:gd name="T34" fmla="*/ 6279 w 6279"/>
                <a:gd name="T35" fmla="*/ 4358 h 6048"/>
                <a:gd name="T36" fmla="*/ 4526 w 6279"/>
                <a:gd name="T37" fmla="*/ 1745 h 6048"/>
                <a:gd name="T38" fmla="*/ 4697 w 6279"/>
                <a:gd name="T39" fmla="*/ 1675 h 6048"/>
                <a:gd name="T40" fmla="*/ 4872 w 6279"/>
                <a:gd name="T41" fmla="*/ 1612 h 6048"/>
                <a:gd name="T42" fmla="*/ 5049 w 6279"/>
                <a:gd name="T43" fmla="*/ 1554 h 6048"/>
                <a:gd name="T44" fmla="*/ 5229 w 6279"/>
                <a:gd name="T45" fmla="*/ 1502 h 6048"/>
                <a:gd name="T46" fmla="*/ 5411 w 6279"/>
                <a:gd name="T47" fmla="*/ 1457 h 6048"/>
                <a:gd name="T48" fmla="*/ 5597 w 6279"/>
                <a:gd name="T49" fmla="*/ 1418 h 6048"/>
                <a:gd name="T50" fmla="*/ 5784 w 6279"/>
                <a:gd name="T51" fmla="*/ 1386 h 6048"/>
                <a:gd name="T52" fmla="*/ 5974 w 6279"/>
                <a:gd name="T53" fmla="*/ 1359 h 6048"/>
                <a:gd name="T54" fmla="*/ 5679 w 6279"/>
                <a:gd name="T55" fmla="*/ 35 h 6048"/>
                <a:gd name="T56" fmla="*/ 5102 w 6279"/>
                <a:gd name="T57" fmla="*/ 140 h 6048"/>
                <a:gd name="T58" fmla="*/ 4544 w 6279"/>
                <a:gd name="T59" fmla="*/ 296 h 6048"/>
                <a:gd name="T60" fmla="*/ 4008 w 6279"/>
                <a:gd name="T61" fmla="*/ 497 h 6048"/>
                <a:gd name="T62" fmla="*/ 3494 w 6279"/>
                <a:gd name="T63" fmla="*/ 741 h 6048"/>
                <a:gd name="T64" fmla="*/ 3005 w 6279"/>
                <a:gd name="T65" fmla="*/ 1027 h 6048"/>
                <a:gd name="T66" fmla="*/ 2544 w 6279"/>
                <a:gd name="T67" fmla="*/ 1353 h 6048"/>
                <a:gd name="T68" fmla="*/ 2114 w 6279"/>
                <a:gd name="T69" fmla="*/ 1717 h 6048"/>
                <a:gd name="T70" fmla="*/ 1717 w 6279"/>
                <a:gd name="T71" fmla="*/ 2115 h 6048"/>
                <a:gd name="T72" fmla="*/ 1353 w 6279"/>
                <a:gd name="T73" fmla="*/ 2545 h 6048"/>
                <a:gd name="T74" fmla="*/ 1027 w 6279"/>
                <a:gd name="T75" fmla="*/ 3005 h 6048"/>
                <a:gd name="T76" fmla="*/ 741 w 6279"/>
                <a:gd name="T77" fmla="*/ 3493 h 6048"/>
                <a:gd name="T78" fmla="*/ 495 w 6279"/>
                <a:gd name="T79" fmla="*/ 4006 h 6048"/>
                <a:gd name="T80" fmla="*/ 294 w 6279"/>
                <a:gd name="T81" fmla="*/ 4543 h 6048"/>
                <a:gd name="T82" fmla="*/ 140 w 6279"/>
                <a:gd name="T83" fmla="*/ 5101 h 6048"/>
                <a:gd name="T84" fmla="*/ 33 w 6279"/>
                <a:gd name="T85" fmla="*/ 5677 h 6048"/>
                <a:gd name="T86" fmla="*/ 1359 w 6279"/>
                <a:gd name="T87" fmla="*/ 5972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79" h="6048">
                  <a:moveTo>
                    <a:pt x="1359" y="5972"/>
                  </a:moveTo>
                  <a:lnTo>
                    <a:pt x="1366" y="5910"/>
                  </a:lnTo>
                  <a:lnTo>
                    <a:pt x="1375" y="5849"/>
                  </a:lnTo>
                  <a:lnTo>
                    <a:pt x="1384" y="5788"/>
                  </a:lnTo>
                  <a:lnTo>
                    <a:pt x="1394" y="5727"/>
                  </a:lnTo>
                  <a:lnTo>
                    <a:pt x="1404" y="5666"/>
                  </a:lnTo>
                  <a:lnTo>
                    <a:pt x="1415" y="5606"/>
                  </a:lnTo>
                  <a:lnTo>
                    <a:pt x="1427" y="5546"/>
                  </a:lnTo>
                  <a:lnTo>
                    <a:pt x="1440" y="5486"/>
                  </a:lnTo>
                  <a:lnTo>
                    <a:pt x="1453" y="5426"/>
                  </a:lnTo>
                  <a:lnTo>
                    <a:pt x="1466" y="5367"/>
                  </a:lnTo>
                  <a:lnTo>
                    <a:pt x="1481" y="5308"/>
                  </a:lnTo>
                  <a:lnTo>
                    <a:pt x="1496" y="5249"/>
                  </a:lnTo>
                  <a:lnTo>
                    <a:pt x="1512" y="5190"/>
                  </a:lnTo>
                  <a:lnTo>
                    <a:pt x="1528" y="5132"/>
                  </a:lnTo>
                  <a:lnTo>
                    <a:pt x="1545" y="5074"/>
                  </a:lnTo>
                  <a:lnTo>
                    <a:pt x="1563" y="5016"/>
                  </a:lnTo>
                  <a:lnTo>
                    <a:pt x="1582" y="4959"/>
                  </a:lnTo>
                  <a:lnTo>
                    <a:pt x="1601" y="4902"/>
                  </a:lnTo>
                  <a:lnTo>
                    <a:pt x="1620" y="4845"/>
                  </a:lnTo>
                  <a:lnTo>
                    <a:pt x="1641" y="4788"/>
                  </a:lnTo>
                  <a:lnTo>
                    <a:pt x="1662" y="4732"/>
                  </a:lnTo>
                  <a:lnTo>
                    <a:pt x="1683" y="4675"/>
                  </a:lnTo>
                  <a:lnTo>
                    <a:pt x="1706" y="4621"/>
                  </a:lnTo>
                  <a:lnTo>
                    <a:pt x="1728" y="4565"/>
                  </a:lnTo>
                  <a:lnTo>
                    <a:pt x="1751" y="4510"/>
                  </a:lnTo>
                  <a:lnTo>
                    <a:pt x="1776" y="4455"/>
                  </a:lnTo>
                  <a:lnTo>
                    <a:pt x="1800" y="4400"/>
                  </a:lnTo>
                  <a:lnTo>
                    <a:pt x="1825" y="4346"/>
                  </a:lnTo>
                  <a:lnTo>
                    <a:pt x="1851" y="4293"/>
                  </a:lnTo>
                  <a:lnTo>
                    <a:pt x="1877" y="4239"/>
                  </a:lnTo>
                  <a:lnTo>
                    <a:pt x="1904" y="4186"/>
                  </a:lnTo>
                  <a:lnTo>
                    <a:pt x="1932" y="4133"/>
                  </a:lnTo>
                  <a:lnTo>
                    <a:pt x="2279" y="5429"/>
                  </a:lnTo>
                  <a:lnTo>
                    <a:pt x="4589" y="6048"/>
                  </a:lnTo>
                  <a:lnTo>
                    <a:pt x="6279" y="4358"/>
                  </a:lnTo>
                  <a:lnTo>
                    <a:pt x="5661" y="2050"/>
                  </a:lnTo>
                  <a:lnTo>
                    <a:pt x="4526" y="1745"/>
                  </a:lnTo>
                  <a:lnTo>
                    <a:pt x="4611" y="1710"/>
                  </a:lnTo>
                  <a:lnTo>
                    <a:pt x="4697" y="1675"/>
                  </a:lnTo>
                  <a:lnTo>
                    <a:pt x="4785" y="1643"/>
                  </a:lnTo>
                  <a:lnTo>
                    <a:pt x="4872" y="1612"/>
                  </a:lnTo>
                  <a:lnTo>
                    <a:pt x="4960" y="1582"/>
                  </a:lnTo>
                  <a:lnTo>
                    <a:pt x="5049" y="1554"/>
                  </a:lnTo>
                  <a:lnTo>
                    <a:pt x="5139" y="1527"/>
                  </a:lnTo>
                  <a:lnTo>
                    <a:pt x="5229" y="1502"/>
                  </a:lnTo>
                  <a:lnTo>
                    <a:pt x="5320" y="1479"/>
                  </a:lnTo>
                  <a:lnTo>
                    <a:pt x="5411" y="1457"/>
                  </a:lnTo>
                  <a:lnTo>
                    <a:pt x="5504" y="1436"/>
                  </a:lnTo>
                  <a:lnTo>
                    <a:pt x="5597" y="1418"/>
                  </a:lnTo>
                  <a:lnTo>
                    <a:pt x="5690" y="1401"/>
                  </a:lnTo>
                  <a:lnTo>
                    <a:pt x="5784" y="1386"/>
                  </a:lnTo>
                  <a:lnTo>
                    <a:pt x="5878" y="1372"/>
                  </a:lnTo>
                  <a:lnTo>
                    <a:pt x="5974" y="1359"/>
                  </a:lnTo>
                  <a:lnTo>
                    <a:pt x="5974" y="0"/>
                  </a:lnTo>
                  <a:lnTo>
                    <a:pt x="5679" y="35"/>
                  </a:lnTo>
                  <a:lnTo>
                    <a:pt x="5389" y="81"/>
                  </a:lnTo>
                  <a:lnTo>
                    <a:pt x="5102" y="140"/>
                  </a:lnTo>
                  <a:lnTo>
                    <a:pt x="4821" y="212"/>
                  </a:lnTo>
                  <a:lnTo>
                    <a:pt x="4544" y="296"/>
                  </a:lnTo>
                  <a:lnTo>
                    <a:pt x="4273" y="390"/>
                  </a:lnTo>
                  <a:lnTo>
                    <a:pt x="4008" y="497"/>
                  </a:lnTo>
                  <a:lnTo>
                    <a:pt x="3748" y="613"/>
                  </a:lnTo>
                  <a:lnTo>
                    <a:pt x="3494" y="741"/>
                  </a:lnTo>
                  <a:lnTo>
                    <a:pt x="3246" y="879"/>
                  </a:lnTo>
                  <a:lnTo>
                    <a:pt x="3005" y="1027"/>
                  </a:lnTo>
                  <a:lnTo>
                    <a:pt x="2771" y="1186"/>
                  </a:lnTo>
                  <a:lnTo>
                    <a:pt x="2544" y="1353"/>
                  </a:lnTo>
                  <a:lnTo>
                    <a:pt x="2325" y="1531"/>
                  </a:lnTo>
                  <a:lnTo>
                    <a:pt x="2114" y="1717"/>
                  </a:lnTo>
                  <a:lnTo>
                    <a:pt x="1911" y="1912"/>
                  </a:lnTo>
                  <a:lnTo>
                    <a:pt x="1717" y="2115"/>
                  </a:lnTo>
                  <a:lnTo>
                    <a:pt x="1530" y="2326"/>
                  </a:lnTo>
                  <a:lnTo>
                    <a:pt x="1353" y="2545"/>
                  </a:lnTo>
                  <a:lnTo>
                    <a:pt x="1186" y="2771"/>
                  </a:lnTo>
                  <a:lnTo>
                    <a:pt x="1027" y="3005"/>
                  </a:lnTo>
                  <a:lnTo>
                    <a:pt x="879" y="3245"/>
                  </a:lnTo>
                  <a:lnTo>
                    <a:pt x="741" y="3493"/>
                  </a:lnTo>
                  <a:lnTo>
                    <a:pt x="613" y="3747"/>
                  </a:lnTo>
                  <a:lnTo>
                    <a:pt x="495" y="4006"/>
                  </a:lnTo>
                  <a:lnTo>
                    <a:pt x="390" y="4272"/>
                  </a:lnTo>
                  <a:lnTo>
                    <a:pt x="294" y="4543"/>
                  </a:lnTo>
                  <a:lnTo>
                    <a:pt x="211" y="4819"/>
                  </a:lnTo>
                  <a:lnTo>
                    <a:pt x="140" y="5101"/>
                  </a:lnTo>
                  <a:lnTo>
                    <a:pt x="81" y="5387"/>
                  </a:lnTo>
                  <a:lnTo>
                    <a:pt x="33" y="5677"/>
                  </a:lnTo>
                  <a:lnTo>
                    <a:pt x="0" y="5972"/>
                  </a:lnTo>
                  <a:lnTo>
                    <a:pt x="1359" y="5972"/>
                  </a:lnTo>
                  <a:close/>
                </a:path>
              </a:pathLst>
            </a:custGeom>
            <a:grp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7" name="as 12"/>
            <p:cNvSpPr/>
            <p:nvPr/>
          </p:nvSpPr>
          <p:spPr bwMode="auto">
            <a:xfrm>
              <a:off x="3318846" y="1593533"/>
              <a:ext cx="557780" cy="557780"/>
            </a:xfrm>
            <a:custGeom>
              <a:avLst/>
              <a:gdLst>
                <a:gd name="T0" fmla="*/ 667 w 3617"/>
                <a:gd name="T1" fmla="*/ 3209 h 3615"/>
                <a:gd name="T2" fmla="*/ 890 w 3617"/>
                <a:gd name="T3" fmla="*/ 3365 h 3615"/>
                <a:gd name="T4" fmla="*/ 1128 w 3617"/>
                <a:gd name="T5" fmla="*/ 3482 h 3615"/>
                <a:gd name="T6" fmla="*/ 1378 w 3617"/>
                <a:gd name="T7" fmla="*/ 3564 h 3615"/>
                <a:gd name="T8" fmla="*/ 1635 w 3617"/>
                <a:gd name="T9" fmla="*/ 3607 h 3615"/>
                <a:gd name="T10" fmla="*/ 1895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7 w 3617"/>
                <a:gd name="T23" fmla="*/ 2877 h 3615"/>
                <a:gd name="T24" fmla="*/ 3410 w 3617"/>
                <a:gd name="T25" fmla="*/ 2648 h 3615"/>
                <a:gd name="T26" fmla="*/ 3516 w 3617"/>
                <a:gd name="T27" fmla="*/ 2406 h 3615"/>
                <a:gd name="T28" fmla="*/ 3584 w 3617"/>
                <a:gd name="T29" fmla="*/ 2153 h 3615"/>
                <a:gd name="T30" fmla="*/ 3615 w 3617"/>
                <a:gd name="T31" fmla="*/ 1894 h 3615"/>
                <a:gd name="T32" fmla="*/ 3609 w 3617"/>
                <a:gd name="T33" fmla="*/ 1634 h 3615"/>
                <a:gd name="T34" fmla="*/ 3565 w 3617"/>
                <a:gd name="T35" fmla="*/ 1377 h 3615"/>
                <a:gd name="T36" fmla="*/ 3484 w 3617"/>
                <a:gd name="T37" fmla="*/ 1128 h 3615"/>
                <a:gd name="T38" fmla="*/ 3366 w 3617"/>
                <a:gd name="T39" fmla="*/ 889 h 3615"/>
                <a:gd name="T40" fmla="*/ 3211 w 3617"/>
                <a:gd name="T41" fmla="*/ 667 h 3615"/>
                <a:gd name="T42" fmla="*/ 3020 w 3617"/>
                <a:gd name="T43" fmla="*/ 465 h 3615"/>
                <a:gd name="T44" fmla="*/ 2804 w 3617"/>
                <a:gd name="T45" fmla="*/ 297 h 3615"/>
                <a:gd name="T46" fmla="*/ 2570 w 3617"/>
                <a:gd name="T47" fmla="*/ 167 h 3615"/>
                <a:gd name="T48" fmla="*/ 2323 w 3617"/>
                <a:gd name="T49" fmla="*/ 74 h 3615"/>
                <a:gd name="T50" fmla="*/ 2069 w 3617"/>
                <a:gd name="T51" fmla="*/ 18 h 3615"/>
                <a:gd name="T52" fmla="*/ 1809 w 3617"/>
                <a:gd name="T53" fmla="*/ 0 h 3615"/>
                <a:gd name="T54" fmla="*/ 1549 w 3617"/>
                <a:gd name="T55" fmla="*/ 18 h 3615"/>
                <a:gd name="T56" fmla="*/ 1294 w 3617"/>
                <a:gd name="T57" fmla="*/ 74 h 3615"/>
                <a:gd name="T58" fmla="*/ 1047 w 3617"/>
                <a:gd name="T59" fmla="*/ 167 h 3615"/>
                <a:gd name="T60" fmla="*/ 813 w 3617"/>
                <a:gd name="T61" fmla="*/ 297 h 3615"/>
                <a:gd name="T62" fmla="*/ 597 w 3617"/>
                <a:gd name="T63" fmla="*/ 465 h 3615"/>
                <a:gd name="T64" fmla="*/ 405 w 3617"/>
                <a:gd name="T65" fmla="*/ 667 h 3615"/>
                <a:gd name="T66" fmla="*/ 251 w 3617"/>
                <a:gd name="T67" fmla="*/ 889 h 3615"/>
                <a:gd name="T68" fmla="*/ 132 w 3617"/>
                <a:gd name="T69" fmla="*/ 1128 h 3615"/>
                <a:gd name="T70" fmla="*/ 52 w 3617"/>
                <a:gd name="T71" fmla="*/ 1377 h 3615"/>
                <a:gd name="T72" fmla="*/ 8 w 3617"/>
                <a:gd name="T73" fmla="*/ 1634 h 3615"/>
                <a:gd name="T74" fmla="*/ 2 w 3617"/>
                <a:gd name="T75" fmla="*/ 1894 h 3615"/>
                <a:gd name="T76" fmla="*/ 34 w 3617"/>
                <a:gd name="T77" fmla="*/ 2153 h 3615"/>
                <a:gd name="T78" fmla="*/ 102 w 3617"/>
                <a:gd name="T79" fmla="*/ 2406 h 3615"/>
                <a:gd name="T80" fmla="*/ 207 w 3617"/>
                <a:gd name="T81" fmla="*/ 2648 h 3615"/>
                <a:gd name="T82" fmla="*/ 349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90" y="3365"/>
                  </a:lnTo>
                  <a:lnTo>
                    <a:pt x="968" y="3408"/>
                  </a:lnTo>
                  <a:lnTo>
                    <a:pt x="1047" y="3448"/>
                  </a:lnTo>
                  <a:lnTo>
                    <a:pt x="1128" y="3482"/>
                  </a:lnTo>
                  <a:lnTo>
                    <a:pt x="1210" y="3514"/>
                  </a:lnTo>
                  <a:lnTo>
                    <a:pt x="1294" y="3540"/>
                  </a:lnTo>
                  <a:lnTo>
                    <a:pt x="1378" y="3564"/>
                  </a:lnTo>
                  <a:lnTo>
                    <a:pt x="1463" y="3582"/>
                  </a:lnTo>
                  <a:lnTo>
                    <a:pt x="1549" y="3596"/>
                  </a:lnTo>
                  <a:lnTo>
                    <a:pt x="1635" y="3607"/>
                  </a:lnTo>
                  <a:lnTo>
                    <a:pt x="1721" y="3613"/>
                  </a:lnTo>
                  <a:lnTo>
                    <a:pt x="1809" y="3615"/>
                  </a:lnTo>
                  <a:lnTo>
                    <a:pt x="1895" y="3613"/>
                  </a:lnTo>
                  <a:lnTo>
                    <a:pt x="1982" y="3607"/>
                  </a:lnTo>
                  <a:lnTo>
                    <a:pt x="2069" y="3596"/>
                  </a:lnTo>
                  <a:lnTo>
                    <a:pt x="2154" y="3582"/>
                  </a:lnTo>
                  <a:lnTo>
                    <a:pt x="2239" y="3564"/>
                  </a:lnTo>
                  <a:lnTo>
                    <a:pt x="2323" y="3540"/>
                  </a:lnTo>
                  <a:lnTo>
                    <a:pt x="2407" y="3514"/>
                  </a:lnTo>
                  <a:lnTo>
                    <a:pt x="2489" y="3482"/>
                  </a:lnTo>
                  <a:lnTo>
                    <a:pt x="2570" y="3448"/>
                  </a:lnTo>
                  <a:lnTo>
                    <a:pt x="2649" y="3408"/>
                  </a:lnTo>
                  <a:lnTo>
                    <a:pt x="2728" y="3365"/>
                  </a:lnTo>
                  <a:lnTo>
                    <a:pt x="2804" y="3317"/>
                  </a:lnTo>
                  <a:lnTo>
                    <a:pt x="2878" y="3265"/>
                  </a:lnTo>
                  <a:lnTo>
                    <a:pt x="2950" y="3209"/>
                  </a:lnTo>
                  <a:lnTo>
                    <a:pt x="3020" y="3150"/>
                  </a:lnTo>
                  <a:lnTo>
                    <a:pt x="3087" y="3086"/>
                  </a:lnTo>
                  <a:lnTo>
                    <a:pt x="3151" y="3019"/>
                  </a:lnTo>
                  <a:lnTo>
                    <a:pt x="3211" y="2949"/>
                  </a:lnTo>
                  <a:lnTo>
                    <a:pt x="3267" y="2877"/>
                  </a:lnTo>
                  <a:lnTo>
                    <a:pt x="3319" y="2802"/>
                  </a:lnTo>
                  <a:lnTo>
                    <a:pt x="3366" y="2726"/>
                  </a:lnTo>
                  <a:lnTo>
                    <a:pt x="3410" y="2648"/>
                  </a:lnTo>
                  <a:lnTo>
                    <a:pt x="3450" y="2569"/>
                  </a:lnTo>
                  <a:lnTo>
                    <a:pt x="3484" y="2488"/>
                  </a:lnTo>
                  <a:lnTo>
                    <a:pt x="3516" y="2406"/>
                  </a:lnTo>
                  <a:lnTo>
                    <a:pt x="3542" y="2322"/>
                  </a:lnTo>
                  <a:lnTo>
                    <a:pt x="3565" y="2238"/>
                  </a:lnTo>
                  <a:lnTo>
                    <a:pt x="3584" y="2153"/>
                  </a:lnTo>
                  <a:lnTo>
                    <a:pt x="3598" y="2068"/>
                  </a:lnTo>
                  <a:lnTo>
                    <a:pt x="3609" y="1981"/>
                  </a:lnTo>
                  <a:lnTo>
                    <a:pt x="3615" y="1894"/>
                  </a:lnTo>
                  <a:lnTo>
                    <a:pt x="3617" y="1808"/>
                  </a:lnTo>
                  <a:lnTo>
                    <a:pt x="3615" y="1720"/>
                  </a:lnTo>
                  <a:lnTo>
                    <a:pt x="3609" y="1634"/>
                  </a:lnTo>
                  <a:lnTo>
                    <a:pt x="3598" y="1548"/>
                  </a:lnTo>
                  <a:lnTo>
                    <a:pt x="3584" y="1463"/>
                  </a:lnTo>
                  <a:lnTo>
                    <a:pt x="3565" y="1377"/>
                  </a:lnTo>
                  <a:lnTo>
                    <a:pt x="3542" y="1293"/>
                  </a:lnTo>
                  <a:lnTo>
                    <a:pt x="3516" y="1210"/>
                  </a:lnTo>
                  <a:lnTo>
                    <a:pt x="3484" y="1128"/>
                  </a:lnTo>
                  <a:lnTo>
                    <a:pt x="3450" y="1046"/>
                  </a:lnTo>
                  <a:lnTo>
                    <a:pt x="3410" y="967"/>
                  </a:lnTo>
                  <a:lnTo>
                    <a:pt x="3366" y="889"/>
                  </a:lnTo>
                  <a:lnTo>
                    <a:pt x="3319" y="813"/>
                  </a:lnTo>
                  <a:lnTo>
                    <a:pt x="3267" y="739"/>
                  </a:lnTo>
                  <a:lnTo>
                    <a:pt x="3211" y="667"/>
                  </a:lnTo>
                  <a:lnTo>
                    <a:pt x="3151" y="597"/>
                  </a:lnTo>
                  <a:lnTo>
                    <a:pt x="3087" y="530"/>
                  </a:lnTo>
                  <a:lnTo>
                    <a:pt x="3020" y="465"/>
                  </a:lnTo>
                  <a:lnTo>
                    <a:pt x="2950" y="405"/>
                  </a:lnTo>
                  <a:lnTo>
                    <a:pt x="2878" y="349"/>
                  </a:lnTo>
                  <a:lnTo>
                    <a:pt x="2804" y="297"/>
                  </a:lnTo>
                  <a:lnTo>
                    <a:pt x="2728" y="251"/>
                  </a:lnTo>
                  <a:lnTo>
                    <a:pt x="2649" y="207"/>
                  </a:lnTo>
                  <a:lnTo>
                    <a:pt x="2570" y="167"/>
                  </a:lnTo>
                  <a:lnTo>
                    <a:pt x="2489" y="132"/>
                  </a:lnTo>
                  <a:lnTo>
                    <a:pt x="2407" y="102"/>
                  </a:lnTo>
                  <a:lnTo>
                    <a:pt x="2323" y="74"/>
                  </a:lnTo>
                  <a:lnTo>
                    <a:pt x="2239" y="52"/>
                  </a:lnTo>
                  <a:lnTo>
                    <a:pt x="2154" y="33"/>
                  </a:lnTo>
                  <a:lnTo>
                    <a:pt x="2069" y="18"/>
                  </a:lnTo>
                  <a:lnTo>
                    <a:pt x="1982" y="8"/>
                  </a:lnTo>
                  <a:lnTo>
                    <a:pt x="1895" y="2"/>
                  </a:lnTo>
                  <a:lnTo>
                    <a:pt x="1809" y="0"/>
                  </a:lnTo>
                  <a:lnTo>
                    <a:pt x="1721" y="2"/>
                  </a:lnTo>
                  <a:lnTo>
                    <a:pt x="1635" y="8"/>
                  </a:lnTo>
                  <a:lnTo>
                    <a:pt x="1549" y="18"/>
                  </a:lnTo>
                  <a:lnTo>
                    <a:pt x="1463" y="33"/>
                  </a:lnTo>
                  <a:lnTo>
                    <a:pt x="1378" y="52"/>
                  </a:lnTo>
                  <a:lnTo>
                    <a:pt x="1294" y="74"/>
                  </a:lnTo>
                  <a:lnTo>
                    <a:pt x="1210" y="102"/>
                  </a:lnTo>
                  <a:lnTo>
                    <a:pt x="1128" y="132"/>
                  </a:lnTo>
                  <a:lnTo>
                    <a:pt x="1047" y="167"/>
                  </a:lnTo>
                  <a:lnTo>
                    <a:pt x="968" y="207"/>
                  </a:lnTo>
                  <a:lnTo>
                    <a:pt x="890" y="251"/>
                  </a:lnTo>
                  <a:lnTo>
                    <a:pt x="813" y="297"/>
                  </a:lnTo>
                  <a:lnTo>
                    <a:pt x="739" y="349"/>
                  </a:lnTo>
                  <a:lnTo>
                    <a:pt x="667" y="405"/>
                  </a:lnTo>
                  <a:lnTo>
                    <a:pt x="597" y="465"/>
                  </a:lnTo>
                  <a:lnTo>
                    <a:pt x="530" y="530"/>
                  </a:lnTo>
                  <a:lnTo>
                    <a:pt x="466" y="597"/>
                  </a:lnTo>
                  <a:lnTo>
                    <a:pt x="405" y="667"/>
                  </a:lnTo>
                  <a:lnTo>
                    <a:pt x="349" y="739"/>
                  </a:lnTo>
                  <a:lnTo>
                    <a:pt x="298" y="813"/>
                  </a:lnTo>
                  <a:lnTo>
                    <a:pt x="251" y="889"/>
                  </a:lnTo>
                  <a:lnTo>
                    <a:pt x="207" y="967"/>
                  </a:lnTo>
                  <a:lnTo>
                    <a:pt x="168" y="1046"/>
                  </a:lnTo>
                  <a:lnTo>
                    <a:pt x="132" y="1128"/>
                  </a:lnTo>
                  <a:lnTo>
                    <a:pt x="102" y="1210"/>
                  </a:lnTo>
                  <a:lnTo>
                    <a:pt x="74" y="1293"/>
                  </a:lnTo>
                  <a:lnTo>
                    <a:pt x="52" y="1377"/>
                  </a:lnTo>
                  <a:lnTo>
                    <a:pt x="34" y="1463"/>
                  </a:lnTo>
                  <a:lnTo>
                    <a:pt x="18" y="1548"/>
                  </a:lnTo>
                  <a:lnTo>
                    <a:pt x="8" y="1634"/>
                  </a:lnTo>
                  <a:lnTo>
                    <a:pt x="2" y="1720"/>
                  </a:lnTo>
                  <a:lnTo>
                    <a:pt x="0" y="1808"/>
                  </a:lnTo>
                  <a:lnTo>
                    <a:pt x="2" y="1894"/>
                  </a:lnTo>
                  <a:lnTo>
                    <a:pt x="8" y="1981"/>
                  </a:lnTo>
                  <a:lnTo>
                    <a:pt x="18" y="2068"/>
                  </a:lnTo>
                  <a:lnTo>
                    <a:pt x="34" y="2153"/>
                  </a:lnTo>
                  <a:lnTo>
                    <a:pt x="52" y="2238"/>
                  </a:lnTo>
                  <a:lnTo>
                    <a:pt x="74" y="2322"/>
                  </a:lnTo>
                  <a:lnTo>
                    <a:pt x="102" y="2406"/>
                  </a:lnTo>
                  <a:lnTo>
                    <a:pt x="132" y="2488"/>
                  </a:lnTo>
                  <a:lnTo>
                    <a:pt x="168" y="2569"/>
                  </a:lnTo>
                  <a:lnTo>
                    <a:pt x="207" y="2648"/>
                  </a:lnTo>
                  <a:lnTo>
                    <a:pt x="251" y="2726"/>
                  </a:lnTo>
                  <a:lnTo>
                    <a:pt x="298" y="2802"/>
                  </a:lnTo>
                  <a:lnTo>
                    <a:pt x="349" y="2877"/>
                  </a:lnTo>
                  <a:lnTo>
                    <a:pt x="405" y="2949"/>
                  </a:lnTo>
                  <a:lnTo>
                    <a:pt x="465" y="3019"/>
                  </a:lnTo>
                  <a:lnTo>
                    <a:pt x="530" y="3086"/>
                  </a:lnTo>
                  <a:close/>
                </a:path>
              </a:pathLst>
            </a:custGeom>
            <a:grp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58" name="TextBox 80"/>
          <p:cNvSpPr txBox="1"/>
          <p:nvPr/>
        </p:nvSpPr>
        <p:spPr>
          <a:xfrm>
            <a:off x="1165037" y="1918242"/>
            <a:ext cx="3106205" cy="415494"/>
          </a:xfrm>
          <a:prstGeom prst="roundRect">
            <a:avLst>
              <a:gd name="adj" fmla="val 0"/>
            </a:avLst>
          </a:prstGeom>
          <a:noFill/>
        </p:spPr>
        <p:txBody>
          <a:bodyPr wrap="square" lIns="121917" tIns="60958" rIns="121917" bIns="60958" rtlCol="0">
            <a:spAutoFit/>
          </a:bodyPr>
          <a:lstStyle/>
          <a:p>
            <a:pPr algn="r"/>
            <a:r>
              <a:rPr lang="zh-CN" altLang="en-US" sz="1900" b="1"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添加小标题</a:t>
            </a:r>
          </a:p>
        </p:txBody>
      </p:sp>
      <p:sp>
        <p:nvSpPr>
          <p:cNvPr id="59" name="TextBox 82"/>
          <p:cNvSpPr txBox="1"/>
          <p:nvPr/>
        </p:nvSpPr>
        <p:spPr>
          <a:xfrm>
            <a:off x="1165036" y="2327446"/>
            <a:ext cx="3078263" cy="1108253"/>
          </a:xfrm>
          <a:prstGeom prst="roundRect">
            <a:avLst>
              <a:gd name="adj" fmla="val 0"/>
            </a:avLst>
          </a:prstGeom>
          <a:noFill/>
          <a:ln w="25400">
            <a:noFill/>
          </a:ln>
          <a:effectLst/>
        </p:spPr>
        <p:txBody>
          <a:bodyPr wrap="square" lIns="121917" tIns="60958" rIns="121917" bIns="60958" rtlCol="0">
            <a:spAutoFit/>
          </a:bodyPr>
          <a:lstStyle/>
          <a:p>
            <a:pPr algn="r"/>
            <a:r>
              <a:rPr lang="zh-CN" altLang="en-US" sz="1600" dirty="0">
                <a:solidFill>
                  <a:schemeClr val="bg1">
                    <a:lumMod val="50000"/>
                  </a:schemeClr>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1">
                  <a:lumMod val="50000"/>
                </a:schemeClr>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60" name="TextBox 83"/>
          <p:cNvSpPr txBox="1"/>
          <p:nvPr/>
        </p:nvSpPr>
        <p:spPr>
          <a:xfrm>
            <a:off x="1165037" y="3964267"/>
            <a:ext cx="3106205" cy="415494"/>
          </a:xfrm>
          <a:prstGeom prst="roundRect">
            <a:avLst>
              <a:gd name="adj" fmla="val 0"/>
            </a:avLst>
          </a:prstGeom>
          <a:noFill/>
        </p:spPr>
        <p:txBody>
          <a:bodyPr wrap="square" lIns="121917" tIns="60958" rIns="121917" bIns="60958" rtlCol="0">
            <a:spAutoFit/>
          </a:bodyPr>
          <a:lstStyle/>
          <a:p>
            <a:pPr algn="r"/>
            <a:r>
              <a:rPr lang="zh-CN" altLang="en-US" sz="1900" b="1"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添加小标题</a:t>
            </a:r>
          </a:p>
        </p:txBody>
      </p:sp>
      <p:sp>
        <p:nvSpPr>
          <p:cNvPr id="61" name="TextBox 84"/>
          <p:cNvSpPr txBox="1"/>
          <p:nvPr/>
        </p:nvSpPr>
        <p:spPr>
          <a:xfrm>
            <a:off x="1165036" y="4373470"/>
            <a:ext cx="3078263" cy="1108253"/>
          </a:xfrm>
          <a:prstGeom prst="roundRect">
            <a:avLst>
              <a:gd name="adj" fmla="val 0"/>
            </a:avLst>
          </a:prstGeom>
          <a:noFill/>
          <a:ln w="25400">
            <a:noFill/>
          </a:ln>
          <a:effectLst/>
        </p:spPr>
        <p:txBody>
          <a:bodyPr wrap="square" lIns="121917" tIns="60958" rIns="121917" bIns="60958" rtlCol="0">
            <a:spAutoFit/>
          </a:bodyPr>
          <a:lstStyle/>
          <a:p>
            <a:pPr algn="r"/>
            <a:r>
              <a:rPr lang="zh-CN" altLang="en-US" sz="1600" dirty="0">
                <a:solidFill>
                  <a:schemeClr val="bg1">
                    <a:lumMod val="50000"/>
                  </a:schemeClr>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1">
                  <a:lumMod val="50000"/>
                </a:schemeClr>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62" name="TextBox 85"/>
          <p:cNvSpPr txBox="1"/>
          <p:nvPr/>
        </p:nvSpPr>
        <p:spPr>
          <a:xfrm>
            <a:off x="8303165" y="1918242"/>
            <a:ext cx="3106205" cy="415494"/>
          </a:xfrm>
          <a:prstGeom prst="roundRect">
            <a:avLst>
              <a:gd name="adj" fmla="val 0"/>
            </a:avLst>
          </a:prstGeom>
          <a:noFill/>
        </p:spPr>
        <p:txBody>
          <a:bodyPr wrap="square" lIns="121917" tIns="60958" rIns="121917" bIns="60958" rtlCol="0">
            <a:spAutoFit/>
          </a:bodyPr>
          <a:lstStyle/>
          <a:p>
            <a:r>
              <a:rPr lang="zh-CN" altLang="en-US" sz="1900" b="1"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添加小标题</a:t>
            </a:r>
          </a:p>
        </p:txBody>
      </p:sp>
      <p:sp>
        <p:nvSpPr>
          <p:cNvPr id="63" name="TextBox 86"/>
          <p:cNvSpPr txBox="1"/>
          <p:nvPr/>
        </p:nvSpPr>
        <p:spPr>
          <a:xfrm>
            <a:off x="8303165" y="2327446"/>
            <a:ext cx="3078263" cy="1108253"/>
          </a:xfrm>
          <a:prstGeom prst="roundRect">
            <a:avLst>
              <a:gd name="adj" fmla="val 0"/>
            </a:avLst>
          </a:prstGeom>
          <a:noFill/>
          <a:ln w="25400">
            <a:noFill/>
          </a:ln>
          <a:effectLst/>
        </p:spPr>
        <p:txBody>
          <a:bodyPr wrap="square" lIns="121917" tIns="60958" rIns="121917" bIns="60958" rtlCol="0">
            <a:spAutoFit/>
          </a:bodyPr>
          <a:lstStyle/>
          <a:p>
            <a:r>
              <a:rPr lang="zh-CN" altLang="en-US" sz="1600" dirty="0">
                <a:solidFill>
                  <a:schemeClr val="bg1">
                    <a:lumMod val="50000"/>
                  </a:schemeClr>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1">
                  <a:lumMod val="50000"/>
                </a:schemeClr>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64" name="TextBox 87"/>
          <p:cNvSpPr txBox="1"/>
          <p:nvPr/>
        </p:nvSpPr>
        <p:spPr>
          <a:xfrm>
            <a:off x="8303165" y="3963006"/>
            <a:ext cx="3106205" cy="415494"/>
          </a:xfrm>
          <a:prstGeom prst="roundRect">
            <a:avLst>
              <a:gd name="adj" fmla="val 0"/>
            </a:avLst>
          </a:prstGeom>
          <a:noFill/>
        </p:spPr>
        <p:txBody>
          <a:bodyPr wrap="square" lIns="121917" tIns="60958" rIns="121917" bIns="60958" rtlCol="0">
            <a:spAutoFit/>
          </a:bodyPr>
          <a:lstStyle/>
          <a:p>
            <a:r>
              <a:rPr lang="zh-CN" altLang="en-US" sz="1900" b="1"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添加小标题</a:t>
            </a:r>
          </a:p>
        </p:txBody>
      </p:sp>
      <p:sp>
        <p:nvSpPr>
          <p:cNvPr id="65" name="TextBox 88"/>
          <p:cNvSpPr txBox="1"/>
          <p:nvPr/>
        </p:nvSpPr>
        <p:spPr>
          <a:xfrm>
            <a:off x="8303165" y="4372210"/>
            <a:ext cx="3078263" cy="1108253"/>
          </a:xfrm>
          <a:prstGeom prst="roundRect">
            <a:avLst>
              <a:gd name="adj" fmla="val 0"/>
            </a:avLst>
          </a:prstGeom>
          <a:noFill/>
          <a:ln w="25400">
            <a:noFill/>
          </a:ln>
          <a:effectLst/>
        </p:spPr>
        <p:txBody>
          <a:bodyPr wrap="square" lIns="121917" tIns="60958" rIns="121917" bIns="60958" rtlCol="0">
            <a:spAutoFit/>
          </a:bodyPr>
          <a:lstStyle/>
          <a:p>
            <a:r>
              <a:rPr lang="zh-CN" altLang="en-US" sz="1600" dirty="0">
                <a:solidFill>
                  <a:schemeClr val="bg1">
                    <a:lumMod val="50000"/>
                  </a:schemeClr>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1">
                  <a:lumMod val="50000"/>
                </a:schemeClr>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Tree>
  </p:cSld>
  <p:clrMapOvr>
    <a:masterClrMapping/>
  </p:clrMapOvr>
  <p:transition spd="slow" advClick="0"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style.rotation</p:attrName>
                                            </p:attrNameLst>
                                          </p:cBhvr>
                                          <p:tavLst>
                                            <p:tav tm="0">
                                              <p:val>
                                                <p:fltVal val="90"/>
                                              </p:val>
                                            </p:tav>
                                            <p:tav tm="100000">
                                              <p:val>
                                                <p:fltVal val="0"/>
                                              </p:val>
                                            </p:tav>
                                          </p:tavLst>
                                        </p:anim>
                                        <p:animEffect transition="in" filter="fade">
                                          <p:cBhvr>
                                            <p:cTn id="10" dur="1000"/>
                                            <p:tgtEl>
                                              <p:spTgt spid="55"/>
                                            </p:tgtEl>
                                          </p:cBhvr>
                                        </p:animEffect>
                                      </p:childTnLst>
                                    </p:cTn>
                                  </p:par>
                                  <p:par>
                                    <p:cTn id="11" presetID="3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000" fill="hold"/>
                                            <p:tgtEl>
                                              <p:spTgt spid="52"/>
                                            </p:tgtEl>
                                            <p:attrNameLst>
                                              <p:attrName>ppt_w</p:attrName>
                                            </p:attrNameLst>
                                          </p:cBhvr>
                                          <p:tavLst>
                                            <p:tav tm="0">
                                              <p:val>
                                                <p:fltVal val="0"/>
                                              </p:val>
                                            </p:tav>
                                            <p:tav tm="100000">
                                              <p:val>
                                                <p:strVal val="#ppt_w"/>
                                              </p:val>
                                            </p:tav>
                                          </p:tavLst>
                                        </p:anim>
                                        <p:anim calcmode="lin" valueType="num">
                                          <p:cBhvr>
                                            <p:cTn id="14" dur="1000" fill="hold"/>
                                            <p:tgtEl>
                                              <p:spTgt spid="52"/>
                                            </p:tgtEl>
                                            <p:attrNameLst>
                                              <p:attrName>ppt_h</p:attrName>
                                            </p:attrNameLst>
                                          </p:cBhvr>
                                          <p:tavLst>
                                            <p:tav tm="0">
                                              <p:val>
                                                <p:fltVal val="0"/>
                                              </p:val>
                                            </p:tav>
                                            <p:tav tm="100000">
                                              <p:val>
                                                <p:strVal val="#ppt_h"/>
                                              </p:val>
                                            </p:tav>
                                          </p:tavLst>
                                        </p:anim>
                                        <p:anim calcmode="lin" valueType="num">
                                          <p:cBhvr>
                                            <p:cTn id="15" dur="1000" fill="hold"/>
                                            <p:tgtEl>
                                              <p:spTgt spid="52"/>
                                            </p:tgtEl>
                                            <p:attrNameLst>
                                              <p:attrName>style.rotation</p:attrName>
                                            </p:attrNameLst>
                                          </p:cBhvr>
                                          <p:tavLst>
                                            <p:tav tm="0">
                                              <p:val>
                                                <p:fltVal val="90"/>
                                              </p:val>
                                            </p:tav>
                                            <p:tav tm="100000">
                                              <p:val>
                                                <p:fltVal val="0"/>
                                              </p:val>
                                            </p:tav>
                                          </p:tavLst>
                                        </p:anim>
                                        <p:animEffect transition="in" filter="fade">
                                          <p:cBhvr>
                                            <p:cTn id="16" dur="1000"/>
                                            <p:tgtEl>
                                              <p:spTgt spid="52"/>
                                            </p:tgtEl>
                                          </p:cBhvr>
                                        </p:animEffect>
                                      </p:childTnLst>
                                    </p:cTn>
                                  </p:par>
                                  <p:par>
                                    <p:cTn id="17" presetID="3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000" fill="hold"/>
                                            <p:tgtEl>
                                              <p:spTgt spid="46"/>
                                            </p:tgtEl>
                                            <p:attrNameLst>
                                              <p:attrName>ppt_w</p:attrName>
                                            </p:attrNameLst>
                                          </p:cBhvr>
                                          <p:tavLst>
                                            <p:tav tm="0">
                                              <p:val>
                                                <p:fltVal val="0"/>
                                              </p:val>
                                            </p:tav>
                                            <p:tav tm="100000">
                                              <p:val>
                                                <p:strVal val="#ppt_w"/>
                                              </p:val>
                                            </p:tav>
                                          </p:tavLst>
                                        </p:anim>
                                        <p:anim calcmode="lin" valueType="num">
                                          <p:cBhvr>
                                            <p:cTn id="20" dur="1000" fill="hold"/>
                                            <p:tgtEl>
                                              <p:spTgt spid="46"/>
                                            </p:tgtEl>
                                            <p:attrNameLst>
                                              <p:attrName>ppt_h</p:attrName>
                                            </p:attrNameLst>
                                          </p:cBhvr>
                                          <p:tavLst>
                                            <p:tav tm="0">
                                              <p:val>
                                                <p:fltVal val="0"/>
                                              </p:val>
                                            </p:tav>
                                            <p:tav tm="100000">
                                              <p:val>
                                                <p:strVal val="#ppt_h"/>
                                              </p:val>
                                            </p:tav>
                                          </p:tavLst>
                                        </p:anim>
                                        <p:anim calcmode="lin" valueType="num">
                                          <p:cBhvr>
                                            <p:cTn id="21" dur="1000" fill="hold"/>
                                            <p:tgtEl>
                                              <p:spTgt spid="46"/>
                                            </p:tgtEl>
                                            <p:attrNameLst>
                                              <p:attrName>style.rotation</p:attrName>
                                            </p:attrNameLst>
                                          </p:cBhvr>
                                          <p:tavLst>
                                            <p:tav tm="0">
                                              <p:val>
                                                <p:fltVal val="90"/>
                                              </p:val>
                                            </p:tav>
                                            <p:tav tm="100000">
                                              <p:val>
                                                <p:fltVal val="0"/>
                                              </p:val>
                                            </p:tav>
                                          </p:tavLst>
                                        </p:anim>
                                        <p:animEffect transition="in" filter="fade">
                                          <p:cBhvr>
                                            <p:cTn id="22" dur="1000"/>
                                            <p:tgtEl>
                                              <p:spTgt spid="46"/>
                                            </p:tgtEl>
                                          </p:cBhvr>
                                        </p:animEffect>
                                      </p:childTnLst>
                                    </p:cTn>
                                  </p:par>
                                  <p:par>
                                    <p:cTn id="23" presetID="3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1000" fill="hold"/>
                                            <p:tgtEl>
                                              <p:spTgt spid="49"/>
                                            </p:tgtEl>
                                            <p:attrNameLst>
                                              <p:attrName>ppt_w</p:attrName>
                                            </p:attrNameLst>
                                          </p:cBhvr>
                                          <p:tavLst>
                                            <p:tav tm="0">
                                              <p:val>
                                                <p:fltVal val="0"/>
                                              </p:val>
                                            </p:tav>
                                            <p:tav tm="100000">
                                              <p:val>
                                                <p:strVal val="#ppt_w"/>
                                              </p:val>
                                            </p:tav>
                                          </p:tavLst>
                                        </p:anim>
                                        <p:anim calcmode="lin" valueType="num">
                                          <p:cBhvr>
                                            <p:cTn id="26" dur="1000" fill="hold"/>
                                            <p:tgtEl>
                                              <p:spTgt spid="49"/>
                                            </p:tgtEl>
                                            <p:attrNameLst>
                                              <p:attrName>ppt_h</p:attrName>
                                            </p:attrNameLst>
                                          </p:cBhvr>
                                          <p:tavLst>
                                            <p:tav tm="0">
                                              <p:val>
                                                <p:fltVal val="0"/>
                                              </p:val>
                                            </p:tav>
                                            <p:tav tm="100000">
                                              <p:val>
                                                <p:strVal val="#ppt_h"/>
                                              </p:val>
                                            </p:tav>
                                          </p:tavLst>
                                        </p:anim>
                                        <p:anim calcmode="lin" valueType="num">
                                          <p:cBhvr>
                                            <p:cTn id="27" dur="1000" fill="hold"/>
                                            <p:tgtEl>
                                              <p:spTgt spid="49"/>
                                            </p:tgtEl>
                                            <p:attrNameLst>
                                              <p:attrName>style.rotation</p:attrName>
                                            </p:attrNameLst>
                                          </p:cBhvr>
                                          <p:tavLst>
                                            <p:tav tm="0">
                                              <p:val>
                                                <p:fltVal val="90"/>
                                              </p:val>
                                            </p:tav>
                                            <p:tav tm="100000">
                                              <p:val>
                                                <p:fltVal val="0"/>
                                              </p:val>
                                            </p:tav>
                                          </p:tavLst>
                                        </p:anim>
                                        <p:animEffect transition="in" filter="fade">
                                          <p:cBhvr>
                                            <p:cTn id="28" dur="1000"/>
                                            <p:tgtEl>
                                              <p:spTgt spid="49"/>
                                            </p:tgtEl>
                                          </p:cBhvr>
                                        </p:animEffect>
                                      </p:childTnLst>
                                    </p:cTn>
                                  </p:par>
                                </p:childTnLst>
                              </p:cTn>
                            </p:par>
                            <p:par>
                              <p:cTn id="29" fill="hold">
                                <p:stCondLst>
                                  <p:cond delay="1000"/>
                                </p:stCondLst>
                                <p:childTnLst>
                                  <p:par>
                                    <p:cTn id="30" presetID="2" presetClass="entr" presetSubtype="8" fill="hold" grpId="0" nodeType="afterEffect" p14:presetBounceEnd="60000">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14:bounceEnd="60000">
                                          <p:cBhvr additive="base">
                                            <p:cTn id="32" dur="500" fill="hold"/>
                                            <p:tgtEl>
                                              <p:spTgt spid="58"/>
                                            </p:tgtEl>
                                            <p:attrNameLst>
                                              <p:attrName>ppt_x</p:attrName>
                                            </p:attrNameLst>
                                          </p:cBhvr>
                                          <p:tavLst>
                                            <p:tav tm="0">
                                              <p:val>
                                                <p:strVal val="0-#ppt_w/2"/>
                                              </p:val>
                                            </p:tav>
                                            <p:tav tm="100000">
                                              <p:val>
                                                <p:strVal val="#ppt_x"/>
                                              </p:val>
                                            </p:tav>
                                          </p:tavLst>
                                        </p:anim>
                                        <p:anim calcmode="lin" valueType="num" p14:bounceEnd="60000">
                                          <p:cBhvr additive="base">
                                            <p:cTn id="33" dur="500" fill="hold"/>
                                            <p:tgtEl>
                                              <p:spTgt spid="58"/>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14:presetBounceEnd="60000">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14:bounceEnd="60000">
                                          <p:cBhvr additive="base">
                                            <p:cTn id="36" dur="500" fill="hold"/>
                                            <p:tgtEl>
                                              <p:spTgt spid="59"/>
                                            </p:tgtEl>
                                            <p:attrNameLst>
                                              <p:attrName>ppt_x</p:attrName>
                                            </p:attrNameLst>
                                          </p:cBhvr>
                                          <p:tavLst>
                                            <p:tav tm="0">
                                              <p:val>
                                                <p:strVal val="#ppt_x"/>
                                              </p:val>
                                            </p:tav>
                                            <p:tav tm="100000">
                                              <p:val>
                                                <p:strVal val="#ppt_x"/>
                                              </p:val>
                                            </p:tav>
                                          </p:tavLst>
                                        </p:anim>
                                        <p:anim calcmode="lin" valueType="num" p14:bounceEnd="60000">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8" fill="hold" grpId="0" nodeType="afterEffect" p14:presetBounceEnd="60000">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14:bounceEnd="60000">
                                          <p:cBhvr additive="base">
                                            <p:cTn id="41" dur="500" fill="hold"/>
                                            <p:tgtEl>
                                              <p:spTgt spid="60"/>
                                            </p:tgtEl>
                                            <p:attrNameLst>
                                              <p:attrName>ppt_x</p:attrName>
                                            </p:attrNameLst>
                                          </p:cBhvr>
                                          <p:tavLst>
                                            <p:tav tm="0">
                                              <p:val>
                                                <p:strVal val="0-#ppt_w/2"/>
                                              </p:val>
                                            </p:tav>
                                            <p:tav tm="100000">
                                              <p:val>
                                                <p:strVal val="#ppt_x"/>
                                              </p:val>
                                            </p:tav>
                                          </p:tavLst>
                                        </p:anim>
                                        <p:anim calcmode="lin" valueType="num" p14:bounceEnd="60000">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14:presetBounceEnd="60000">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14:bounceEnd="60000">
                                          <p:cBhvr additive="base">
                                            <p:cTn id="45" dur="500" fill="hold"/>
                                            <p:tgtEl>
                                              <p:spTgt spid="61"/>
                                            </p:tgtEl>
                                            <p:attrNameLst>
                                              <p:attrName>ppt_x</p:attrName>
                                            </p:attrNameLst>
                                          </p:cBhvr>
                                          <p:tavLst>
                                            <p:tav tm="0">
                                              <p:val>
                                                <p:strVal val="#ppt_x"/>
                                              </p:val>
                                            </p:tav>
                                            <p:tav tm="100000">
                                              <p:val>
                                                <p:strVal val="#ppt_x"/>
                                              </p:val>
                                            </p:tav>
                                          </p:tavLst>
                                        </p:anim>
                                        <p:anim calcmode="lin" valueType="num" p14:bounceEnd="60000">
                                          <p:cBhvr additive="base">
                                            <p:cTn id="46" dur="500" fill="hold"/>
                                            <p:tgtEl>
                                              <p:spTgt spid="61"/>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2" fill="hold" grpId="0" nodeType="afterEffect" p14:presetBounceEnd="60000">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14:bounceEnd="60000">
                                          <p:cBhvr additive="base">
                                            <p:cTn id="50" dur="500" fill="hold"/>
                                            <p:tgtEl>
                                              <p:spTgt spid="62"/>
                                            </p:tgtEl>
                                            <p:attrNameLst>
                                              <p:attrName>ppt_x</p:attrName>
                                            </p:attrNameLst>
                                          </p:cBhvr>
                                          <p:tavLst>
                                            <p:tav tm="0">
                                              <p:val>
                                                <p:strVal val="1+#ppt_w/2"/>
                                              </p:val>
                                            </p:tav>
                                            <p:tav tm="100000">
                                              <p:val>
                                                <p:strVal val="#ppt_x"/>
                                              </p:val>
                                            </p:tav>
                                          </p:tavLst>
                                        </p:anim>
                                        <p:anim calcmode="lin" valueType="num" p14:bounceEnd="60000">
                                          <p:cBhvr additive="base">
                                            <p:cTn id="51" dur="500" fill="hold"/>
                                            <p:tgtEl>
                                              <p:spTgt spid="6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14:presetBounceEnd="60000">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14:bounceEnd="60000">
                                          <p:cBhvr additive="base">
                                            <p:cTn id="54" dur="500" fill="hold"/>
                                            <p:tgtEl>
                                              <p:spTgt spid="63"/>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2" fill="hold" grpId="0" nodeType="afterEffect" p14:presetBounceEnd="60000">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14:bounceEnd="60000">
                                          <p:cBhvr additive="base">
                                            <p:cTn id="59" dur="500" fill="hold"/>
                                            <p:tgtEl>
                                              <p:spTgt spid="64"/>
                                            </p:tgtEl>
                                            <p:attrNameLst>
                                              <p:attrName>ppt_x</p:attrName>
                                            </p:attrNameLst>
                                          </p:cBhvr>
                                          <p:tavLst>
                                            <p:tav tm="0">
                                              <p:val>
                                                <p:strVal val="1+#ppt_w/2"/>
                                              </p:val>
                                            </p:tav>
                                            <p:tav tm="100000">
                                              <p:val>
                                                <p:strVal val="#ppt_x"/>
                                              </p:val>
                                            </p:tav>
                                          </p:tavLst>
                                        </p:anim>
                                        <p:anim calcmode="lin" valueType="num" p14:bounceEnd="60000">
                                          <p:cBhvr additive="base">
                                            <p:cTn id="60" dur="500" fill="hold"/>
                                            <p:tgtEl>
                                              <p:spTgt spid="6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60000">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14:bounceEnd="60000">
                                          <p:cBhvr additive="base">
                                            <p:cTn id="63" dur="500" fill="hold"/>
                                            <p:tgtEl>
                                              <p:spTgt spid="65"/>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style.rotation</p:attrName>
                                            </p:attrNameLst>
                                          </p:cBhvr>
                                          <p:tavLst>
                                            <p:tav tm="0">
                                              <p:val>
                                                <p:fltVal val="90"/>
                                              </p:val>
                                            </p:tav>
                                            <p:tav tm="100000">
                                              <p:val>
                                                <p:fltVal val="0"/>
                                              </p:val>
                                            </p:tav>
                                          </p:tavLst>
                                        </p:anim>
                                        <p:animEffect transition="in" filter="fade">
                                          <p:cBhvr>
                                            <p:cTn id="10" dur="1000"/>
                                            <p:tgtEl>
                                              <p:spTgt spid="55"/>
                                            </p:tgtEl>
                                          </p:cBhvr>
                                        </p:animEffect>
                                      </p:childTnLst>
                                    </p:cTn>
                                  </p:par>
                                  <p:par>
                                    <p:cTn id="11" presetID="3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000" fill="hold"/>
                                            <p:tgtEl>
                                              <p:spTgt spid="52"/>
                                            </p:tgtEl>
                                            <p:attrNameLst>
                                              <p:attrName>ppt_w</p:attrName>
                                            </p:attrNameLst>
                                          </p:cBhvr>
                                          <p:tavLst>
                                            <p:tav tm="0">
                                              <p:val>
                                                <p:fltVal val="0"/>
                                              </p:val>
                                            </p:tav>
                                            <p:tav tm="100000">
                                              <p:val>
                                                <p:strVal val="#ppt_w"/>
                                              </p:val>
                                            </p:tav>
                                          </p:tavLst>
                                        </p:anim>
                                        <p:anim calcmode="lin" valueType="num">
                                          <p:cBhvr>
                                            <p:cTn id="14" dur="1000" fill="hold"/>
                                            <p:tgtEl>
                                              <p:spTgt spid="52"/>
                                            </p:tgtEl>
                                            <p:attrNameLst>
                                              <p:attrName>ppt_h</p:attrName>
                                            </p:attrNameLst>
                                          </p:cBhvr>
                                          <p:tavLst>
                                            <p:tav tm="0">
                                              <p:val>
                                                <p:fltVal val="0"/>
                                              </p:val>
                                            </p:tav>
                                            <p:tav tm="100000">
                                              <p:val>
                                                <p:strVal val="#ppt_h"/>
                                              </p:val>
                                            </p:tav>
                                          </p:tavLst>
                                        </p:anim>
                                        <p:anim calcmode="lin" valueType="num">
                                          <p:cBhvr>
                                            <p:cTn id="15" dur="1000" fill="hold"/>
                                            <p:tgtEl>
                                              <p:spTgt spid="52"/>
                                            </p:tgtEl>
                                            <p:attrNameLst>
                                              <p:attrName>style.rotation</p:attrName>
                                            </p:attrNameLst>
                                          </p:cBhvr>
                                          <p:tavLst>
                                            <p:tav tm="0">
                                              <p:val>
                                                <p:fltVal val="90"/>
                                              </p:val>
                                            </p:tav>
                                            <p:tav tm="100000">
                                              <p:val>
                                                <p:fltVal val="0"/>
                                              </p:val>
                                            </p:tav>
                                          </p:tavLst>
                                        </p:anim>
                                        <p:animEffect transition="in" filter="fade">
                                          <p:cBhvr>
                                            <p:cTn id="16" dur="1000"/>
                                            <p:tgtEl>
                                              <p:spTgt spid="52"/>
                                            </p:tgtEl>
                                          </p:cBhvr>
                                        </p:animEffect>
                                      </p:childTnLst>
                                    </p:cTn>
                                  </p:par>
                                  <p:par>
                                    <p:cTn id="17" presetID="3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000" fill="hold"/>
                                            <p:tgtEl>
                                              <p:spTgt spid="46"/>
                                            </p:tgtEl>
                                            <p:attrNameLst>
                                              <p:attrName>ppt_w</p:attrName>
                                            </p:attrNameLst>
                                          </p:cBhvr>
                                          <p:tavLst>
                                            <p:tav tm="0">
                                              <p:val>
                                                <p:fltVal val="0"/>
                                              </p:val>
                                            </p:tav>
                                            <p:tav tm="100000">
                                              <p:val>
                                                <p:strVal val="#ppt_w"/>
                                              </p:val>
                                            </p:tav>
                                          </p:tavLst>
                                        </p:anim>
                                        <p:anim calcmode="lin" valueType="num">
                                          <p:cBhvr>
                                            <p:cTn id="20" dur="1000" fill="hold"/>
                                            <p:tgtEl>
                                              <p:spTgt spid="46"/>
                                            </p:tgtEl>
                                            <p:attrNameLst>
                                              <p:attrName>ppt_h</p:attrName>
                                            </p:attrNameLst>
                                          </p:cBhvr>
                                          <p:tavLst>
                                            <p:tav tm="0">
                                              <p:val>
                                                <p:fltVal val="0"/>
                                              </p:val>
                                            </p:tav>
                                            <p:tav tm="100000">
                                              <p:val>
                                                <p:strVal val="#ppt_h"/>
                                              </p:val>
                                            </p:tav>
                                          </p:tavLst>
                                        </p:anim>
                                        <p:anim calcmode="lin" valueType="num">
                                          <p:cBhvr>
                                            <p:cTn id="21" dur="1000" fill="hold"/>
                                            <p:tgtEl>
                                              <p:spTgt spid="46"/>
                                            </p:tgtEl>
                                            <p:attrNameLst>
                                              <p:attrName>style.rotation</p:attrName>
                                            </p:attrNameLst>
                                          </p:cBhvr>
                                          <p:tavLst>
                                            <p:tav tm="0">
                                              <p:val>
                                                <p:fltVal val="90"/>
                                              </p:val>
                                            </p:tav>
                                            <p:tav tm="100000">
                                              <p:val>
                                                <p:fltVal val="0"/>
                                              </p:val>
                                            </p:tav>
                                          </p:tavLst>
                                        </p:anim>
                                        <p:animEffect transition="in" filter="fade">
                                          <p:cBhvr>
                                            <p:cTn id="22" dur="1000"/>
                                            <p:tgtEl>
                                              <p:spTgt spid="46"/>
                                            </p:tgtEl>
                                          </p:cBhvr>
                                        </p:animEffect>
                                      </p:childTnLst>
                                    </p:cTn>
                                  </p:par>
                                  <p:par>
                                    <p:cTn id="23" presetID="3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1000" fill="hold"/>
                                            <p:tgtEl>
                                              <p:spTgt spid="49"/>
                                            </p:tgtEl>
                                            <p:attrNameLst>
                                              <p:attrName>ppt_w</p:attrName>
                                            </p:attrNameLst>
                                          </p:cBhvr>
                                          <p:tavLst>
                                            <p:tav tm="0">
                                              <p:val>
                                                <p:fltVal val="0"/>
                                              </p:val>
                                            </p:tav>
                                            <p:tav tm="100000">
                                              <p:val>
                                                <p:strVal val="#ppt_w"/>
                                              </p:val>
                                            </p:tav>
                                          </p:tavLst>
                                        </p:anim>
                                        <p:anim calcmode="lin" valueType="num">
                                          <p:cBhvr>
                                            <p:cTn id="26" dur="1000" fill="hold"/>
                                            <p:tgtEl>
                                              <p:spTgt spid="49"/>
                                            </p:tgtEl>
                                            <p:attrNameLst>
                                              <p:attrName>ppt_h</p:attrName>
                                            </p:attrNameLst>
                                          </p:cBhvr>
                                          <p:tavLst>
                                            <p:tav tm="0">
                                              <p:val>
                                                <p:fltVal val="0"/>
                                              </p:val>
                                            </p:tav>
                                            <p:tav tm="100000">
                                              <p:val>
                                                <p:strVal val="#ppt_h"/>
                                              </p:val>
                                            </p:tav>
                                          </p:tavLst>
                                        </p:anim>
                                        <p:anim calcmode="lin" valueType="num">
                                          <p:cBhvr>
                                            <p:cTn id="27" dur="1000" fill="hold"/>
                                            <p:tgtEl>
                                              <p:spTgt spid="49"/>
                                            </p:tgtEl>
                                            <p:attrNameLst>
                                              <p:attrName>style.rotation</p:attrName>
                                            </p:attrNameLst>
                                          </p:cBhvr>
                                          <p:tavLst>
                                            <p:tav tm="0">
                                              <p:val>
                                                <p:fltVal val="90"/>
                                              </p:val>
                                            </p:tav>
                                            <p:tav tm="100000">
                                              <p:val>
                                                <p:fltVal val="0"/>
                                              </p:val>
                                            </p:tav>
                                          </p:tavLst>
                                        </p:anim>
                                        <p:animEffect transition="in" filter="fade">
                                          <p:cBhvr>
                                            <p:cTn id="28" dur="1000"/>
                                            <p:tgtEl>
                                              <p:spTgt spid="49"/>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500" fill="hold"/>
                                            <p:tgtEl>
                                              <p:spTgt spid="58"/>
                                            </p:tgtEl>
                                            <p:attrNameLst>
                                              <p:attrName>ppt_x</p:attrName>
                                            </p:attrNameLst>
                                          </p:cBhvr>
                                          <p:tavLst>
                                            <p:tav tm="0">
                                              <p:val>
                                                <p:strVal val="0-#ppt_w/2"/>
                                              </p:val>
                                            </p:tav>
                                            <p:tav tm="100000">
                                              <p:val>
                                                <p:strVal val="#ppt_x"/>
                                              </p:val>
                                            </p:tav>
                                          </p:tavLst>
                                        </p:anim>
                                        <p:anim calcmode="lin" valueType="num">
                                          <p:cBhvr additive="base">
                                            <p:cTn id="33" dur="500" fill="hold"/>
                                            <p:tgtEl>
                                              <p:spTgt spid="58"/>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8"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500" fill="hold"/>
                                            <p:tgtEl>
                                              <p:spTgt spid="61"/>
                                            </p:tgtEl>
                                            <p:attrNameLst>
                                              <p:attrName>ppt_x</p:attrName>
                                            </p:attrNameLst>
                                          </p:cBhvr>
                                          <p:tavLst>
                                            <p:tav tm="0">
                                              <p:val>
                                                <p:strVal val="#ppt_x"/>
                                              </p:val>
                                            </p:tav>
                                            <p:tav tm="100000">
                                              <p:val>
                                                <p:strVal val="#ppt_x"/>
                                              </p:val>
                                            </p:tav>
                                          </p:tavLst>
                                        </p:anim>
                                        <p:anim calcmode="lin" valueType="num">
                                          <p:cBhvr additive="base">
                                            <p:cTn id="46" dur="500" fill="hold"/>
                                            <p:tgtEl>
                                              <p:spTgt spid="61"/>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2"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additive="base">
                                            <p:cTn id="50" dur="500" fill="hold"/>
                                            <p:tgtEl>
                                              <p:spTgt spid="62"/>
                                            </p:tgtEl>
                                            <p:attrNameLst>
                                              <p:attrName>ppt_x</p:attrName>
                                            </p:attrNameLst>
                                          </p:cBhvr>
                                          <p:tavLst>
                                            <p:tav tm="0">
                                              <p:val>
                                                <p:strVal val="1+#ppt_w/2"/>
                                              </p:val>
                                            </p:tav>
                                            <p:tav tm="100000">
                                              <p:val>
                                                <p:strVal val="#ppt_x"/>
                                              </p:val>
                                            </p:tav>
                                          </p:tavLst>
                                        </p:anim>
                                        <p:anim calcmode="lin" valueType="num">
                                          <p:cBhvr additive="base">
                                            <p:cTn id="51" dur="500" fill="hold"/>
                                            <p:tgtEl>
                                              <p:spTgt spid="6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2"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fill="hold"/>
                                            <p:tgtEl>
                                              <p:spTgt spid="64"/>
                                            </p:tgtEl>
                                            <p:attrNameLst>
                                              <p:attrName>ppt_x</p:attrName>
                                            </p:attrNameLst>
                                          </p:cBhvr>
                                          <p:tavLst>
                                            <p:tav tm="0">
                                              <p:val>
                                                <p:strVal val="1+#ppt_w/2"/>
                                              </p:val>
                                            </p:tav>
                                            <p:tav tm="100000">
                                              <p:val>
                                                <p:strVal val="#ppt_x"/>
                                              </p:val>
                                            </p:tav>
                                          </p:tavLst>
                                        </p:anim>
                                        <p:anim calcmode="lin" valueType="num">
                                          <p:cBhvr additive="base">
                                            <p:cTn id="60" dur="500" fill="hold"/>
                                            <p:tgtEl>
                                              <p:spTgt spid="6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1+#ppt_w/2"/>
                                              </p:val>
                                            </p:tav>
                                            <p:tav tm="100000">
                                              <p:val>
                                                <p:strVal val="#ppt_x"/>
                                              </p:val>
                                            </p:tav>
                                          </p:tavLst>
                                        </p:anim>
                                        <p:anim calcmode="lin" valueType="num">
                                          <p:cBhvr additive="base">
                                            <p:cTn id="64"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44433" y="112284"/>
            <a:ext cx="2814100" cy="1234979"/>
            <a:chOff x="-244433" y="112284"/>
            <a:chExt cx="2814100" cy="1234979"/>
          </a:xfrm>
        </p:grpSpPr>
        <p:pic>
          <p:nvPicPr>
            <p:cNvPr id="24" name="图片 23"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25"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6" name="组合 25"/>
          <p:cNvGrpSpPr/>
          <p:nvPr/>
        </p:nvGrpSpPr>
        <p:grpSpPr>
          <a:xfrm>
            <a:off x="1555644" y="2056178"/>
            <a:ext cx="3482332" cy="3508867"/>
            <a:chOff x="1555644" y="2056178"/>
            <a:chExt cx="3482332" cy="3508867"/>
          </a:xfrm>
        </p:grpSpPr>
        <p:sp>
          <p:nvSpPr>
            <p:cNvPr id="27" name="Freeform 5"/>
            <p:cNvSpPr/>
            <p:nvPr/>
          </p:nvSpPr>
          <p:spPr bwMode="auto">
            <a:xfrm>
              <a:off x="1555644" y="2056178"/>
              <a:ext cx="1743207" cy="1777908"/>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DDB510"/>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28" name="Freeform 8"/>
            <p:cNvSpPr/>
            <p:nvPr/>
          </p:nvSpPr>
          <p:spPr bwMode="auto">
            <a:xfrm>
              <a:off x="1559725" y="3834086"/>
              <a:ext cx="1739124" cy="1730959"/>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29" name="Freeform 7"/>
            <p:cNvSpPr/>
            <p:nvPr/>
          </p:nvSpPr>
          <p:spPr bwMode="auto">
            <a:xfrm>
              <a:off x="3298852" y="3834086"/>
              <a:ext cx="1739124" cy="1730959"/>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F4940A"/>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30" name="Freeform 6"/>
            <p:cNvSpPr/>
            <p:nvPr/>
          </p:nvSpPr>
          <p:spPr bwMode="auto">
            <a:xfrm>
              <a:off x="3298851" y="2056178"/>
              <a:ext cx="1735042" cy="1777908"/>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31" name="TextBox 13"/>
            <p:cNvSpPr txBox="1"/>
            <p:nvPr/>
          </p:nvSpPr>
          <p:spPr>
            <a:xfrm>
              <a:off x="1891703" y="3065484"/>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2" name="TextBox 13"/>
            <p:cNvSpPr txBox="1"/>
            <p:nvPr/>
          </p:nvSpPr>
          <p:spPr>
            <a:xfrm>
              <a:off x="1891703" y="4260106"/>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dirty="0">
                  <a:solidFill>
                    <a:schemeClr val="bg1"/>
                  </a:solidFill>
                  <a:latin typeface="Arial" panose="020B0604020202020204" pitchFamily="34" charset="0"/>
                  <a:ea typeface="微软雅黑" panose="020B050302020402020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3" name="TextBox 13"/>
            <p:cNvSpPr txBox="1"/>
            <p:nvPr/>
          </p:nvSpPr>
          <p:spPr>
            <a:xfrm>
              <a:off x="3294767" y="3065484"/>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4" name="TextBox 13"/>
            <p:cNvSpPr txBox="1"/>
            <p:nvPr/>
          </p:nvSpPr>
          <p:spPr>
            <a:xfrm>
              <a:off x="3294767" y="4260106"/>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35" name="组合 34"/>
          <p:cNvGrpSpPr/>
          <p:nvPr/>
        </p:nvGrpSpPr>
        <p:grpSpPr>
          <a:xfrm>
            <a:off x="6328282" y="5269397"/>
            <a:ext cx="4262925" cy="859821"/>
            <a:chOff x="6328282" y="5269397"/>
            <a:chExt cx="4262925" cy="859821"/>
          </a:xfrm>
        </p:grpSpPr>
        <p:sp>
          <p:nvSpPr>
            <p:cNvPr id="36" name="Oval 31"/>
            <p:cNvSpPr/>
            <p:nvPr/>
          </p:nvSpPr>
          <p:spPr bwMode="auto">
            <a:xfrm>
              <a:off x="6328282" y="5411925"/>
              <a:ext cx="574692" cy="574764"/>
            </a:xfrm>
            <a:prstGeom prst="ellipse">
              <a:avLst/>
            </a:prstGeom>
            <a:solidFill>
              <a:schemeClr val="accent2"/>
            </a:solidFill>
            <a:ln>
              <a:noFill/>
            </a:ln>
            <a:effectLst/>
          </p:spPr>
          <p:txBody>
            <a:bodyPr vert="horz" wrap="square" lIns="37143" tIns="18572" rIns="37143" bIns="18572" numCol="1" rtlCol="0" anchor="t" anchorCtr="0" compatLnSpc="1"/>
            <a:lstStyle/>
            <a:p>
              <a:pPr algn="ctr"/>
              <a:endParaRPr lang="en-US" sz="1420" dirty="0">
                <a:solidFill>
                  <a:schemeClr val="bg1">
                    <a:lumMod val="50000"/>
                  </a:schemeClr>
                </a:solidFill>
                <a:latin typeface="Lato Black" panose="020F0A02020204030203"/>
                <a:cs typeface="Lato Black" panose="020F0A02020204030203"/>
              </a:endParaRPr>
            </a:p>
          </p:txBody>
        </p:sp>
        <p:sp>
          <p:nvSpPr>
            <p:cNvPr id="37" name="文本框 72"/>
            <p:cNvSpPr txBox="1"/>
            <p:nvPr/>
          </p:nvSpPr>
          <p:spPr>
            <a:xfrm>
              <a:off x="6946392" y="5269397"/>
              <a:ext cx="1685037" cy="369332"/>
            </a:xfrm>
            <a:prstGeom prst="rect">
              <a:avLst/>
            </a:prstGeom>
            <a:noFill/>
          </p:spPr>
          <p:txBody>
            <a:bodyPr wrap="square" rtlCol="0">
              <a:spAutoFit/>
            </a:bodyPr>
            <a:lstStyle/>
            <a:p>
              <a:r>
                <a:rPr lang="zh-CN" altLang="en-US" sz="1800" b="1" dirty="0">
                  <a:solidFill>
                    <a:schemeClr val="bg1">
                      <a:lumMod val="50000"/>
                    </a:schemeClr>
                  </a:solidFill>
                  <a:latin typeface="微软雅黑" panose="020B0503020204020204" charset="-122"/>
                  <a:ea typeface="微软雅黑" panose="020B0503020204020204" charset="-122"/>
                </a:rPr>
                <a:t>单击编辑标题</a:t>
              </a:r>
            </a:p>
          </p:txBody>
        </p:sp>
        <p:sp>
          <p:nvSpPr>
            <p:cNvPr id="38" name="Shape 358"/>
            <p:cNvSpPr txBox="1"/>
            <p:nvPr/>
          </p:nvSpPr>
          <p:spPr>
            <a:xfrm>
              <a:off x="7050271" y="5625350"/>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bg1">
                      <a:lumMod val="50000"/>
                    </a:schemeClr>
                  </a:solidFill>
                  <a:latin typeface="微软雅黑" panose="020B0503020204020204" charset="-122"/>
                  <a:ea typeface="微软雅黑" panose="020B050302020402020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bg1">
                    <a:lumMod val="50000"/>
                  </a:schemeClr>
                </a:solidFill>
                <a:latin typeface="微软雅黑" panose="020B0503020204020204" charset="-122"/>
                <a:ea typeface="微软雅黑" panose="020B0503020204020204" charset="-122"/>
                <a:cs typeface="Lato" panose="020F0502020204030203"/>
                <a:sym typeface="Lato" panose="020F0502020204030203"/>
              </a:endParaRPr>
            </a:p>
          </p:txBody>
        </p:sp>
      </p:grpSp>
      <p:grpSp>
        <p:nvGrpSpPr>
          <p:cNvPr id="39" name="组合 38"/>
          <p:cNvGrpSpPr/>
          <p:nvPr/>
        </p:nvGrpSpPr>
        <p:grpSpPr>
          <a:xfrm>
            <a:off x="6328282" y="2751136"/>
            <a:ext cx="4262925" cy="859820"/>
            <a:chOff x="6328282" y="2751136"/>
            <a:chExt cx="4262925" cy="859820"/>
          </a:xfrm>
        </p:grpSpPr>
        <p:sp>
          <p:nvSpPr>
            <p:cNvPr id="40" name="Oval 29"/>
            <p:cNvSpPr/>
            <p:nvPr/>
          </p:nvSpPr>
          <p:spPr bwMode="auto">
            <a:xfrm>
              <a:off x="6328282" y="2893664"/>
              <a:ext cx="574692" cy="574764"/>
            </a:xfrm>
            <a:prstGeom prst="ellipse">
              <a:avLst/>
            </a:prstGeom>
            <a:solidFill>
              <a:srgbClr val="DDB510"/>
            </a:solidFill>
            <a:ln>
              <a:noFill/>
            </a:ln>
            <a:effectLst/>
          </p:spPr>
          <p:txBody>
            <a:bodyPr vert="horz" wrap="square" lIns="37143" tIns="18572" rIns="37143" bIns="18572" numCol="1" rtlCol="0" anchor="t" anchorCtr="0" compatLnSpc="1"/>
            <a:lstStyle/>
            <a:p>
              <a:pPr algn="ctr"/>
              <a:endParaRPr lang="en-US" sz="1420" dirty="0">
                <a:solidFill>
                  <a:schemeClr val="bg1">
                    <a:lumMod val="50000"/>
                  </a:schemeClr>
                </a:solidFill>
                <a:latin typeface="Lato Black" panose="020F0A02020204030203"/>
                <a:cs typeface="Lato Black" panose="020F0A02020204030203"/>
              </a:endParaRPr>
            </a:p>
          </p:txBody>
        </p:sp>
        <p:sp>
          <p:nvSpPr>
            <p:cNvPr id="41" name="文本框 75"/>
            <p:cNvSpPr txBox="1"/>
            <p:nvPr/>
          </p:nvSpPr>
          <p:spPr>
            <a:xfrm>
              <a:off x="6946392" y="2751136"/>
              <a:ext cx="1685037" cy="369332"/>
            </a:xfrm>
            <a:prstGeom prst="rect">
              <a:avLst/>
            </a:prstGeom>
            <a:noFill/>
          </p:spPr>
          <p:txBody>
            <a:bodyPr wrap="square" rtlCol="0">
              <a:spAutoFit/>
            </a:bodyPr>
            <a:lstStyle/>
            <a:p>
              <a:r>
                <a:rPr lang="zh-CN" altLang="en-US" sz="1800" b="1" dirty="0">
                  <a:solidFill>
                    <a:schemeClr val="bg1">
                      <a:lumMod val="50000"/>
                    </a:schemeClr>
                  </a:solidFill>
                  <a:latin typeface="微软雅黑" panose="020B0503020204020204" charset="-122"/>
                  <a:ea typeface="微软雅黑" panose="020B0503020204020204" charset="-122"/>
                </a:rPr>
                <a:t>单击编辑标题</a:t>
              </a:r>
            </a:p>
          </p:txBody>
        </p:sp>
        <p:sp>
          <p:nvSpPr>
            <p:cNvPr id="42" name="Shape 358"/>
            <p:cNvSpPr txBox="1"/>
            <p:nvPr/>
          </p:nvSpPr>
          <p:spPr>
            <a:xfrm>
              <a:off x="7050271" y="3107088"/>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bg1">
                      <a:lumMod val="50000"/>
                    </a:schemeClr>
                  </a:solidFill>
                  <a:latin typeface="微软雅黑" panose="020B0503020204020204" charset="-122"/>
                  <a:ea typeface="微软雅黑" panose="020B050302020402020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bg1">
                    <a:lumMod val="50000"/>
                  </a:schemeClr>
                </a:solidFill>
                <a:latin typeface="微软雅黑" panose="020B0503020204020204" charset="-122"/>
                <a:ea typeface="微软雅黑" panose="020B0503020204020204" charset="-122"/>
                <a:cs typeface="Lato" panose="020F0502020204030203"/>
                <a:sym typeface="Lato" panose="020F0502020204030203"/>
              </a:endParaRPr>
            </a:p>
          </p:txBody>
        </p:sp>
      </p:grpSp>
      <p:grpSp>
        <p:nvGrpSpPr>
          <p:cNvPr id="43" name="组合 42"/>
          <p:cNvGrpSpPr/>
          <p:nvPr/>
        </p:nvGrpSpPr>
        <p:grpSpPr>
          <a:xfrm>
            <a:off x="6328282" y="4010267"/>
            <a:ext cx="4262925" cy="859820"/>
            <a:chOff x="6328282" y="4010267"/>
            <a:chExt cx="4262925" cy="859820"/>
          </a:xfrm>
        </p:grpSpPr>
        <p:sp>
          <p:nvSpPr>
            <p:cNvPr id="44" name="Oval 29"/>
            <p:cNvSpPr/>
            <p:nvPr/>
          </p:nvSpPr>
          <p:spPr bwMode="auto">
            <a:xfrm>
              <a:off x="6328282" y="4152795"/>
              <a:ext cx="574692" cy="574764"/>
            </a:xfrm>
            <a:prstGeom prst="ellipse">
              <a:avLst/>
            </a:prstGeom>
            <a:solidFill>
              <a:srgbClr val="F4940A"/>
            </a:solidFill>
            <a:ln>
              <a:noFill/>
            </a:ln>
            <a:effectLst/>
          </p:spPr>
          <p:txBody>
            <a:bodyPr vert="horz" wrap="square" lIns="37143" tIns="18572" rIns="37143" bIns="18572" numCol="1" rtlCol="0" anchor="t" anchorCtr="0" compatLnSpc="1"/>
            <a:lstStyle/>
            <a:p>
              <a:pPr algn="ctr"/>
              <a:endParaRPr lang="en-US" sz="1420" dirty="0">
                <a:solidFill>
                  <a:schemeClr val="bg1">
                    <a:lumMod val="50000"/>
                  </a:schemeClr>
                </a:solidFill>
                <a:latin typeface="Lato Black" panose="020F0A02020204030203"/>
                <a:cs typeface="Lato Black" panose="020F0A02020204030203"/>
              </a:endParaRPr>
            </a:p>
          </p:txBody>
        </p:sp>
        <p:sp>
          <p:nvSpPr>
            <p:cNvPr id="45" name="文本框 69"/>
            <p:cNvSpPr txBox="1"/>
            <p:nvPr/>
          </p:nvSpPr>
          <p:spPr>
            <a:xfrm>
              <a:off x="6946392" y="4010267"/>
              <a:ext cx="1685037" cy="369332"/>
            </a:xfrm>
            <a:prstGeom prst="rect">
              <a:avLst/>
            </a:prstGeom>
            <a:noFill/>
          </p:spPr>
          <p:txBody>
            <a:bodyPr wrap="square" rtlCol="0">
              <a:spAutoFit/>
            </a:bodyPr>
            <a:lstStyle/>
            <a:p>
              <a:r>
                <a:rPr lang="zh-CN" altLang="en-US" sz="1800" b="1" dirty="0">
                  <a:solidFill>
                    <a:schemeClr val="bg1">
                      <a:lumMod val="50000"/>
                    </a:schemeClr>
                  </a:solidFill>
                  <a:latin typeface="微软雅黑" panose="020B0503020204020204" charset="-122"/>
                  <a:ea typeface="微软雅黑" panose="020B0503020204020204" charset="-122"/>
                </a:rPr>
                <a:t>单击编辑标题</a:t>
              </a:r>
            </a:p>
          </p:txBody>
        </p:sp>
        <p:sp>
          <p:nvSpPr>
            <p:cNvPr id="46" name="Shape 358"/>
            <p:cNvSpPr txBox="1"/>
            <p:nvPr/>
          </p:nvSpPr>
          <p:spPr>
            <a:xfrm>
              <a:off x="7050271" y="4366219"/>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bg1">
                      <a:lumMod val="50000"/>
                    </a:schemeClr>
                  </a:solidFill>
                  <a:latin typeface="微软雅黑" panose="020B0503020204020204" charset="-122"/>
                  <a:ea typeface="微软雅黑" panose="020B050302020402020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bg1">
                    <a:lumMod val="50000"/>
                  </a:schemeClr>
                </a:solidFill>
                <a:latin typeface="微软雅黑" panose="020B0503020204020204" charset="-122"/>
                <a:ea typeface="微软雅黑" panose="020B0503020204020204" charset="-122"/>
                <a:cs typeface="Lato" panose="020F0502020204030203"/>
                <a:sym typeface="Lato" panose="020F0502020204030203"/>
              </a:endParaRPr>
            </a:p>
          </p:txBody>
        </p:sp>
      </p:grpSp>
      <p:grpSp>
        <p:nvGrpSpPr>
          <p:cNvPr id="47" name="组合 46"/>
          <p:cNvGrpSpPr/>
          <p:nvPr/>
        </p:nvGrpSpPr>
        <p:grpSpPr>
          <a:xfrm>
            <a:off x="6328282" y="1492004"/>
            <a:ext cx="4262925" cy="859821"/>
            <a:chOff x="6328282" y="1492004"/>
            <a:chExt cx="4262925" cy="859821"/>
          </a:xfrm>
        </p:grpSpPr>
        <p:sp>
          <p:nvSpPr>
            <p:cNvPr id="48" name="Oval 31"/>
            <p:cNvSpPr/>
            <p:nvPr/>
          </p:nvSpPr>
          <p:spPr bwMode="auto">
            <a:xfrm>
              <a:off x="6328282" y="1634532"/>
              <a:ext cx="574692" cy="574764"/>
            </a:xfrm>
            <a:prstGeom prst="ellipse">
              <a:avLst/>
            </a:prstGeom>
            <a:solidFill>
              <a:schemeClr val="accent1"/>
            </a:solidFill>
            <a:ln>
              <a:noFill/>
            </a:ln>
            <a:effectLst/>
          </p:spPr>
          <p:txBody>
            <a:bodyPr vert="horz" wrap="square" lIns="37143" tIns="18572" rIns="37143" bIns="18572" numCol="1" rtlCol="0" anchor="t" anchorCtr="0" compatLnSpc="1"/>
            <a:lstStyle/>
            <a:p>
              <a:pPr algn="ctr"/>
              <a:endParaRPr lang="en-US" sz="1420" dirty="0">
                <a:solidFill>
                  <a:schemeClr val="bg1">
                    <a:lumMod val="50000"/>
                  </a:schemeClr>
                </a:solidFill>
                <a:latin typeface="Lato Black" panose="020F0A02020204030203"/>
                <a:cs typeface="Lato Black" panose="020F0A02020204030203"/>
              </a:endParaRPr>
            </a:p>
          </p:txBody>
        </p:sp>
        <p:sp>
          <p:nvSpPr>
            <p:cNvPr id="49" name="文本框 78"/>
            <p:cNvSpPr txBox="1"/>
            <p:nvPr/>
          </p:nvSpPr>
          <p:spPr>
            <a:xfrm>
              <a:off x="6946392" y="1492004"/>
              <a:ext cx="1685037" cy="369332"/>
            </a:xfrm>
            <a:prstGeom prst="rect">
              <a:avLst/>
            </a:prstGeom>
            <a:noFill/>
          </p:spPr>
          <p:txBody>
            <a:bodyPr wrap="square" rtlCol="0">
              <a:spAutoFit/>
            </a:bodyPr>
            <a:lstStyle/>
            <a:p>
              <a:r>
                <a:rPr lang="zh-CN" altLang="en-US" sz="1800" b="1" dirty="0">
                  <a:solidFill>
                    <a:schemeClr val="bg1">
                      <a:lumMod val="50000"/>
                    </a:schemeClr>
                  </a:solidFill>
                  <a:latin typeface="微软雅黑" panose="020B0503020204020204" charset="-122"/>
                  <a:ea typeface="微软雅黑" panose="020B0503020204020204" charset="-122"/>
                </a:rPr>
                <a:t>单击编辑标题</a:t>
              </a:r>
            </a:p>
          </p:txBody>
        </p:sp>
        <p:sp>
          <p:nvSpPr>
            <p:cNvPr id="50" name="Shape 358"/>
            <p:cNvSpPr txBox="1"/>
            <p:nvPr/>
          </p:nvSpPr>
          <p:spPr>
            <a:xfrm>
              <a:off x="7050271" y="1847957"/>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bg1">
                      <a:lumMod val="50000"/>
                    </a:schemeClr>
                  </a:solidFill>
                  <a:latin typeface="微软雅黑" panose="020B0503020204020204" charset="-122"/>
                  <a:ea typeface="微软雅黑" panose="020B050302020402020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bg1">
                    <a:lumMod val="50000"/>
                  </a:schemeClr>
                </a:solidFill>
                <a:latin typeface="微软雅黑" panose="020B0503020204020204" charset="-122"/>
                <a:ea typeface="微软雅黑" panose="020B0503020204020204" charset="-122"/>
                <a:cs typeface="Lato" panose="020F0502020204030203"/>
                <a:sym typeface="Lato" panose="020F0502020204030203"/>
              </a:endParaRPr>
            </a:p>
          </p:txBody>
        </p:sp>
      </p:grpSp>
    </p:spTree>
  </p:cSld>
  <p:clrMapOvr>
    <a:masterClrMapping/>
  </p:clrMapOvr>
  <p:transition spd="slow" advClick="0" advTm="3000">
    <p:push dir="u"/>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anim calcmode="lin" valueType="num">
                                      <p:cBhvr>
                                        <p:cTn id="26" dur="1000" fill="hold"/>
                                        <p:tgtEl>
                                          <p:spTgt spid="43"/>
                                        </p:tgtEl>
                                        <p:attrNameLst>
                                          <p:attrName>ppt_x</p:attrName>
                                        </p:attrNameLst>
                                      </p:cBhvr>
                                      <p:tavLst>
                                        <p:tav tm="0">
                                          <p:val>
                                            <p:strVal val="#ppt_x"/>
                                          </p:val>
                                        </p:tav>
                                        <p:tav tm="100000">
                                          <p:val>
                                            <p:strVal val="#ppt_x"/>
                                          </p:val>
                                        </p:tav>
                                      </p:tavLst>
                                    </p:anim>
                                    <p:anim calcmode="lin" valueType="num">
                                      <p:cBhvr>
                                        <p:cTn id="27" dur="10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744035" y="2887465"/>
            <a:ext cx="2444733" cy="0"/>
          </a:xfrm>
          <a:prstGeom prst="line">
            <a:avLst/>
          </a:prstGeom>
          <a:ln w="5080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3188768" y="2702416"/>
            <a:ext cx="370000" cy="370113"/>
          </a:xfrm>
          <a:prstGeom prst="arc">
            <a:avLst>
              <a:gd name="adj1" fmla="val 1821037"/>
              <a:gd name="adj2" fmla="val 19752242"/>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2400">
              <a:cs typeface="+mn-ea"/>
              <a:sym typeface="+mn-lt"/>
            </a:endParaRPr>
          </a:p>
        </p:txBody>
      </p:sp>
      <p:cxnSp>
        <p:nvCxnSpPr>
          <p:cNvPr id="11" name="Straight Connector 10"/>
          <p:cNvCxnSpPr/>
          <p:nvPr/>
        </p:nvCxnSpPr>
        <p:spPr>
          <a:xfrm>
            <a:off x="3377566" y="2887465"/>
            <a:ext cx="2444733" cy="0"/>
          </a:xfrm>
          <a:prstGeom prst="line">
            <a:avLst/>
          </a:prstGeom>
          <a:ln w="5080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11098" y="2887465"/>
            <a:ext cx="2444733" cy="0"/>
          </a:xfrm>
          <a:prstGeom prst="line">
            <a:avLst/>
          </a:prstGeom>
          <a:ln w="5080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44627" y="2887465"/>
            <a:ext cx="2444733" cy="0"/>
          </a:xfrm>
          <a:prstGeom prst="line">
            <a:avLst/>
          </a:prstGeom>
          <a:ln w="508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5818500" y="2702416"/>
            <a:ext cx="370000" cy="370113"/>
          </a:xfrm>
          <a:prstGeom prst="arc">
            <a:avLst>
              <a:gd name="adj1" fmla="val 1821037"/>
              <a:gd name="adj2" fmla="val 19752242"/>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2400">
              <a:cs typeface="+mn-ea"/>
              <a:sym typeface="+mn-lt"/>
            </a:endParaRPr>
          </a:p>
        </p:txBody>
      </p:sp>
      <p:sp>
        <p:nvSpPr>
          <p:cNvPr id="18" name="Arc 17"/>
          <p:cNvSpPr/>
          <p:nvPr/>
        </p:nvSpPr>
        <p:spPr>
          <a:xfrm>
            <a:off x="8448233" y="2702416"/>
            <a:ext cx="370000" cy="370113"/>
          </a:xfrm>
          <a:prstGeom prst="arc">
            <a:avLst>
              <a:gd name="adj1" fmla="val 1821037"/>
              <a:gd name="adj2" fmla="val 19752242"/>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2400">
              <a:cs typeface="+mn-ea"/>
              <a:sym typeface="+mn-lt"/>
            </a:endParaRPr>
          </a:p>
        </p:txBody>
      </p:sp>
      <p:sp>
        <p:nvSpPr>
          <p:cNvPr id="19" name="Arc 18"/>
          <p:cNvSpPr/>
          <p:nvPr/>
        </p:nvSpPr>
        <p:spPr>
          <a:xfrm>
            <a:off x="11077968" y="2702416"/>
            <a:ext cx="370000" cy="370113"/>
          </a:xfrm>
          <a:prstGeom prst="arc">
            <a:avLst>
              <a:gd name="adj1" fmla="val 1821037"/>
              <a:gd name="adj2" fmla="val 19752242"/>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2400">
              <a:cs typeface="+mn-ea"/>
              <a:sym typeface="+mn-lt"/>
            </a:endParaRPr>
          </a:p>
        </p:txBody>
      </p:sp>
      <p:sp>
        <p:nvSpPr>
          <p:cNvPr id="21" name="TextBox 20"/>
          <p:cNvSpPr txBox="1"/>
          <p:nvPr/>
        </p:nvSpPr>
        <p:spPr>
          <a:xfrm>
            <a:off x="901054" y="2325221"/>
            <a:ext cx="736067" cy="420548"/>
          </a:xfrm>
          <a:prstGeom prst="rect">
            <a:avLst/>
          </a:prstGeom>
          <a:noFill/>
        </p:spPr>
        <p:txBody>
          <a:bodyPr wrap="none" lIns="91424" tIns="45712" rIns="91424" bIns="45712" rtlCol="0">
            <a:spAutoFit/>
          </a:bodyPr>
          <a:lstStyle/>
          <a:p>
            <a:r>
              <a:rPr lang="en-US" sz="2135" dirty="0">
                <a:solidFill>
                  <a:schemeClr val="tx1">
                    <a:lumMod val="50000"/>
                    <a:lumOff val="50000"/>
                  </a:schemeClr>
                </a:solidFill>
                <a:cs typeface="+mn-ea"/>
                <a:sym typeface="+mn-lt"/>
              </a:rPr>
              <a:t>2017</a:t>
            </a:r>
          </a:p>
        </p:txBody>
      </p:sp>
      <p:sp>
        <p:nvSpPr>
          <p:cNvPr id="22" name="TextBox 21"/>
          <p:cNvSpPr txBox="1"/>
          <p:nvPr/>
        </p:nvSpPr>
        <p:spPr>
          <a:xfrm>
            <a:off x="901058" y="3201096"/>
            <a:ext cx="1917585" cy="892536"/>
          </a:xfrm>
          <a:prstGeom prst="rect">
            <a:avLst/>
          </a:prstGeom>
          <a:noFill/>
        </p:spPr>
        <p:txBody>
          <a:bodyPr wrap="square" lIns="91424" tIns="45712" rIns="91424" bIns="45712" rtlCol="0">
            <a:spAutoFit/>
          </a:bodyPr>
          <a:lstStyle/>
          <a:p>
            <a:r>
              <a:rPr lang="zh-CN" altLang="en-US" sz="1600" dirty="0">
                <a:solidFill>
                  <a:schemeClr val="tx1">
                    <a:lumMod val="75000"/>
                    <a:lumOff val="25000"/>
                  </a:schemeClr>
                </a:solidFill>
                <a:cs typeface="+mn-ea"/>
                <a:sym typeface="+mn-lt"/>
              </a:rPr>
              <a:t>添加标题</a:t>
            </a:r>
          </a:p>
          <a:p>
            <a:r>
              <a:rPr lang="zh-CN" altLang="en-US" sz="1200" dirty="0">
                <a:solidFill>
                  <a:schemeClr val="tx1">
                    <a:lumMod val="50000"/>
                    <a:lumOff val="50000"/>
                  </a:schemeClr>
                </a:solidFill>
                <a:cs typeface="+mn-ea"/>
                <a:sym typeface="+mn-lt"/>
              </a:rPr>
              <a:t>您的内容打在这里，或通过复制文本后在此选择粘贴，并选择只保留文字。</a:t>
            </a:r>
            <a:endParaRPr lang="en-US" sz="1200" dirty="0">
              <a:solidFill>
                <a:schemeClr val="tx1">
                  <a:lumMod val="50000"/>
                  <a:lumOff val="50000"/>
                </a:schemeClr>
              </a:solidFill>
              <a:cs typeface="+mn-ea"/>
              <a:sym typeface="+mn-lt"/>
            </a:endParaRPr>
          </a:p>
        </p:txBody>
      </p:sp>
      <p:sp>
        <p:nvSpPr>
          <p:cNvPr id="23" name="TextBox 22"/>
          <p:cNvSpPr txBox="1"/>
          <p:nvPr/>
        </p:nvSpPr>
        <p:spPr>
          <a:xfrm>
            <a:off x="3623351" y="2325610"/>
            <a:ext cx="736067" cy="420548"/>
          </a:xfrm>
          <a:prstGeom prst="rect">
            <a:avLst/>
          </a:prstGeom>
          <a:noFill/>
        </p:spPr>
        <p:txBody>
          <a:bodyPr wrap="none" lIns="91424" tIns="45712" rIns="91424" bIns="45712" rtlCol="0">
            <a:spAutoFit/>
          </a:bodyPr>
          <a:lstStyle/>
          <a:p>
            <a:r>
              <a:rPr lang="en-US" sz="2135" dirty="0">
                <a:solidFill>
                  <a:schemeClr val="tx1">
                    <a:lumMod val="50000"/>
                    <a:lumOff val="50000"/>
                  </a:schemeClr>
                </a:solidFill>
                <a:cs typeface="+mn-ea"/>
                <a:sym typeface="+mn-lt"/>
              </a:rPr>
              <a:t>2016</a:t>
            </a:r>
          </a:p>
        </p:txBody>
      </p:sp>
      <p:sp>
        <p:nvSpPr>
          <p:cNvPr id="24" name="TextBox 23"/>
          <p:cNvSpPr txBox="1"/>
          <p:nvPr/>
        </p:nvSpPr>
        <p:spPr>
          <a:xfrm>
            <a:off x="3623354" y="3201486"/>
            <a:ext cx="1917585" cy="892536"/>
          </a:xfrm>
          <a:prstGeom prst="rect">
            <a:avLst/>
          </a:prstGeom>
          <a:noFill/>
        </p:spPr>
        <p:txBody>
          <a:bodyPr wrap="square" lIns="91424" tIns="45712" rIns="91424" bIns="45712" rtlCol="0">
            <a:spAutoFit/>
          </a:bodyPr>
          <a:lstStyle/>
          <a:p>
            <a:r>
              <a:rPr lang="zh-CN" altLang="en-US" sz="1600" dirty="0">
                <a:solidFill>
                  <a:schemeClr val="accent6"/>
                </a:solidFill>
                <a:cs typeface="+mn-ea"/>
                <a:sym typeface="+mn-lt"/>
              </a:rPr>
              <a:t>添加标题</a:t>
            </a:r>
          </a:p>
          <a:p>
            <a:r>
              <a:rPr lang="zh-CN" altLang="en-US" sz="1200" dirty="0">
                <a:solidFill>
                  <a:schemeClr val="tx1">
                    <a:lumMod val="50000"/>
                    <a:lumOff val="50000"/>
                  </a:schemeClr>
                </a:solidFill>
                <a:cs typeface="+mn-ea"/>
                <a:sym typeface="+mn-lt"/>
              </a:rPr>
              <a:t>您的内容打在这里，或通过复制文本后在此选择粘贴，并选择只保留文字。</a:t>
            </a:r>
            <a:endParaRPr lang="en-US" sz="1200" dirty="0">
              <a:solidFill>
                <a:schemeClr val="tx1">
                  <a:lumMod val="50000"/>
                  <a:lumOff val="50000"/>
                </a:schemeClr>
              </a:solidFill>
              <a:cs typeface="+mn-ea"/>
              <a:sym typeface="+mn-lt"/>
            </a:endParaRPr>
          </a:p>
        </p:txBody>
      </p:sp>
      <p:sp>
        <p:nvSpPr>
          <p:cNvPr id="25" name="TextBox 24"/>
          <p:cNvSpPr txBox="1"/>
          <p:nvPr/>
        </p:nvSpPr>
        <p:spPr>
          <a:xfrm>
            <a:off x="6341204" y="2325221"/>
            <a:ext cx="736067" cy="420548"/>
          </a:xfrm>
          <a:prstGeom prst="rect">
            <a:avLst/>
          </a:prstGeom>
          <a:noFill/>
        </p:spPr>
        <p:txBody>
          <a:bodyPr wrap="none" lIns="91424" tIns="45712" rIns="91424" bIns="45712" rtlCol="0">
            <a:spAutoFit/>
          </a:bodyPr>
          <a:lstStyle/>
          <a:p>
            <a:r>
              <a:rPr lang="en-US" sz="2135" dirty="0">
                <a:solidFill>
                  <a:schemeClr val="tx1">
                    <a:lumMod val="50000"/>
                    <a:lumOff val="50000"/>
                  </a:schemeClr>
                </a:solidFill>
                <a:cs typeface="+mn-ea"/>
                <a:sym typeface="+mn-lt"/>
              </a:rPr>
              <a:t>2015</a:t>
            </a:r>
          </a:p>
        </p:txBody>
      </p:sp>
      <p:sp>
        <p:nvSpPr>
          <p:cNvPr id="26" name="TextBox 25"/>
          <p:cNvSpPr txBox="1"/>
          <p:nvPr/>
        </p:nvSpPr>
        <p:spPr>
          <a:xfrm>
            <a:off x="6341210" y="3201096"/>
            <a:ext cx="1917585" cy="892536"/>
          </a:xfrm>
          <a:prstGeom prst="rect">
            <a:avLst/>
          </a:prstGeom>
          <a:noFill/>
        </p:spPr>
        <p:txBody>
          <a:bodyPr wrap="square" lIns="91424" tIns="45712" rIns="91424" bIns="45712" rtlCol="0">
            <a:spAutoFit/>
          </a:bodyPr>
          <a:lstStyle/>
          <a:p>
            <a:r>
              <a:rPr lang="zh-CN" altLang="en-US" sz="1600" dirty="0">
                <a:solidFill>
                  <a:schemeClr val="tx1">
                    <a:lumMod val="75000"/>
                    <a:lumOff val="25000"/>
                  </a:schemeClr>
                </a:solidFill>
                <a:cs typeface="+mn-ea"/>
                <a:sym typeface="+mn-lt"/>
              </a:rPr>
              <a:t>添加标题</a:t>
            </a:r>
          </a:p>
          <a:p>
            <a:r>
              <a:rPr lang="zh-CN" altLang="en-US" sz="1200" dirty="0">
                <a:solidFill>
                  <a:schemeClr val="tx1">
                    <a:lumMod val="50000"/>
                    <a:lumOff val="50000"/>
                  </a:schemeClr>
                </a:solidFill>
                <a:cs typeface="+mn-ea"/>
                <a:sym typeface="+mn-lt"/>
              </a:rPr>
              <a:t>您的内容打在这里，或通过复制文本后在此选择粘贴，并选择只保留文字。</a:t>
            </a:r>
            <a:endParaRPr lang="en-US" sz="1200" dirty="0">
              <a:solidFill>
                <a:schemeClr val="tx1">
                  <a:lumMod val="50000"/>
                  <a:lumOff val="50000"/>
                </a:schemeClr>
              </a:solidFill>
              <a:cs typeface="+mn-ea"/>
              <a:sym typeface="+mn-lt"/>
            </a:endParaRPr>
          </a:p>
        </p:txBody>
      </p:sp>
      <p:sp>
        <p:nvSpPr>
          <p:cNvPr id="27" name="TextBox 26"/>
          <p:cNvSpPr txBox="1"/>
          <p:nvPr/>
        </p:nvSpPr>
        <p:spPr>
          <a:xfrm>
            <a:off x="9007031" y="2325221"/>
            <a:ext cx="736067" cy="420548"/>
          </a:xfrm>
          <a:prstGeom prst="rect">
            <a:avLst/>
          </a:prstGeom>
          <a:noFill/>
        </p:spPr>
        <p:txBody>
          <a:bodyPr wrap="none" lIns="91424" tIns="45712" rIns="91424" bIns="45712" rtlCol="0">
            <a:spAutoFit/>
          </a:bodyPr>
          <a:lstStyle/>
          <a:p>
            <a:r>
              <a:rPr lang="en-US" sz="2135" dirty="0">
                <a:solidFill>
                  <a:schemeClr val="tx1">
                    <a:lumMod val="50000"/>
                    <a:lumOff val="50000"/>
                  </a:schemeClr>
                </a:solidFill>
                <a:cs typeface="+mn-ea"/>
                <a:sym typeface="+mn-lt"/>
              </a:rPr>
              <a:t>2014</a:t>
            </a:r>
          </a:p>
        </p:txBody>
      </p:sp>
      <p:sp>
        <p:nvSpPr>
          <p:cNvPr id="28" name="TextBox 27"/>
          <p:cNvSpPr txBox="1"/>
          <p:nvPr/>
        </p:nvSpPr>
        <p:spPr>
          <a:xfrm>
            <a:off x="9007036" y="3201096"/>
            <a:ext cx="1917585" cy="892536"/>
          </a:xfrm>
          <a:prstGeom prst="rect">
            <a:avLst/>
          </a:prstGeom>
          <a:noFill/>
        </p:spPr>
        <p:txBody>
          <a:bodyPr wrap="square" lIns="91424" tIns="45712" rIns="91424" bIns="45712" rtlCol="0">
            <a:spAutoFit/>
          </a:bodyPr>
          <a:lstStyle/>
          <a:p>
            <a:r>
              <a:rPr lang="zh-CN" altLang="en-US" sz="1600" dirty="0">
                <a:solidFill>
                  <a:schemeClr val="accent6"/>
                </a:solidFill>
                <a:cs typeface="+mn-ea"/>
                <a:sym typeface="+mn-lt"/>
              </a:rPr>
              <a:t>添加标题</a:t>
            </a:r>
          </a:p>
          <a:p>
            <a:r>
              <a:rPr lang="zh-CN" altLang="en-US" sz="1200" dirty="0">
                <a:solidFill>
                  <a:schemeClr val="tx1">
                    <a:lumMod val="50000"/>
                    <a:lumOff val="50000"/>
                  </a:schemeClr>
                </a:solidFill>
                <a:cs typeface="+mn-ea"/>
                <a:sym typeface="+mn-lt"/>
              </a:rPr>
              <a:t>您的内容打在这里，或通过复制文本后在此选择粘贴，并选择只保留文字。</a:t>
            </a:r>
            <a:endParaRPr lang="en-US" sz="1200" dirty="0">
              <a:solidFill>
                <a:schemeClr val="tx1">
                  <a:lumMod val="50000"/>
                  <a:lumOff val="50000"/>
                </a:schemeClr>
              </a:solidFill>
              <a:cs typeface="+mn-ea"/>
              <a:sym typeface="+mn-lt"/>
            </a:endParaRPr>
          </a:p>
        </p:txBody>
      </p:sp>
      <p:grpSp>
        <p:nvGrpSpPr>
          <p:cNvPr id="20" name="组合 19"/>
          <p:cNvGrpSpPr/>
          <p:nvPr/>
        </p:nvGrpSpPr>
        <p:grpSpPr>
          <a:xfrm>
            <a:off x="-244433" y="112284"/>
            <a:ext cx="2814100" cy="1234979"/>
            <a:chOff x="-244433" y="112284"/>
            <a:chExt cx="2814100" cy="1234979"/>
          </a:xfrm>
        </p:grpSpPr>
        <p:pic>
          <p:nvPicPr>
            <p:cNvPr id="29" name="图片 28"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30"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250"/>
                                        <p:tgtEl>
                                          <p:spTgt spid="15"/>
                                        </p:tgtEl>
                                      </p:cBhvr>
                                    </p:animEffect>
                                  </p:childTnLst>
                                </p:cTn>
                              </p:par>
                            </p:childTnLst>
                          </p:cTn>
                        </p:par>
                        <p:par>
                          <p:cTn id="12" fill="hold">
                            <p:stCondLst>
                              <p:cond delay="1000"/>
                            </p:stCondLst>
                            <p:childTnLst>
                              <p:par>
                                <p:cTn id="13" presetID="21" presetClass="entr" presetSubtype="2"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2)">
                                      <p:cBhvr>
                                        <p:cTn id="15" dur="250"/>
                                        <p:tgtEl>
                                          <p:spTgt spid="1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250"/>
                                        <p:tgtEl>
                                          <p:spTgt spid="13"/>
                                        </p:tgtEl>
                                      </p:cBhvr>
                                    </p:animEffect>
                                  </p:childTnLst>
                                </p:cTn>
                              </p:par>
                            </p:childTnLst>
                          </p:cTn>
                        </p:par>
                        <p:par>
                          <p:cTn id="20" fill="hold">
                            <p:stCondLst>
                              <p:cond delay="2000"/>
                            </p:stCondLst>
                            <p:childTnLst>
                              <p:par>
                                <p:cTn id="21" presetID="21"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2)">
                                      <p:cBhvr>
                                        <p:cTn id="23" dur="250"/>
                                        <p:tgtEl>
                                          <p:spTgt spid="1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250"/>
                                        <p:tgtEl>
                                          <p:spTgt spid="11"/>
                                        </p:tgtEl>
                                      </p:cBhvr>
                                    </p:animEffect>
                                  </p:childTnLst>
                                </p:cTn>
                              </p:par>
                            </p:childTnLst>
                          </p:cTn>
                        </p:par>
                        <p:par>
                          <p:cTn id="28" fill="hold">
                            <p:stCondLst>
                              <p:cond delay="3000"/>
                            </p:stCondLst>
                            <p:childTnLst>
                              <p:par>
                                <p:cTn id="29" presetID="21"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2)">
                                      <p:cBhvr>
                                        <p:cTn id="31" dur="250"/>
                                        <p:tgtEl>
                                          <p:spTgt spid="10"/>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250"/>
                                        <p:tgtEl>
                                          <p:spTgt spid="9"/>
                                        </p:tgtEl>
                                      </p:cBhvr>
                                    </p:animEffect>
                                  </p:childTnLst>
                                </p:cTn>
                              </p:par>
                            </p:childTnLst>
                          </p:cTn>
                        </p:par>
                        <p:par>
                          <p:cTn id="36" fill="hold">
                            <p:stCondLst>
                              <p:cond delay="4000"/>
                            </p:stCondLst>
                            <p:childTnLst>
                              <p:par>
                                <p:cTn id="37" presetID="47"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52"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Scale>
                                      <p:cBhvr>
                                        <p:cTn id="60"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500" decel="50000" fill="hold">
                                          <p:stCondLst>
                                            <p:cond delay="0"/>
                                          </p:stCondLst>
                                        </p:cTn>
                                        <p:tgtEl>
                                          <p:spTgt spid="22"/>
                                        </p:tgtEl>
                                        <p:attrNameLst>
                                          <p:attrName>ppt_x</p:attrName>
                                          <p:attrName>ppt_y</p:attrName>
                                        </p:attrNameLst>
                                      </p:cBhvr>
                                    </p:animMotion>
                                    <p:animEffect transition="in" filter="fade">
                                      <p:cBhvr>
                                        <p:cTn id="62" dur="500"/>
                                        <p:tgtEl>
                                          <p:spTgt spid="22"/>
                                        </p:tgtEl>
                                      </p:cBhvr>
                                    </p:animEffect>
                                  </p:childTnLst>
                                </p:cTn>
                              </p:par>
                            </p:childTnLst>
                          </p:cTn>
                        </p:par>
                        <p:par>
                          <p:cTn id="63" fill="hold">
                            <p:stCondLst>
                              <p:cond delay="5500"/>
                            </p:stCondLst>
                            <p:childTnLst>
                              <p:par>
                                <p:cTn id="64" presetID="5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Scale>
                                      <p:cBhvr>
                                        <p:cTn id="66" dur="5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500" decel="50000" fill="hold">
                                          <p:stCondLst>
                                            <p:cond delay="0"/>
                                          </p:stCondLst>
                                        </p:cTn>
                                        <p:tgtEl>
                                          <p:spTgt spid="24"/>
                                        </p:tgtEl>
                                        <p:attrNameLst>
                                          <p:attrName>ppt_x</p:attrName>
                                          <p:attrName>ppt_y</p:attrName>
                                        </p:attrNameLst>
                                      </p:cBhvr>
                                    </p:animMotion>
                                    <p:animEffect transition="in" filter="fade">
                                      <p:cBhvr>
                                        <p:cTn id="68" dur="500"/>
                                        <p:tgtEl>
                                          <p:spTgt spid="24"/>
                                        </p:tgtEl>
                                      </p:cBhvr>
                                    </p:animEffect>
                                  </p:childTnLst>
                                </p:cTn>
                              </p:par>
                            </p:childTnLst>
                          </p:cTn>
                        </p:par>
                        <p:par>
                          <p:cTn id="69" fill="hold">
                            <p:stCondLst>
                              <p:cond delay="6000"/>
                            </p:stCondLst>
                            <p:childTnLst>
                              <p:par>
                                <p:cTn id="70" presetID="52"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Scale>
                                      <p:cBhvr>
                                        <p:cTn id="72" dur="5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500" decel="50000" fill="hold">
                                          <p:stCondLst>
                                            <p:cond delay="0"/>
                                          </p:stCondLst>
                                        </p:cTn>
                                        <p:tgtEl>
                                          <p:spTgt spid="26"/>
                                        </p:tgtEl>
                                        <p:attrNameLst>
                                          <p:attrName>ppt_x</p:attrName>
                                          <p:attrName>ppt_y</p:attrName>
                                        </p:attrNameLst>
                                      </p:cBhvr>
                                    </p:animMotion>
                                    <p:animEffect transition="in" filter="fade">
                                      <p:cBhvr>
                                        <p:cTn id="74" dur="500"/>
                                        <p:tgtEl>
                                          <p:spTgt spid="26"/>
                                        </p:tgtEl>
                                      </p:cBhvr>
                                    </p:animEffect>
                                  </p:childTnLst>
                                </p:cTn>
                              </p:par>
                            </p:childTnLst>
                          </p:cTn>
                        </p:par>
                        <p:par>
                          <p:cTn id="75" fill="hold">
                            <p:stCondLst>
                              <p:cond delay="6500"/>
                            </p:stCondLst>
                            <p:childTnLst>
                              <p:par>
                                <p:cTn id="76" presetID="52"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Scale>
                                      <p:cBhvr>
                                        <p:cTn id="78" dur="5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500" decel="50000" fill="hold">
                                          <p:stCondLst>
                                            <p:cond delay="0"/>
                                          </p:stCondLst>
                                        </p:cTn>
                                        <p:tgtEl>
                                          <p:spTgt spid="28"/>
                                        </p:tgtEl>
                                        <p:attrNameLst>
                                          <p:attrName>ppt_x</p:attrName>
                                          <p:attrName>ppt_y</p:attrName>
                                        </p:attrNameLst>
                                      </p:cBhvr>
                                    </p:animMotion>
                                    <p:animEffect transition="in" filter="fade">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374480" y="1107549"/>
            <a:ext cx="0" cy="5750452"/>
          </a:xfrm>
          <a:prstGeom prst="lin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29"/>
          <p:cNvGrpSpPr/>
          <p:nvPr/>
        </p:nvGrpSpPr>
        <p:grpSpPr bwMode="auto">
          <a:xfrm>
            <a:off x="5021126" y="1995163"/>
            <a:ext cx="734217" cy="736599"/>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2400">
                <a:cs typeface="+mn-ea"/>
                <a:sym typeface="+mn-lt"/>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2400">
                <a:cs typeface="+mn-ea"/>
                <a:sym typeface="+mn-lt"/>
              </a:endParaRPr>
            </a:p>
          </p:txBody>
        </p:sp>
      </p:grpSp>
      <p:grpSp>
        <p:nvGrpSpPr>
          <p:cNvPr id="3" name="组合 46"/>
          <p:cNvGrpSpPr/>
          <p:nvPr/>
        </p:nvGrpSpPr>
        <p:grpSpPr bwMode="auto">
          <a:xfrm>
            <a:off x="5021126" y="4856898"/>
            <a:ext cx="734217" cy="736599"/>
            <a:chOff x="2307521" y="2283162"/>
            <a:chExt cx="551398" cy="551398"/>
          </a:xfrm>
        </p:grpSpPr>
        <p:sp>
          <p:nvSpPr>
            <p:cNvPr id="48" name="矩形 47"/>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2400">
                <a:cs typeface="+mn-ea"/>
                <a:sym typeface="+mn-lt"/>
              </a:endParaRPr>
            </a:p>
          </p:txBody>
        </p:sp>
        <p:sp>
          <p:nvSpPr>
            <p:cNvPr id="49" name="五角星 48"/>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2400">
                <a:cs typeface="+mn-ea"/>
                <a:sym typeface="+mn-lt"/>
              </a:endParaRPr>
            </a:p>
          </p:txBody>
        </p:sp>
      </p:grpSp>
      <p:grpSp>
        <p:nvGrpSpPr>
          <p:cNvPr id="6" name="组合 7"/>
          <p:cNvGrpSpPr/>
          <p:nvPr/>
        </p:nvGrpSpPr>
        <p:grpSpPr bwMode="auto">
          <a:xfrm>
            <a:off x="1581639" y="1977862"/>
            <a:ext cx="3094597" cy="848834"/>
            <a:chOff x="4267635" y="880115"/>
            <a:chExt cx="2320294" cy="636715"/>
          </a:xfrm>
        </p:grpSpPr>
        <p:sp>
          <p:nvSpPr>
            <p:cNvPr id="21" name="文本框 66"/>
            <p:cNvSpPr txBox="1">
              <a:spLocks noChangeArrowheads="1"/>
            </p:cNvSpPr>
            <p:nvPr/>
          </p:nvSpPr>
          <p:spPr bwMode="auto">
            <a:xfrm>
              <a:off x="4267635" y="1101273"/>
              <a:ext cx="2320294" cy="41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50000"/>
                </a:lnSpc>
              </a:pPr>
              <a:r>
                <a:rPr lang="zh-CN" altLang="en-US" sz="800" dirty="0">
                  <a:solidFill>
                    <a:schemeClr val="bg1">
                      <a:lumMod val="65000"/>
                    </a:schemeClr>
                  </a:solidFill>
                  <a:latin typeface="+mn-lt"/>
                  <a:ea typeface="+mn-ea"/>
                  <a:cs typeface="+mn-ea"/>
                  <a:sym typeface="+mn-lt"/>
                </a:rPr>
                <a:t>添加相关标题，添加相关标题，添加相关标题，添加相关标题。添加相关标题，添加相关标题，添加相关标题，添加相关标题。添加相关标题，添加相关标题，添加相关标题，添加相关标题。</a:t>
              </a:r>
              <a:endParaRPr lang="en-GB" altLang="zh-CN" sz="800" dirty="0">
                <a:solidFill>
                  <a:schemeClr val="bg1">
                    <a:lumMod val="65000"/>
                  </a:schemeClr>
                </a:solidFill>
                <a:latin typeface="+mn-lt"/>
                <a:ea typeface="+mn-ea"/>
                <a:cs typeface="+mn-ea"/>
                <a:sym typeface="+mn-lt"/>
              </a:endParaRPr>
            </a:p>
          </p:txBody>
        </p:sp>
        <p:sp>
          <p:nvSpPr>
            <p:cNvPr id="22" name="文本框 66"/>
            <p:cNvSpPr txBox="1">
              <a:spLocks noChangeArrowheads="1"/>
            </p:cNvSpPr>
            <p:nvPr/>
          </p:nvSpPr>
          <p:spPr bwMode="auto">
            <a:xfrm>
              <a:off x="5687696" y="880115"/>
              <a:ext cx="900233" cy="153862"/>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335" dirty="0">
                  <a:solidFill>
                    <a:schemeClr val="bg1">
                      <a:lumMod val="65000"/>
                    </a:schemeClr>
                  </a:solidFill>
                  <a:latin typeface="+mn-lt"/>
                  <a:ea typeface="+mn-ea"/>
                  <a:cs typeface="+mn-ea"/>
                  <a:sym typeface="+mn-lt"/>
                </a:rPr>
                <a:t>请替换文字内容</a:t>
              </a:r>
            </a:p>
          </p:txBody>
        </p:sp>
      </p:grpSp>
      <p:grpSp>
        <p:nvGrpSpPr>
          <p:cNvPr id="7" name="组合 7"/>
          <p:cNvGrpSpPr/>
          <p:nvPr/>
        </p:nvGrpSpPr>
        <p:grpSpPr bwMode="auto">
          <a:xfrm>
            <a:off x="1581639" y="4563750"/>
            <a:ext cx="3094597" cy="911021"/>
            <a:chOff x="4267635" y="880115"/>
            <a:chExt cx="2320294" cy="683363"/>
          </a:xfrm>
        </p:grpSpPr>
        <p:sp>
          <p:nvSpPr>
            <p:cNvPr id="24" name="文本框 66"/>
            <p:cNvSpPr txBox="1">
              <a:spLocks noChangeArrowheads="1"/>
            </p:cNvSpPr>
            <p:nvPr/>
          </p:nvSpPr>
          <p:spPr bwMode="auto">
            <a:xfrm>
              <a:off x="4267635" y="1147920"/>
              <a:ext cx="2320294" cy="41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50000"/>
                </a:lnSpc>
              </a:pPr>
              <a:r>
                <a:rPr lang="zh-CN" altLang="en-US" sz="800" dirty="0">
                  <a:solidFill>
                    <a:schemeClr val="bg1">
                      <a:lumMod val="65000"/>
                    </a:schemeClr>
                  </a:solidFill>
                  <a:latin typeface="+mn-lt"/>
                  <a:ea typeface="+mn-ea"/>
                  <a:cs typeface="+mn-ea"/>
                  <a:sym typeface="+mn-lt"/>
                </a:rPr>
                <a:t>添加相关标题，添加相关标题，添加相关标题，添加相关标题。添加相关标题，添加相关标题，添加相关标题，添加相关标题。添加相关标题，添加相关标题，添加相关标题，添加相关标题。</a:t>
              </a:r>
              <a:endParaRPr lang="en-GB" altLang="zh-CN" sz="800" dirty="0">
                <a:solidFill>
                  <a:schemeClr val="bg1">
                    <a:lumMod val="65000"/>
                  </a:schemeClr>
                </a:solidFill>
                <a:latin typeface="+mn-lt"/>
                <a:ea typeface="+mn-ea"/>
                <a:cs typeface="+mn-ea"/>
                <a:sym typeface="+mn-lt"/>
              </a:endParaRPr>
            </a:p>
          </p:txBody>
        </p:sp>
        <p:sp>
          <p:nvSpPr>
            <p:cNvPr id="25" name="文本框 66"/>
            <p:cNvSpPr txBox="1">
              <a:spLocks noChangeArrowheads="1"/>
            </p:cNvSpPr>
            <p:nvPr/>
          </p:nvSpPr>
          <p:spPr bwMode="auto">
            <a:xfrm>
              <a:off x="5687696" y="880115"/>
              <a:ext cx="900233" cy="153863"/>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335" dirty="0">
                  <a:solidFill>
                    <a:schemeClr val="bg1">
                      <a:lumMod val="65000"/>
                    </a:schemeClr>
                  </a:solidFill>
                  <a:latin typeface="+mn-lt"/>
                  <a:ea typeface="+mn-ea"/>
                  <a:cs typeface="+mn-ea"/>
                  <a:sym typeface="+mn-lt"/>
                </a:rPr>
                <a:t>请替换文字内容</a:t>
              </a:r>
            </a:p>
          </p:txBody>
        </p:sp>
      </p:gr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692" y="2182982"/>
            <a:ext cx="4869089" cy="3377821"/>
          </a:xfrm>
          <a:prstGeom prst="rect">
            <a:avLst/>
          </a:prstGeom>
        </p:spPr>
      </p:pic>
      <p:grpSp>
        <p:nvGrpSpPr>
          <p:cNvPr id="16" name="组合 15"/>
          <p:cNvGrpSpPr/>
          <p:nvPr/>
        </p:nvGrpSpPr>
        <p:grpSpPr>
          <a:xfrm>
            <a:off x="-244433" y="112284"/>
            <a:ext cx="2814100" cy="1234979"/>
            <a:chOff x="-244433" y="112284"/>
            <a:chExt cx="2814100" cy="1234979"/>
          </a:xfrm>
        </p:grpSpPr>
        <p:pic>
          <p:nvPicPr>
            <p:cNvPr id="17" name="图片 16" descr="资源 1@4x"/>
            <p:cNvPicPr>
              <a:picLocks noChangeAspect="1"/>
            </p:cNvPicPr>
            <p:nvPr/>
          </p:nvPicPr>
          <p:blipFill>
            <a:blip r:embed="rId5"/>
            <a:srcRect l="-3652" t="57372" r="-4306" b="-289"/>
            <a:stretch>
              <a:fillRect/>
            </a:stretch>
          </p:blipFill>
          <p:spPr>
            <a:xfrm rot="180000">
              <a:off x="-244433" y="297793"/>
              <a:ext cx="2814100" cy="1049470"/>
            </a:xfrm>
            <a:prstGeom prst="rect">
              <a:avLst/>
            </a:prstGeom>
          </p:spPr>
        </p:pic>
        <p:sp>
          <p:nvSpPr>
            <p:cNvPr id="18"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par>
                                <p:cTn id="8" presetID="53" presetClass="entr" presetSubtype="16"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 calcmode="lin" valueType="num">
                                      <p:cBhvr>
                                        <p:cTn id="10" dur="750" fill="hold"/>
                                        <p:tgtEl>
                                          <p:spTgt spid="2"/>
                                        </p:tgtEl>
                                        <p:attrNameLst>
                                          <p:attrName>ppt_w</p:attrName>
                                        </p:attrNameLst>
                                      </p:cBhvr>
                                      <p:tavLst>
                                        <p:tav tm="0">
                                          <p:val>
                                            <p:fltVal val="0"/>
                                          </p:val>
                                        </p:tav>
                                        <p:tav tm="100000">
                                          <p:val>
                                            <p:strVal val="#ppt_w"/>
                                          </p:val>
                                        </p:tav>
                                      </p:tavLst>
                                    </p:anim>
                                    <p:anim calcmode="lin" valueType="num">
                                      <p:cBhvr>
                                        <p:cTn id="11" dur="750" fill="hold"/>
                                        <p:tgtEl>
                                          <p:spTgt spid="2"/>
                                        </p:tgtEl>
                                        <p:attrNameLst>
                                          <p:attrName>ppt_h</p:attrName>
                                        </p:attrNameLst>
                                      </p:cBhvr>
                                      <p:tavLst>
                                        <p:tav tm="0">
                                          <p:val>
                                            <p:fltVal val="0"/>
                                          </p:val>
                                        </p:tav>
                                        <p:tav tm="100000">
                                          <p:val>
                                            <p:strVal val="#ppt_h"/>
                                          </p:val>
                                        </p:tav>
                                      </p:tavLst>
                                    </p:anim>
                                    <p:animEffect transition="in" filter="fade">
                                      <p:cBhvr>
                                        <p:cTn id="12" dur="750"/>
                                        <p:tgtEl>
                                          <p:spTgt spid="2"/>
                                        </p:tgtEl>
                                      </p:cBhvr>
                                    </p:animEffect>
                                  </p:childTnLst>
                                </p:cTn>
                              </p:par>
                              <p:par>
                                <p:cTn id="13" presetID="53" presetClass="entr" presetSubtype="16"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fltVal val="0"/>
                                          </p:val>
                                        </p:tav>
                                        <p:tav tm="100000">
                                          <p:val>
                                            <p:strVal val="#ppt_h"/>
                                          </p:val>
                                        </p:tav>
                                      </p:tavLst>
                                    </p:anim>
                                    <p:animEffect transition="in" filter="fade">
                                      <p:cBhvr>
                                        <p:cTn id="17" dur="750"/>
                                        <p:tgtEl>
                                          <p:spTgt spid="3"/>
                                        </p:tgtEl>
                                      </p:cBhvr>
                                    </p:animEffect>
                                  </p:childTnLst>
                                </p:cTn>
                              </p:par>
                              <p:par>
                                <p:cTn id="18" presetID="2" presetClass="entr" presetSubtype="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1+#ppt_w/2"/>
                                          </p:val>
                                        </p:tav>
                                        <p:tav tm="100000">
                                          <p:val>
                                            <p:strVal val="#ppt_x"/>
                                          </p:val>
                                        </p:tav>
                                      </p:tavLst>
                                    </p:anim>
                                    <p:anim calcmode="lin" valueType="num">
                                      <p:cBhvr additive="base">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46055"/>
          </a:xfrm>
          <a:prstGeom prst="rect">
            <a:avLst/>
          </a:prstGeom>
        </p:spPr>
      </p:pic>
      <p:sp>
        <p:nvSpPr>
          <p:cNvPr id="6" name="矩形 5"/>
          <p:cNvSpPr/>
          <p:nvPr/>
        </p:nvSpPr>
        <p:spPr>
          <a:xfrm>
            <a:off x="3033395" y="1934210"/>
            <a:ext cx="6602095" cy="2875915"/>
          </a:xfrm>
          <a:prstGeom prst="rect">
            <a:avLst/>
          </a:prstGeom>
          <a:solidFill>
            <a:schemeClr val="bg1"/>
          </a:solidFill>
          <a:ln w="82550">
            <a:solidFill>
              <a:srgbClr val="DDB510">
                <a:alpha val="97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MH_Entry_1"/>
          <p:cNvSpPr/>
          <p:nvPr>
            <p:custDataLst>
              <p:tags r:id="rId1"/>
            </p:custDataLst>
          </p:nvPr>
        </p:nvSpPr>
        <p:spPr>
          <a:xfrm>
            <a:off x="4626466" y="2788000"/>
            <a:ext cx="3488834" cy="8463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3800" b="1" dirty="0">
                <a:solidFill>
                  <a:schemeClr val="accent1"/>
                </a:solidFill>
                <a:latin typeface="Arial" panose="020B0604020202020204" pitchFamily="34" charset="0"/>
                <a:ea typeface="微软雅黑" panose="020B0503020204020204" charset="-122"/>
                <a:sym typeface="Arial" panose="020B0604020202020204" pitchFamily="34" charset="0"/>
              </a:rPr>
              <a:t>02</a:t>
            </a:r>
            <a:r>
              <a:rPr lang="zh-CN" altLang="en-US" sz="3800" b="1" dirty="0">
                <a:solidFill>
                  <a:schemeClr val="accent1"/>
                </a:solidFill>
                <a:latin typeface="Arial" panose="020B0604020202020204" pitchFamily="34" charset="0"/>
                <a:ea typeface="微软雅黑" panose="020B0503020204020204" charset="-122"/>
                <a:sym typeface="Arial" panose="020B0604020202020204" pitchFamily="34" charset="0"/>
              </a:rPr>
              <a:t>输入您的标题</a:t>
            </a:r>
            <a:endParaRPr lang="en-US" altLang="zh-CN" sz="3800" b="1" dirty="0">
              <a:solidFill>
                <a:schemeClr val="accent1"/>
              </a:solidFill>
              <a:latin typeface="Arial" panose="020B0604020202020204" pitchFamily="34" charset="0"/>
              <a:ea typeface="微软雅黑" panose="020B0503020204020204" charset="-122"/>
              <a:sym typeface="Arial" panose="020B0604020202020204" pitchFamily="34" charset="0"/>
            </a:endParaRPr>
          </a:p>
          <a:p>
            <a:pPr algn="ctr"/>
            <a:r>
              <a:rPr lang="en-US" sz="1700" dirty="0">
                <a:solidFill>
                  <a:schemeClr val="accent1"/>
                </a:solidFill>
                <a:latin typeface="Arial" panose="020B0604020202020204" pitchFamily="34" charset="0"/>
                <a:ea typeface="微软雅黑" panose="020B0503020204020204" charset="-122"/>
                <a:sym typeface="Arial" panose="020B0604020202020204" pitchFamily="34" charset="0"/>
              </a:rPr>
              <a:t>ADD YOUR TITLE</a:t>
            </a:r>
          </a:p>
        </p:txBody>
      </p:sp>
      <p:sp>
        <p:nvSpPr>
          <p:cNvPr id="12" name="TextBox 11"/>
          <p:cNvSpPr txBox="1"/>
          <p:nvPr/>
        </p:nvSpPr>
        <p:spPr>
          <a:xfrm>
            <a:off x="6418974" y="3773068"/>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TextBox 11"/>
          <p:cNvSpPr txBox="1"/>
          <p:nvPr/>
        </p:nvSpPr>
        <p:spPr>
          <a:xfrm>
            <a:off x="4624157" y="3773068"/>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TextBox 11"/>
          <p:cNvSpPr txBox="1"/>
          <p:nvPr/>
        </p:nvSpPr>
        <p:spPr>
          <a:xfrm>
            <a:off x="6418974" y="3979209"/>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TextBox 23"/>
          <p:cNvSpPr txBox="1"/>
          <p:nvPr/>
        </p:nvSpPr>
        <p:spPr>
          <a:xfrm>
            <a:off x="4624157" y="3979209"/>
            <a:ext cx="1148878" cy="15388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childTnLst>
                          </p:cTn>
                        </p:par>
                        <p:par>
                          <p:cTn id="17" fill="hold">
                            <p:stCondLst>
                              <p:cond delay="3599"/>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ldLvl="0" animBg="1"/>
      <p:bldP spid="12" grpId="0"/>
      <p:bldP spid="1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1701569" y="2317750"/>
            <a:ext cx="1773163" cy="2900364"/>
            <a:chOff x="6678612" y="1308100"/>
            <a:chExt cx="549275" cy="779463"/>
          </a:xfrm>
        </p:grpSpPr>
        <p:sp>
          <p:nvSpPr>
            <p:cNvPr id="8" name="Freeform 7"/>
            <p:cNvSpPr>
              <a:spLocks noEditPoints="1"/>
            </p:cNvSpPr>
            <p:nvPr/>
          </p:nvSpPr>
          <p:spPr bwMode="auto">
            <a:xfrm>
              <a:off x="6678612" y="1308100"/>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dirty="0">
                <a:cs typeface="+mn-ea"/>
                <a:sym typeface="+mn-lt"/>
              </a:endParaRPr>
            </a:p>
          </p:txBody>
        </p:sp>
        <p:sp>
          <p:nvSpPr>
            <p:cNvPr id="9" name="Freeform 8"/>
            <p:cNvSpPr/>
            <p:nvPr/>
          </p:nvSpPr>
          <p:spPr bwMode="auto">
            <a:xfrm>
              <a:off x="6807244" y="1554269"/>
              <a:ext cx="309383" cy="9343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dirty="0">
                <a:cs typeface="+mn-ea"/>
                <a:sym typeface="+mn-lt"/>
              </a:endParaRPr>
            </a:p>
          </p:txBody>
        </p:sp>
        <p:sp>
          <p:nvSpPr>
            <p:cNvPr id="10" name="Freeform 9"/>
            <p:cNvSpPr/>
            <p:nvPr/>
          </p:nvSpPr>
          <p:spPr bwMode="auto">
            <a:xfrm>
              <a:off x="6800960" y="1903257"/>
              <a:ext cx="307905" cy="78074"/>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dirty="0">
                <a:cs typeface="+mn-ea"/>
                <a:sym typeface="+mn-lt"/>
              </a:endParaRPr>
            </a:p>
          </p:txBody>
        </p:sp>
        <p:sp>
          <p:nvSpPr>
            <p:cNvPr id="11" name="Oval 10"/>
            <p:cNvSpPr>
              <a:spLocks noChangeArrowheads="1"/>
            </p:cNvSpPr>
            <p:nvPr/>
          </p:nvSpPr>
          <p:spPr bwMode="auto">
            <a:xfrm>
              <a:off x="6945487" y="1669887"/>
              <a:ext cx="12568" cy="1749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cs typeface="+mn-ea"/>
                <a:sym typeface="+mn-lt"/>
              </a:endParaRPr>
            </a:p>
          </p:txBody>
        </p:sp>
        <p:sp>
          <p:nvSpPr>
            <p:cNvPr id="12" name="Oval 11"/>
            <p:cNvSpPr>
              <a:spLocks noChangeArrowheads="1"/>
            </p:cNvSpPr>
            <p:nvPr/>
          </p:nvSpPr>
          <p:spPr bwMode="auto">
            <a:xfrm>
              <a:off x="6945487" y="1701885"/>
              <a:ext cx="12568" cy="1749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cs typeface="+mn-ea"/>
                <a:sym typeface="+mn-lt"/>
              </a:endParaRPr>
            </a:p>
          </p:txBody>
        </p:sp>
        <p:sp>
          <p:nvSpPr>
            <p:cNvPr id="13" name="Oval 12"/>
            <p:cNvSpPr>
              <a:spLocks noChangeArrowheads="1"/>
            </p:cNvSpPr>
            <p:nvPr/>
          </p:nvSpPr>
          <p:spPr bwMode="auto">
            <a:xfrm>
              <a:off x="6945487" y="1736869"/>
              <a:ext cx="12568" cy="1578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cs typeface="+mn-ea"/>
                <a:sym typeface="+mn-lt"/>
              </a:endParaRPr>
            </a:p>
          </p:txBody>
        </p:sp>
        <p:sp>
          <p:nvSpPr>
            <p:cNvPr id="14" name="Oval 13"/>
            <p:cNvSpPr>
              <a:spLocks noChangeArrowheads="1"/>
            </p:cNvSpPr>
            <p:nvPr/>
          </p:nvSpPr>
          <p:spPr bwMode="auto">
            <a:xfrm>
              <a:off x="6945487" y="1770146"/>
              <a:ext cx="12568" cy="1749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cs typeface="+mn-ea"/>
                <a:sym typeface="+mn-lt"/>
              </a:endParaRPr>
            </a:p>
          </p:txBody>
        </p:sp>
        <p:sp>
          <p:nvSpPr>
            <p:cNvPr id="15" name="Oval 14"/>
            <p:cNvSpPr>
              <a:spLocks noChangeArrowheads="1"/>
            </p:cNvSpPr>
            <p:nvPr/>
          </p:nvSpPr>
          <p:spPr bwMode="auto">
            <a:xfrm>
              <a:off x="6945487" y="1803424"/>
              <a:ext cx="12568" cy="1749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cs typeface="+mn-ea"/>
                <a:sym typeface="+mn-lt"/>
              </a:endParaRPr>
            </a:p>
          </p:txBody>
        </p:sp>
        <p:sp>
          <p:nvSpPr>
            <p:cNvPr id="16" name="Oval 15"/>
            <p:cNvSpPr>
              <a:spLocks noChangeArrowheads="1"/>
            </p:cNvSpPr>
            <p:nvPr/>
          </p:nvSpPr>
          <p:spPr bwMode="auto">
            <a:xfrm>
              <a:off x="6945487" y="1838408"/>
              <a:ext cx="12568" cy="1407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cs typeface="+mn-ea"/>
                <a:sym typeface="+mn-lt"/>
              </a:endParaRPr>
            </a:p>
          </p:txBody>
        </p:sp>
        <p:sp>
          <p:nvSpPr>
            <p:cNvPr id="17" name="Oval 16"/>
            <p:cNvSpPr>
              <a:spLocks noChangeArrowheads="1"/>
            </p:cNvSpPr>
            <p:nvPr/>
          </p:nvSpPr>
          <p:spPr bwMode="auto">
            <a:xfrm>
              <a:off x="6945487" y="1869979"/>
              <a:ext cx="12568" cy="1578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cs typeface="+mn-ea"/>
                <a:sym typeface="+mn-lt"/>
              </a:endParaRPr>
            </a:p>
          </p:txBody>
        </p:sp>
      </p:grpSp>
      <p:sp>
        <p:nvSpPr>
          <p:cNvPr id="28" name="Content Placeholder 2"/>
          <p:cNvSpPr txBox="1"/>
          <p:nvPr/>
        </p:nvSpPr>
        <p:spPr>
          <a:xfrm>
            <a:off x="1621111" y="1921879"/>
            <a:ext cx="1931392" cy="430359"/>
          </a:xfrm>
          <a:prstGeom prst="rect">
            <a:avLst/>
          </a:prstGeom>
        </p:spPr>
        <p:txBody>
          <a:bodyPr lIns="91424" tIns="45712" rIns="91424" bIns="45712"/>
          <a:lstStyle/>
          <a:p>
            <a:pPr algn="ctr"/>
            <a:r>
              <a:rPr lang="zh-CN" altLang="en-US" sz="1465" dirty="0">
                <a:solidFill>
                  <a:schemeClr val="tx1">
                    <a:lumMod val="65000"/>
                    <a:lumOff val="35000"/>
                  </a:schemeClr>
                </a:solidFill>
                <a:cs typeface="+mn-ea"/>
                <a:sym typeface="+mn-lt"/>
              </a:rPr>
              <a:t>单击编辑标题</a:t>
            </a:r>
          </a:p>
        </p:txBody>
      </p:sp>
      <p:sp>
        <p:nvSpPr>
          <p:cNvPr id="29" name="Content Placeholder 2"/>
          <p:cNvSpPr txBox="1"/>
          <p:nvPr/>
        </p:nvSpPr>
        <p:spPr>
          <a:xfrm>
            <a:off x="8608239" y="1893305"/>
            <a:ext cx="1931392" cy="430359"/>
          </a:xfrm>
          <a:prstGeom prst="rect">
            <a:avLst/>
          </a:prstGeom>
        </p:spPr>
        <p:txBody>
          <a:bodyPr lIns="91424" tIns="45712" rIns="91424" bIns="45712"/>
          <a:lstStyle/>
          <a:p>
            <a:pPr algn="ctr"/>
            <a:r>
              <a:rPr lang="zh-CN" altLang="en-US" sz="1465" dirty="0">
                <a:solidFill>
                  <a:schemeClr val="tx1">
                    <a:lumMod val="65000"/>
                    <a:lumOff val="35000"/>
                  </a:schemeClr>
                </a:solidFill>
                <a:cs typeface="+mn-ea"/>
                <a:sym typeface="+mn-lt"/>
              </a:rPr>
              <a:t>单击编辑标题</a:t>
            </a:r>
          </a:p>
        </p:txBody>
      </p:sp>
      <p:sp>
        <p:nvSpPr>
          <p:cNvPr id="30" name="Content Placeholder 2"/>
          <p:cNvSpPr txBox="1"/>
          <p:nvPr/>
        </p:nvSpPr>
        <p:spPr>
          <a:xfrm>
            <a:off x="5048574" y="1921879"/>
            <a:ext cx="1931391" cy="430359"/>
          </a:xfrm>
          <a:prstGeom prst="rect">
            <a:avLst/>
          </a:prstGeom>
        </p:spPr>
        <p:txBody>
          <a:bodyPr lIns="91424" tIns="45712" rIns="91424" bIns="45712"/>
          <a:lstStyle/>
          <a:p>
            <a:pPr algn="ctr"/>
            <a:r>
              <a:rPr lang="zh-CN" altLang="en-US" sz="1465" dirty="0">
                <a:solidFill>
                  <a:schemeClr val="tx1">
                    <a:lumMod val="65000"/>
                    <a:lumOff val="35000"/>
                  </a:schemeClr>
                </a:solidFill>
                <a:cs typeface="+mn-ea"/>
                <a:sym typeface="+mn-lt"/>
              </a:rPr>
              <a:t>单击编辑标题</a:t>
            </a:r>
          </a:p>
        </p:txBody>
      </p:sp>
      <p:grpSp>
        <p:nvGrpSpPr>
          <p:cNvPr id="3" name="组合 41"/>
          <p:cNvGrpSpPr/>
          <p:nvPr/>
        </p:nvGrpSpPr>
        <p:grpSpPr>
          <a:xfrm>
            <a:off x="5152853" y="2317182"/>
            <a:ext cx="1773932" cy="2900829"/>
            <a:chOff x="3864420" y="1738422"/>
            <a:chExt cx="1770039" cy="2176293"/>
          </a:xfrm>
        </p:grpSpPr>
        <p:grpSp>
          <p:nvGrpSpPr>
            <p:cNvPr id="4" name="Group 18"/>
            <p:cNvGrpSpPr/>
            <p:nvPr/>
          </p:nvGrpSpPr>
          <p:grpSpPr>
            <a:xfrm>
              <a:off x="3864420" y="1738422"/>
              <a:ext cx="1770039" cy="2176293"/>
              <a:chOff x="7424737" y="1308100"/>
              <a:chExt cx="549275" cy="779463"/>
            </a:xfrm>
            <a:solidFill>
              <a:schemeClr val="accent2"/>
            </a:solidFill>
          </p:grpSpPr>
          <p:sp>
            <p:nvSpPr>
              <p:cNvPr id="20" name="Freeform 19"/>
              <p:cNvSpPr>
                <a:spLocks noEditPoints="1"/>
              </p:cNvSpPr>
              <p:nvPr/>
            </p:nvSpPr>
            <p:spPr bwMode="auto">
              <a:xfrm>
                <a:off x="7424737" y="1308100"/>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6 w 284"/>
                  <a:gd name="T23" fmla="*/ 47 h 403"/>
                  <a:gd name="T24" fmla="*/ 16 w 284"/>
                  <a:gd name="T25" fmla="*/ 109 h 403"/>
                  <a:gd name="T26" fmla="*/ 40 w 284"/>
                  <a:gd name="T27" fmla="*/ 155 h 403"/>
                  <a:gd name="T28" fmla="*/ 109 w 284"/>
                  <a:gd name="T29" fmla="*/ 197 h 403"/>
                  <a:gd name="T30" fmla="*/ 109 w 284"/>
                  <a:gd name="T31" fmla="*/ 215 h 403"/>
                  <a:gd name="T32" fmla="*/ 41 w 284"/>
                  <a:gd name="T33" fmla="*/ 257 h 403"/>
                  <a:gd name="T34" fmla="*/ 16 w 284"/>
                  <a:gd name="T35" fmla="*/ 304 h 403"/>
                  <a:gd name="T36" fmla="*/ 16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1 w 284"/>
                  <a:gd name="T69" fmla="*/ 278 h 403"/>
                  <a:gd name="T70" fmla="*/ 241 w 284"/>
                  <a:gd name="T71" fmla="*/ 286 h 403"/>
                  <a:gd name="T72" fmla="*/ 243 w 284"/>
                  <a:gd name="T73" fmla="*/ 303 h 403"/>
                  <a:gd name="T74" fmla="*/ 243 w 284"/>
                  <a:gd name="T75" fmla="*/ 357 h 403"/>
                  <a:gd name="T76" fmla="*/ 41 w 284"/>
                  <a:gd name="T77" fmla="*/ 357 h 403"/>
                  <a:gd name="T78" fmla="*/ 41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43 w 284"/>
                  <a:gd name="T93" fmla="*/ 126 h 403"/>
                  <a:gd name="T94" fmla="*/ 41 w 284"/>
                  <a:gd name="T95" fmla="*/ 109 h 403"/>
                  <a:gd name="T96" fmla="*/ 41 w 284"/>
                  <a:gd name="T97" fmla="*/ 47 h 403"/>
                  <a:gd name="T98" fmla="*/ 243 w 284"/>
                  <a:gd name="T99" fmla="*/ 47 h 403"/>
                  <a:gd name="T100" fmla="*/ 243 w 284"/>
                  <a:gd name="T101" fmla="*/ 108 h 403"/>
                  <a:gd name="T102" fmla="*/ 229 w 284"/>
                  <a:gd name="T103" fmla="*/ 135 h 403"/>
                  <a:gd name="T104" fmla="*/ 156 w 284"/>
                  <a:gd name="T105" fmla="*/ 179 h 403"/>
                  <a:gd name="T106" fmla="*/ 150 w 284"/>
                  <a:gd name="T107" fmla="*/ 190 h 403"/>
                  <a:gd name="T108" fmla="*/ 150 w 284"/>
                  <a:gd name="T109" fmla="*/ 222 h 403"/>
                  <a:gd name="T110" fmla="*/ 156 w 284"/>
                  <a:gd name="T111"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6" y="47"/>
                      <a:pt x="16" y="47"/>
                      <a:pt x="16" y="47"/>
                    </a:cubicBezTo>
                    <a:cubicBezTo>
                      <a:pt x="16" y="109"/>
                      <a:pt x="16" y="109"/>
                      <a:pt x="16" y="109"/>
                    </a:cubicBezTo>
                    <a:cubicBezTo>
                      <a:pt x="16" y="139"/>
                      <a:pt x="24" y="146"/>
                      <a:pt x="40" y="155"/>
                    </a:cubicBezTo>
                    <a:cubicBezTo>
                      <a:pt x="109" y="197"/>
                      <a:pt x="109" y="197"/>
                      <a:pt x="109" y="197"/>
                    </a:cubicBezTo>
                    <a:cubicBezTo>
                      <a:pt x="109" y="215"/>
                      <a:pt x="109" y="215"/>
                      <a:pt x="109" y="215"/>
                    </a:cubicBezTo>
                    <a:cubicBezTo>
                      <a:pt x="92" y="225"/>
                      <a:pt x="47" y="253"/>
                      <a:pt x="41" y="257"/>
                    </a:cubicBezTo>
                    <a:cubicBezTo>
                      <a:pt x="33" y="262"/>
                      <a:pt x="16" y="274"/>
                      <a:pt x="16" y="304"/>
                    </a:cubicBezTo>
                    <a:cubicBezTo>
                      <a:pt x="16" y="357"/>
                      <a:pt x="16" y="357"/>
                      <a:pt x="16"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60"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1" y="278"/>
                      <a:pt x="231" y="278"/>
                      <a:pt x="231" y="278"/>
                    </a:cubicBezTo>
                    <a:cubicBezTo>
                      <a:pt x="236" y="282"/>
                      <a:pt x="239" y="284"/>
                      <a:pt x="241" y="286"/>
                    </a:cubicBezTo>
                    <a:cubicBezTo>
                      <a:pt x="243" y="289"/>
                      <a:pt x="243" y="294"/>
                      <a:pt x="243" y="303"/>
                    </a:cubicBezTo>
                    <a:cubicBezTo>
                      <a:pt x="243" y="357"/>
                      <a:pt x="243" y="357"/>
                      <a:pt x="243" y="357"/>
                    </a:cubicBezTo>
                    <a:cubicBezTo>
                      <a:pt x="41" y="357"/>
                      <a:pt x="41" y="357"/>
                      <a:pt x="41" y="357"/>
                    </a:cubicBezTo>
                    <a:cubicBezTo>
                      <a:pt x="41" y="304"/>
                      <a:pt x="41" y="304"/>
                      <a:pt x="41" y="304"/>
                    </a:cubicBezTo>
                    <a:cubicBezTo>
                      <a:pt x="41" y="287"/>
                      <a:pt x="49" y="282"/>
                      <a:pt x="55" y="277"/>
                    </a:cubicBezTo>
                    <a:cubicBezTo>
                      <a:pt x="60"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48" y="130"/>
                      <a:pt x="45" y="128"/>
                      <a:pt x="43" y="126"/>
                    </a:cubicBezTo>
                    <a:cubicBezTo>
                      <a:pt x="41" y="123"/>
                      <a:pt x="41" y="118"/>
                      <a:pt x="41" y="109"/>
                    </a:cubicBezTo>
                    <a:cubicBezTo>
                      <a:pt x="41" y="47"/>
                      <a:pt x="41" y="47"/>
                      <a:pt x="41"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dirty="0">
                  <a:cs typeface="+mn-ea"/>
                  <a:sym typeface="+mn-lt"/>
                </a:endParaRPr>
              </a:p>
            </p:txBody>
          </p:sp>
          <p:sp>
            <p:nvSpPr>
              <p:cNvPr id="21" name="Freeform 20"/>
              <p:cNvSpPr/>
              <p:nvPr/>
            </p:nvSpPr>
            <p:spPr bwMode="auto">
              <a:xfrm>
                <a:off x="7521575" y="1826068"/>
                <a:ext cx="355600" cy="155131"/>
              </a:xfrm>
              <a:custGeom>
                <a:avLst/>
                <a:gdLst>
                  <a:gd name="T0" fmla="*/ 3 w 184"/>
                  <a:gd name="T1" fmla="*/ 52 h 93"/>
                  <a:gd name="T2" fmla="*/ 0 w 184"/>
                  <a:gd name="T3" fmla="*/ 57 h 93"/>
                  <a:gd name="T4" fmla="*/ 0 w 184"/>
                  <a:gd name="T5" fmla="*/ 89 h 93"/>
                  <a:gd name="T6" fmla="*/ 3 w 184"/>
                  <a:gd name="T7" fmla="*/ 92 h 93"/>
                  <a:gd name="T8" fmla="*/ 92 w 184"/>
                  <a:gd name="T9" fmla="*/ 93 h 93"/>
                  <a:gd name="T10" fmla="*/ 180 w 184"/>
                  <a:gd name="T11" fmla="*/ 92 h 93"/>
                  <a:gd name="T12" fmla="*/ 183 w 184"/>
                  <a:gd name="T13" fmla="*/ 89 h 93"/>
                  <a:gd name="T14" fmla="*/ 183 w 184"/>
                  <a:gd name="T15" fmla="*/ 57 h 93"/>
                  <a:gd name="T16" fmla="*/ 181 w 184"/>
                  <a:gd name="T17" fmla="*/ 52 h 93"/>
                  <a:gd name="T18" fmla="*/ 92 w 184"/>
                  <a:gd name="T19" fmla="*/ 0 h 93"/>
                  <a:gd name="T20" fmla="*/ 3 w 184"/>
                  <a:gd name="T2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3">
                    <a:moveTo>
                      <a:pt x="3" y="52"/>
                    </a:moveTo>
                    <a:cubicBezTo>
                      <a:pt x="1" y="53"/>
                      <a:pt x="0" y="54"/>
                      <a:pt x="0" y="57"/>
                    </a:cubicBezTo>
                    <a:cubicBezTo>
                      <a:pt x="0" y="60"/>
                      <a:pt x="0" y="89"/>
                      <a:pt x="0" y="89"/>
                    </a:cubicBezTo>
                    <a:cubicBezTo>
                      <a:pt x="0" y="89"/>
                      <a:pt x="0" y="92"/>
                      <a:pt x="3" y="92"/>
                    </a:cubicBezTo>
                    <a:cubicBezTo>
                      <a:pt x="5" y="92"/>
                      <a:pt x="48" y="93"/>
                      <a:pt x="92" y="93"/>
                    </a:cubicBezTo>
                    <a:cubicBezTo>
                      <a:pt x="136" y="93"/>
                      <a:pt x="179" y="92"/>
                      <a:pt x="180" y="92"/>
                    </a:cubicBezTo>
                    <a:cubicBezTo>
                      <a:pt x="184" y="92"/>
                      <a:pt x="183" y="89"/>
                      <a:pt x="183" y="89"/>
                    </a:cubicBezTo>
                    <a:cubicBezTo>
                      <a:pt x="183" y="89"/>
                      <a:pt x="183" y="60"/>
                      <a:pt x="183" y="57"/>
                    </a:cubicBezTo>
                    <a:cubicBezTo>
                      <a:pt x="183" y="54"/>
                      <a:pt x="183" y="53"/>
                      <a:pt x="181" y="52"/>
                    </a:cubicBezTo>
                    <a:cubicBezTo>
                      <a:pt x="169" y="43"/>
                      <a:pt x="115" y="0"/>
                      <a:pt x="92" y="0"/>
                    </a:cubicBezTo>
                    <a:cubicBezTo>
                      <a:pt x="68" y="0"/>
                      <a:pt x="15" y="43"/>
                      <a:pt x="3" y="5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dirty="0">
                  <a:cs typeface="+mn-ea"/>
                  <a:sym typeface="+mn-lt"/>
                </a:endParaRPr>
              </a:p>
            </p:txBody>
          </p:sp>
        </p:grpSp>
        <p:sp>
          <p:nvSpPr>
            <p:cNvPr id="31" name="Freeform 30"/>
            <p:cNvSpPr/>
            <p:nvPr/>
          </p:nvSpPr>
          <p:spPr bwMode="auto">
            <a:xfrm>
              <a:off x="4250532" y="2351020"/>
              <a:ext cx="997744" cy="260828"/>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solidFill>
              <a:schemeClr val="accent3"/>
            </a:solidFill>
            <a:ln>
              <a:noFill/>
            </a:ln>
          </p:spPr>
          <p:txBody>
            <a:bodyPr lIns="91424" tIns="45712" rIns="91424" bIns="45712"/>
            <a:lstStyle/>
            <a:p>
              <a:pPr>
                <a:defRPr/>
              </a:pPr>
              <a:endParaRPr lang="en-US" sz="2400" dirty="0">
                <a:cs typeface="+mn-ea"/>
                <a:sym typeface="+mn-lt"/>
              </a:endParaRPr>
            </a:p>
          </p:txBody>
        </p:sp>
      </p:grpSp>
      <p:grpSp>
        <p:nvGrpSpPr>
          <p:cNvPr id="7" name="组合 42"/>
          <p:cNvGrpSpPr/>
          <p:nvPr/>
        </p:nvGrpSpPr>
        <p:grpSpPr>
          <a:xfrm>
            <a:off x="8741549" y="2317750"/>
            <a:ext cx="1769580" cy="2900364"/>
            <a:chOff x="6556773" y="1738849"/>
            <a:chExt cx="1765696" cy="2175944"/>
          </a:xfrm>
        </p:grpSpPr>
        <p:sp>
          <p:nvSpPr>
            <p:cNvPr id="18" name="Freeform 17"/>
            <p:cNvSpPr>
              <a:spLocks noEditPoints="1"/>
            </p:cNvSpPr>
            <p:nvPr/>
          </p:nvSpPr>
          <p:spPr bwMode="auto">
            <a:xfrm>
              <a:off x="6556773" y="1738849"/>
              <a:ext cx="1765696" cy="2175944"/>
            </a:xfrm>
            <a:custGeom>
              <a:avLst/>
              <a:gdLst>
                <a:gd name="T0" fmla="*/ 243 w 283"/>
                <a:gd name="T1" fmla="*/ 155 h 403"/>
                <a:gd name="T2" fmla="*/ 268 w 283"/>
                <a:gd name="T3" fmla="*/ 108 h 403"/>
                <a:gd name="T4" fmla="*/ 268 w 283"/>
                <a:gd name="T5" fmla="*/ 47 h 403"/>
                <a:gd name="T6" fmla="*/ 276 w 283"/>
                <a:gd name="T7" fmla="*/ 47 h 403"/>
                <a:gd name="T8" fmla="*/ 283 w 283"/>
                <a:gd name="T9" fmla="*/ 40 h 403"/>
                <a:gd name="T10" fmla="*/ 283 w 283"/>
                <a:gd name="T11" fmla="*/ 7 h 403"/>
                <a:gd name="T12" fmla="*/ 276 w 283"/>
                <a:gd name="T13" fmla="*/ 0 h 403"/>
                <a:gd name="T14" fmla="*/ 7 w 283"/>
                <a:gd name="T15" fmla="*/ 0 h 403"/>
                <a:gd name="T16" fmla="*/ 0 w 283"/>
                <a:gd name="T17" fmla="*/ 7 h 403"/>
                <a:gd name="T18" fmla="*/ 0 w 283"/>
                <a:gd name="T19" fmla="*/ 40 h 403"/>
                <a:gd name="T20" fmla="*/ 7 w 283"/>
                <a:gd name="T21" fmla="*/ 47 h 403"/>
                <a:gd name="T22" fmla="*/ 15 w 283"/>
                <a:gd name="T23" fmla="*/ 47 h 403"/>
                <a:gd name="T24" fmla="*/ 15 w 283"/>
                <a:gd name="T25" fmla="*/ 109 h 403"/>
                <a:gd name="T26" fmla="*/ 40 w 283"/>
                <a:gd name="T27" fmla="*/ 155 h 403"/>
                <a:gd name="T28" fmla="*/ 109 w 283"/>
                <a:gd name="T29" fmla="*/ 197 h 403"/>
                <a:gd name="T30" fmla="*/ 109 w 283"/>
                <a:gd name="T31" fmla="*/ 215 h 403"/>
                <a:gd name="T32" fmla="*/ 40 w 283"/>
                <a:gd name="T33" fmla="*/ 257 h 403"/>
                <a:gd name="T34" fmla="*/ 15 w 283"/>
                <a:gd name="T35" fmla="*/ 304 h 403"/>
                <a:gd name="T36" fmla="*/ 15 w 283"/>
                <a:gd name="T37" fmla="*/ 357 h 403"/>
                <a:gd name="T38" fmla="*/ 7 w 283"/>
                <a:gd name="T39" fmla="*/ 357 h 403"/>
                <a:gd name="T40" fmla="*/ 0 w 283"/>
                <a:gd name="T41" fmla="*/ 364 h 403"/>
                <a:gd name="T42" fmla="*/ 0 w 283"/>
                <a:gd name="T43" fmla="*/ 397 h 403"/>
                <a:gd name="T44" fmla="*/ 7 w 283"/>
                <a:gd name="T45" fmla="*/ 403 h 403"/>
                <a:gd name="T46" fmla="*/ 276 w 283"/>
                <a:gd name="T47" fmla="*/ 403 h 403"/>
                <a:gd name="T48" fmla="*/ 283 w 283"/>
                <a:gd name="T49" fmla="*/ 397 h 403"/>
                <a:gd name="T50" fmla="*/ 283 w 283"/>
                <a:gd name="T51" fmla="*/ 364 h 403"/>
                <a:gd name="T52" fmla="*/ 276 w 283"/>
                <a:gd name="T53" fmla="*/ 357 h 403"/>
                <a:gd name="T54" fmla="*/ 268 w 283"/>
                <a:gd name="T55" fmla="*/ 357 h 403"/>
                <a:gd name="T56" fmla="*/ 268 w 283"/>
                <a:gd name="T57" fmla="*/ 303 h 403"/>
                <a:gd name="T58" fmla="*/ 243 w 283"/>
                <a:gd name="T59" fmla="*/ 257 h 403"/>
                <a:gd name="T60" fmla="*/ 174 w 283"/>
                <a:gd name="T61" fmla="*/ 215 h 403"/>
                <a:gd name="T62" fmla="*/ 174 w 283"/>
                <a:gd name="T63" fmla="*/ 197 h 403"/>
                <a:gd name="T64" fmla="*/ 243 w 283"/>
                <a:gd name="T65" fmla="*/ 155 h 403"/>
                <a:gd name="T66" fmla="*/ 155 w 283"/>
                <a:gd name="T67" fmla="*/ 233 h 403"/>
                <a:gd name="T68" fmla="*/ 230 w 283"/>
                <a:gd name="T69" fmla="*/ 278 h 403"/>
                <a:gd name="T70" fmla="*/ 240 w 283"/>
                <a:gd name="T71" fmla="*/ 286 h 403"/>
                <a:gd name="T72" fmla="*/ 243 w 283"/>
                <a:gd name="T73" fmla="*/ 303 h 403"/>
                <a:gd name="T74" fmla="*/ 243 w 283"/>
                <a:gd name="T75" fmla="*/ 357 h 403"/>
                <a:gd name="T76" fmla="*/ 40 w 283"/>
                <a:gd name="T77" fmla="*/ 357 h 403"/>
                <a:gd name="T78" fmla="*/ 40 w 283"/>
                <a:gd name="T79" fmla="*/ 304 h 403"/>
                <a:gd name="T80" fmla="*/ 54 w 283"/>
                <a:gd name="T81" fmla="*/ 277 h 403"/>
                <a:gd name="T82" fmla="*/ 128 w 283"/>
                <a:gd name="T83" fmla="*/ 233 h 403"/>
                <a:gd name="T84" fmla="*/ 134 w 283"/>
                <a:gd name="T85" fmla="*/ 222 h 403"/>
                <a:gd name="T86" fmla="*/ 134 w 283"/>
                <a:gd name="T87" fmla="*/ 190 h 403"/>
                <a:gd name="T88" fmla="*/ 128 w 283"/>
                <a:gd name="T89" fmla="*/ 179 h 403"/>
                <a:gd name="T90" fmla="*/ 53 w 283"/>
                <a:gd name="T91" fmla="*/ 134 h 403"/>
                <a:gd name="T92" fmla="*/ 43 w 283"/>
                <a:gd name="T93" fmla="*/ 126 h 403"/>
                <a:gd name="T94" fmla="*/ 40 w 283"/>
                <a:gd name="T95" fmla="*/ 109 h 403"/>
                <a:gd name="T96" fmla="*/ 40 w 283"/>
                <a:gd name="T97" fmla="*/ 47 h 403"/>
                <a:gd name="T98" fmla="*/ 243 w 283"/>
                <a:gd name="T99" fmla="*/ 47 h 403"/>
                <a:gd name="T100" fmla="*/ 243 w 283"/>
                <a:gd name="T101" fmla="*/ 108 h 403"/>
                <a:gd name="T102" fmla="*/ 229 w 283"/>
                <a:gd name="T103" fmla="*/ 135 h 403"/>
                <a:gd name="T104" fmla="*/ 155 w 283"/>
                <a:gd name="T105" fmla="*/ 179 h 403"/>
                <a:gd name="T106" fmla="*/ 149 w 283"/>
                <a:gd name="T107" fmla="*/ 190 h 403"/>
                <a:gd name="T108" fmla="*/ 149 w 283"/>
                <a:gd name="T109" fmla="*/ 222 h 403"/>
                <a:gd name="T110" fmla="*/ 155 w 283"/>
                <a:gd name="T111"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3" h="403">
                  <a:moveTo>
                    <a:pt x="243" y="155"/>
                  </a:moveTo>
                  <a:cubicBezTo>
                    <a:pt x="250" y="150"/>
                    <a:pt x="268" y="138"/>
                    <a:pt x="268" y="108"/>
                  </a:cubicBezTo>
                  <a:cubicBezTo>
                    <a:pt x="268" y="47"/>
                    <a:pt x="268" y="47"/>
                    <a:pt x="268" y="47"/>
                  </a:cubicBezTo>
                  <a:cubicBezTo>
                    <a:pt x="276" y="47"/>
                    <a:pt x="276" y="47"/>
                    <a:pt x="276" y="47"/>
                  </a:cubicBezTo>
                  <a:cubicBezTo>
                    <a:pt x="280" y="47"/>
                    <a:pt x="283" y="44"/>
                    <a:pt x="283" y="40"/>
                  </a:cubicBezTo>
                  <a:cubicBezTo>
                    <a:pt x="283" y="7"/>
                    <a:pt x="283" y="7"/>
                    <a:pt x="283" y="7"/>
                  </a:cubicBezTo>
                  <a:cubicBezTo>
                    <a:pt x="283" y="3"/>
                    <a:pt x="280" y="0"/>
                    <a:pt x="276"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1"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6" y="403"/>
                    <a:pt x="276" y="403"/>
                    <a:pt x="276" y="403"/>
                  </a:cubicBezTo>
                  <a:cubicBezTo>
                    <a:pt x="280" y="403"/>
                    <a:pt x="283" y="400"/>
                    <a:pt x="283" y="397"/>
                  </a:cubicBezTo>
                  <a:cubicBezTo>
                    <a:pt x="283" y="364"/>
                    <a:pt x="283" y="364"/>
                    <a:pt x="283" y="364"/>
                  </a:cubicBezTo>
                  <a:cubicBezTo>
                    <a:pt x="283" y="360"/>
                    <a:pt x="280" y="357"/>
                    <a:pt x="276" y="357"/>
                  </a:cubicBezTo>
                  <a:cubicBezTo>
                    <a:pt x="268" y="357"/>
                    <a:pt x="268" y="357"/>
                    <a:pt x="268" y="357"/>
                  </a:cubicBezTo>
                  <a:cubicBezTo>
                    <a:pt x="268" y="303"/>
                    <a:pt x="268" y="303"/>
                    <a:pt x="268" y="303"/>
                  </a:cubicBezTo>
                  <a:cubicBezTo>
                    <a:pt x="268" y="274"/>
                    <a:pt x="259" y="267"/>
                    <a:pt x="243" y="257"/>
                  </a:cubicBezTo>
                  <a:cubicBezTo>
                    <a:pt x="174" y="215"/>
                    <a:pt x="174" y="215"/>
                    <a:pt x="174" y="215"/>
                  </a:cubicBezTo>
                  <a:cubicBezTo>
                    <a:pt x="174" y="197"/>
                    <a:pt x="174" y="197"/>
                    <a:pt x="174" y="197"/>
                  </a:cubicBezTo>
                  <a:cubicBezTo>
                    <a:pt x="192" y="187"/>
                    <a:pt x="237" y="159"/>
                    <a:pt x="243" y="155"/>
                  </a:cubicBezTo>
                  <a:close/>
                  <a:moveTo>
                    <a:pt x="155" y="233"/>
                  </a:moveTo>
                  <a:cubicBezTo>
                    <a:pt x="230" y="278"/>
                    <a:pt x="230" y="278"/>
                    <a:pt x="230" y="278"/>
                  </a:cubicBezTo>
                  <a:cubicBezTo>
                    <a:pt x="236" y="282"/>
                    <a:pt x="239" y="284"/>
                    <a:pt x="240"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8" y="282"/>
                    <a:pt x="54" y="277"/>
                  </a:cubicBezTo>
                  <a:cubicBezTo>
                    <a:pt x="59" y="274"/>
                    <a:pt x="101" y="249"/>
                    <a:pt x="128" y="233"/>
                  </a:cubicBezTo>
                  <a:cubicBezTo>
                    <a:pt x="131" y="231"/>
                    <a:pt x="134" y="226"/>
                    <a:pt x="134" y="222"/>
                  </a:cubicBezTo>
                  <a:cubicBezTo>
                    <a:pt x="134" y="190"/>
                    <a:pt x="134" y="190"/>
                    <a:pt x="134" y="190"/>
                  </a:cubicBezTo>
                  <a:cubicBezTo>
                    <a:pt x="134" y="186"/>
                    <a:pt x="131" y="182"/>
                    <a:pt x="128" y="179"/>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2" y="163"/>
                    <a:pt x="155" y="179"/>
                  </a:cubicBezTo>
                  <a:cubicBezTo>
                    <a:pt x="152" y="182"/>
                    <a:pt x="149" y="186"/>
                    <a:pt x="149" y="190"/>
                  </a:cubicBezTo>
                  <a:cubicBezTo>
                    <a:pt x="149" y="222"/>
                    <a:pt x="149" y="222"/>
                    <a:pt x="149" y="222"/>
                  </a:cubicBezTo>
                  <a:cubicBezTo>
                    <a:pt x="149" y="226"/>
                    <a:pt x="152" y="231"/>
                    <a:pt x="155" y="233"/>
                  </a:cubicBezTo>
                  <a:close/>
                </a:path>
              </a:pathLst>
            </a:custGeom>
            <a:solidFill>
              <a:schemeClr val="bg2">
                <a:lumMod val="75000"/>
              </a:schemeClr>
            </a:solidFill>
            <a:ln>
              <a:noFill/>
            </a:ln>
          </p:spPr>
          <p:txBody>
            <a:bodyPr lIns="91424" tIns="45712" rIns="91424" bIns="45712"/>
            <a:lstStyle/>
            <a:p>
              <a:pPr>
                <a:defRPr/>
              </a:pPr>
              <a:endParaRPr lang="en-US" sz="2400" dirty="0">
                <a:cs typeface="+mn-ea"/>
                <a:sym typeface="+mn-lt"/>
              </a:endParaRPr>
            </a:p>
          </p:txBody>
        </p:sp>
        <p:sp>
          <p:nvSpPr>
            <p:cNvPr id="32" name="Freeform 31"/>
            <p:cNvSpPr/>
            <p:nvPr/>
          </p:nvSpPr>
          <p:spPr bwMode="auto">
            <a:xfrm>
              <a:off x="6866335" y="3106110"/>
              <a:ext cx="1146572" cy="504981"/>
            </a:xfrm>
            <a:custGeom>
              <a:avLst/>
              <a:gdLst>
                <a:gd name="T0" fmla="*/ 3 w 184"/>
                <a:gd name="T1" fmla="*/ 52 h 93"/>
                <a:gd name="T2" fmla="*/ 0 w 184"/>
                <a:gd name="T3" fmla="*/ 57 h 93"/>
                <a:gd name="T4" fmla="*/ 0 w 184"/>
                <a:gd name="T5" fmla="*/ 89 h 93"/>
                <a:gd name="T6" fmla="*/ 3 w 184"/>
                <a:gd name="T7" fmla="*/ 92 h 93"/>
                <a:gd name="T8" fmla="*/ 92 w 184"/>
                <a:gd name="T9" fmla="*/ 93 h 93"/>
                <a:gd name="T10" fmla="*/ 180 w 184"/>
                <a:gd name="T11" fmla="*/ 92 h 93"/>
                <a:gd name="T12" fmla="*/ 183 w 184"/>
                <a:gd name="T13" fmla="*/ 89 h 93"/>
                <a:gd name="T14" fmla="*/ 183 w 184"/>
                <a:gd name="T15" fmla="*/ 57 h 93"/>
                <a:gd name="T16" fmla="*/ 181 w 184"/>
                <a:gd name="T17" fmla="*/ 52 h 93"/>
                <a:gd name="T18" fmla="*/ 92 w 184"/>
                <a:gd name="T19" fmla="*/ 0 h 93"/>
                <a:gd name="T20" fmla="*/ 3 w 184"/>
                <a:gd name="T2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3">
                  <a:moveTo>
                    <a:pt x="3" y="52"/>
                  </a:moveTo>
                  <a:cubicBezTo>
                    <a:pt x="1" y="53"/>
                    <a:pt x="0" y="54"/>
                    <a:pt x="0" y="57"/>
                  </a:cubicBezTo>
                  <a:cubicBezTo>
                    <a:pt x="0" y="60"/>
                    <a:pt x="0" y="89"/>
                    <a:pt x="0" y="89"/>
                  </a:cubicBezTo>
                  <a:cubicBezTo>
                    <a:pt x="0" y="89"/>
                    <a:pt x="0" y="92"/>
                    <a:pt x="3" y="92"/>
                  </a:cubicBezTo>
                  <a:cubicBezTo>
                    <a:pt x="5" y="92"/>
                    <a:pt x="48" y="93"/>
                    <a:pt x="92" y="93"/>
                  </a:cubicBezTo>
                  <a:cubicBezTo>
                    <a:pt x="136" y="93"/>
                    <a:pt x="179" y="92"/>
                    <a:pt x="180" y="92"/>
                  </a:cubicBezTo>
                  <a:cubicBezTo>
                    <a:pt x="184" y="92"/>
                    <a:pt x="183" y="89"/>
                    <a:pt x="183" y="89"/>
                  </a:cubicBezTo>
                  <a:cubicBezTo>
                    <a:pt x="183" y="89"/>
                    <a:pt x="183" y="60"/>
                    <a:pt x="183" y="57"/>
                  </a:cubicBezTo>
                  <a:cubicBezTo>
                    <a:pt x="183" y="54"/>
                    <a:pt x="183" y="53"/>
                    <a:pt x="181" y="52"/>
                  </a:cubicBezTo>
                  <a:cubicBezTo>
                    <a:pt x="169" y="43"/>
                    <a:pt x="115" y="0"/>
                    <a:pt x="92" y="0"/>
                  </a:cubicBezTo>
                  <a:cubicBezTo>
                    <a:pt x="68" y="0"/>
                    <a:pt x="15" y="43"/>
                    <a:pt x="3" y="52"/>
                  </a:cubicBezTo>
                  <a:close/>
                </a:path>
              </a:pathLst>
            </a:custGeom>
            <a:solidFill>
              <a:schemeClr val="accent2"/>
            </a:solidFill>
            <a:ln>
              <a:noFill/>
            </a:ln>
          </p:spPr>
          <p:txBody>
            <a:bodyPr lIns="91424" tIns="45712" rIns="91424" bIns="45712"/>
            <a:lstStyle/>
            <a:p>
              <a:pPr>
                <a:defRPr/>
              </a:pPr>
              <a:endParaRPr lang="en-US" sz="2400" dirty="0">
                <a:cs typeface="+mn-ea"/>
                <a:sym typeface="+mn-lt"/>
              </a:endParaRPr>
            </a:p>
          </p:txBody>
        </p:sp>
      </p:grpSp>
      <p:grpSp>
        <p:nvGrpSpPr>
          <p:cNvPr id="19" name="Group 32"/>
          <p:cNvGrpSpPr/>
          <p:nvPr/>
        </p:nvGrpSpPr>
        <p:grpSpPr bwMode="auto">
          <a:xfrm>
            <a:off x="625082" y="5418140"/>
            <a:ext cx="2801073" cy="584968"/>
            <a:chOff x="904932" y="5632364"/>
            <a:chExt cx="2802428" cy="584971"/>
          </a:xfrm>
        </p:grpSpPr>
        <p:sp>
          <p:nvSpPr>
            <p:cNvPr id="34" name="TextBox 33"/>
            <p:cNvSpPr txBox="1"/>
            <p:nvPr/>
          </p:nvSpPr>
          <p:spPr>
            <a:xfrm>
              <a:off x="1943339" y="5632364"/>
              <a:ext cx="1764021" cy="584971"/>
            </a:xfrm>
            <a:prstGeom prst="rect">
              <a:avLst/>
            </a:prstGeom>
            <a:noFill/>
          </p:spPr>
          <p:txBody>
            <a:bodyPr>
              <a:spAutoFit/>
            </a:bodyPr>
            <a:lstStyle/>
            <a:p>
              <a:pPr defTabSz="1216660">
                <a:spcBef>
                  <a:spcPct val="20000"/>
                </a:spcBef>
                <a:defRPr/>
              </a:pPr>
              <a:r>
                <a:rPr lang="zh-CN" altLang="en-US" sz="1065" dirty="0">
                  <a:solidFill>
                    <a:schemeClr val="tx1">
                      <a:lumMod val="50000"/>
                      <a:lumOff val="50000"/>
                    </a:schemeClr>
                  </a:solidFill>
                  <a:cs typeface="+mn-ea"/>
                  <a:sym typeface="+mn-lt"/>
                </a:rPr>
                <a:t>单击此处可编辑内容，根据您的需要自由拉伸文本框大小</a:t>
              </a:r>
              <a:endParaRPr lang="en-US" altLang="zh-CN" sz="1065" dirty="0">
                <a:solidFill>
                  <a:schemeClr val="tx1">
                    <a:lumMod val="50000"/>
                    <a:lumOff val="50000"/>
                  </a:schemeClr>
                </a:solidFill>
                <a:cs typeface="+mn-ea"/>
                <a:sym typeface="+mn-lt"/>
              </a:endParaRPr>
            </a:p>
          </p:txBody>
        </p:sp>
        <p:sp>
          <p:nvSpPr>
            <p:cNvPr id="35" name="TextBox 34"/>
            <p:cNvSpPr txBox="1"/>
            <p:nvPr/>
          </p:nvSpPr>
          <p:spPr>
            <a:xfrm>
              <a:off x="904932" y="5691106"/>
              <a:ext cx="779758" cy="502448"/>
            </a:xfrm>
            <a:prstGeom prst="rect">
              <a:avLst/>
            </a:prstGeom>
            <a:noFill/>
          </p:spPr>
          <p:txBody>
            <a:bodyPr wrap="none">
              <a:spAutoFit/>
            </a:bodyPr>
            <a:lstStyle/>
            <a:p>
              <a:pPr>
                <a:defRPr/>
              </a:pPr>
              <a:r>
                <a:rPr lang="id-ID" sz="2665" b="1" dirty="0">
                  <a:solidFill>
                    <a:schemeClr val="tx1">
                      <a:lumMod val="65000"/>
                      <a:lumOff val="35000"/>
                    </a:schemeClr>
                  </a:solidFill>
                  <a:cs typeface="+mn-ea"/>
                  <a:sym typeface="+mn-lt"/>
                </a:rPr>
                <a:t>68%</a:t>
              </a:r>
            </a:p>
          </p:txBody>
        </p:sp>
      </p:grpSp>
      <p:grpSp>
        <p:nvGrpSpPr>
          <p:cNvPr id="22" name="Group 35"/>
          <p:cNvGrpSpPr/>
          <p:nvPr/>
        </p:nvGrpSpPr>
        <p:grpSpPr bwMode="auto">
          <a:xfrm>
            <a:off x="4191094" y="5418140"/>
            <a:ext cx="2802660" cy="584968"/>
            <a:chOff x="4472885" y="5632364"/>
            <a:chExt cx="2802428" cy="584971"/>
          </a:xfrm>
        </p:grpSpPr>
        <p:sp>
          <p:nvSpPr>
            <p:cNvPr id="37" name="TextBox 36"/>
            <p:cNvSpPr txBox="1"/>
            <p:nvPr/>
          </p:nvSpPr>
          <p:spPr>
            <a:xfrm>
              <a:off x="5510704" y="5632364"/>
              <a:ext cx="1764609" cy="584971"/>
            </a:xfrm>
            <a:prstGeom prst="rect">
              <a:avLst/>
            </a:prstGeom>
            <a:noFill/>
          </p:spPr>
          <p:txBody>
            <a:bodyPr>
              <a:spAutoFit/>
            </a:bodyPr>
            <a:lstStyle/>
            <a:p>
              <a:pPr defTabSz="1216660">
                <a:spcBef>
                  <a:spcPct val="20000"/>
                </a:spcBef>
                <a:defRPr/>
              </a:pPr>
              <a:r>
                <a:rPr lang="zh-CN" altLang="en-US" sz="1065" dirty="0">
                  <a:solidFill>
                    <a:schemeClr val="tx1">
                      <a:lumMod val="50000"/>
                      <a:lumOff val="50000"/>
                    </a:schemeClr>
                  </a:solidFill>
                  <a:cs typeface="+mn-ea"/>
                  <a:sym typeface="+mn-lt"/>
                </a:rPr>
                <a:t>单击此处可编辑内容，根据您的需要自由拉伸文本框大小</a:t>
              </a:r>
              <a:endParaRPr lang="en-US" altLang="zh-CN" sz="1065" dirty="0">
                <a:solidFill>
                  <a:schemeClr val="tx1">
                    <a:lumMod val="50000"/>
                    <a:lumOff val="50000"/>
                  </a:schemeClr>
                </a:solidFill>
                <a:cs typeface="+mn-ea"/>
                <a:sym typeface="+mn-lt"/>
              </a:endParaRPr>
            </a:p>
          </p:txBody>
        </p:sp>
        <p:sp>
          <p:nvSpPr>
            <p:cNvPr id="38" name="TextBox 37"/>
            <p:cNvSpPr txBox="1"/>
            <p:nvPr/>
          </p:nvSpPr>
          <p:spPr>
            <a:xfrm>
              <a:off x="4472885" y="5691106"/>
              <a:ext cx="779316" cy="502448"/>
            </a:xfrm>
            <a:prstGeom prst="rect">
              <a:avLst/>
            </a:prstGeom>
            <a:noFill/>
          </p:spPr>
          <p:txBody>
            <a:bodyPr wrap="none">
              <a:spAutoFit/>
            </a:bodyPr>
            <a:lstStyle/>
            <a:p>
              <a:pPr>
                <a:defRPr/>
              </a:pPr>
              <a:r>
                <a:rPr lang="id-ID" sz="2665" b="1" dirty="0">
                  <a:solidFill>
                    <a:schemeClr val="accent3"/>
                  </a:solidFill>
                  <a:cs typeface="+mn-ea"/>
                  <a:sym typeface="+mn-lt"/>
                </a:rPr>
                <a:t>75%</a:t>
              </a:r>
            </a:p>
          </p:txBody>
        </p:sp>
      </p:grpSp>
      <p:grpSp>
        <p:nvGrpSpPr>
          <p:cNvPr id="23" name="Group 38"/>
          <p:cNvGrpSpPr/>
          <p:nvPr/>
        </p:nvGrpSpPr>
        <p:grpSpPr bwMode="auto">
          <a:xfrm>
            <a:off x="7758690" y="5418140"/>
            <a:ext cx="2801073" cy="584968"/>
            <a:chOff x="8040838" y="5632364"/>
            <a:chExt cx="2802428" cy="584971"/>
          </a:xfrm>
        </p:grpSpPr>
        <p:sp>
          <p:nvSpPr>
            <p:cNvPr id="40" name="TextBox 39"/>
            <p:cNvSpPr txBox="1"/>
            <p:nvPr/>
          </p:nvSpPr>
          <p:spPr>
            <a:xfrm>
              <a:off x="9079245" y="5632364"/>
              <a:ext cx="1764021" cy="584971"/>
            </a:xfrm>
            <a:prstGeom prst="rect">
              <a:avLst/>
            </a:prstGeom>
            <a:noFill/>
          </p:spPr>
          <p:txBody>
            <a:bodyPr>
              <a:spAutoFit/>
            </a:bodyPr>
            <a:lstStyle/>
            <a:p>
              <a:pPr defTabSz="1216660">
                <a:spcBef>
                  <a:spcPct val="20000"/>
                </a:spcBef>
                <a:defRPr/>
              </a:pPr>
              <a:r>
                <a:rPr lang="zh-CN" altLang="en-US" sz="1065" dirty="0">
                  <a:solidFill>
                    <a:schemeClr val="tx1">
                      <a:lumMod val="50000"/>
                      <a:lumOff val="50000"/>
                    </a:schemeClr>
                  </a:solidFill>
                  <a:cs typeface="+mn-ea"/>
                  <a:sym typeface="+mn-lt"/>
                </a:rPr>
                <a:t>单击此处可编辑内容，根据您的需要自由拉伸文本框大小</a:t>
              </a:r>
              <a:endParaRPr lang="en-US" altLang="zh-CN" sz="1065" dirty="0">
                <a:solidFill>
                  <a:schemeClr val="tx1">
                    <a:lumMod val="50000"/>
                    <a:lumOff val="50000"/>
                  </a:schemeClr>
                </a:solidFill>
                <a:cs typeface="+mn-ea"/>
                <a:sym typeface="+mn-lt"/>
              </a:endParaRPr>
            </a:p>
          </p:txBody>
        </p:sp>
        <p:sp>
          <p:nvSpPr>
            <p:cNvPr id="41" name="TextBox 40"/>
            <p:cNvSpPr txBox="1"/>
            <p:nvPr/>
          </p:nvSpPr>
          <p:spPr>
            <a:xfrm>
              <a:off x="8040838" y="5691106"/>
              <a:ext cx="779758" cy="502448"/>
            </a:xfrm>
            <a:prstGeom prst="rect">
              <a:avLst/>
            </a:prstGeom>
            <a:noFill/>
          </p:spPr>
          <p:txBody>
            <a:bodyPr wrap="none">
              <a:spAutoFit/>
            </a:bodyPr>
            <a:lstStyle/>
            <a:p>
              <a:pPr>
                <a:defRPr/>
              </a:pPr>
              <a:r>
                <a:rPr lang="id-ID" sz="2665" b="1" dirty="0">
                  <a:solidFill>
                    <a:schemeClr val="accent3"/>
                  </a:solidFill>
                  <a:cs typeface="+mn-ea"/>
                  <a:sym typeface="+mn-lt"/>
                </a:rPr>
                <a:t>88%</a:t>
              </a:r>
            </a:p>
          </p:txBody>
        </p:sp>
      </p:grpSp>
      <p:grpSp>
        <p:nvGrpSpPr>
          <p:cNvPr id="33" name="组合 32"/>
          <p:cNvGrpSpPr/>
          <p:nvPr/>
        </p:nvGrpSpPr>
        <p:grpSpPr>
          <a:xfrm>
            <a:off x="-244433" y="112284"/>
            <a:ext cx="2814100" cy="1234979"/>
            <a:chOff x="-244433" y="112284"/>
            <a:chExt cx="2814100" cy="1234979"/>
          </a:xfrm>
        </p:grpSpPr>
        <p:pic>
          <p:nvPicPr>
            <p:cNvPr id="36" name="图片 35" descr="资源 1@4x"/>
            <p:cNvPicPr>
              <a:picLocks noChangeAspect="1"/>
            </p:cNvPicPr>
            <p:nvPr/>
          </p:nvPicPr>
          <p:blipFill>
            <a:blip r:embed="rId4"/>
            <a:srcRect l="-3652" t="57372" r="-4306" b="-289"/>
            <a:stretch>
              <a:fillRect/>
            </a:stretch>
          </p:blipFill>
          <p:spPr>
            <a:xfrm rot="180000">
              <a:off x="-244433" y="297793"/>
              <a:ext cx="2814100" cy="1049470"/>
            </a:xfrm>
            <a:prstGeom prst="rect">
              <a:avLst/>
            </a:prstGeom>
          </p:spPr>
        </p:pic>
        <p:sp>
          <p:nvSpPr>
            <p:cNvPr id="39" name="文本框 37"/>
            <p:cNvSpPr txBox="1"/>
            <p:nvPr/>
          </p:nvSpPr>
          <p:spPr>
            <a:xfrm>
              <a:off x="293242" y="112284"/>
              <a:ext cx="1985167" cy="438586"/>
            </a:xfrm>
            <a:prstGeom prst="rect">
              <a:avLst/>
            </a:prstGeom>
            <a:noFill/>
          </p:spPr>
          <p:txBody>
            <a:bodyPr wrap="none" lIns="68584" tIns="34292" rIns="68584" bIns="34292" rtlCol="0">
              <a:spAutoFit/>
            </a:bodyPr>
            <a:lstStyle/>
            <a:p>
              <a:pPr defTabSz="685165"/>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输入您的标题</a:t>
              </a:r>
              <a:endParaRPr lang="zh-CN" altLang="en-US"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lide(fromBottom)">
                                      <p:cBhvr>
                                        <p:cTn id="22" dur="500"/>
                                        <p:tgtEl>
                                          <p:spTgt spid="28"/>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lide(fromBottom)">
                                      <p:cBhvr>
                                        <p:cTn id="25" dur="500"/>
                                        <p:tgtEl>
                                          <p:spTgt spid="3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slide(fromBottom)">
                                      <p:cBhvr>
                                        <p:cTn id="28" dur="500"/>
                                        <p:tgtEl>
                                          <p:spTgt spid="29"/>
                                        </p:tgtEl>
                                      </p:cBhvr>
                                    </p:animEffec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fontScheme name="自定义 1">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在行">
  <a:themeElements>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fontScheme name="自定义 1">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CB2030"/>
    </a:accent1>
    <a:accent2>
      <a:srgbClr val="D97422"/>
    </a:accent2>
    <a:accent3>
      <a:srgbClr val="F7A51C"/>
    </a:accent3>
    <a:accent4>
      <a:srgbClr val="7CC146"/>
    </a:accent4>
    <a:accent5>
      <a:srgbClr val="18A19D"/>
    </a:accent5>
    <a:accent6>
      <a:srgbClr val="44484C"/>
    </a:accent6>
    <a:hlink>
      <a:srgbClr val="0077B5"/>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1956</Words>
  <Application>Microsoft Office PowerPoint</Application>
  <PresentationFormat>宽屏</PresentationFormat>
  <Paragraphs>259</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Lato Black</vt:lpstr>
      <vt:lpstr>等线</vt:lpstr>
      <vt:lpstr>微软雅黑</vt:lpstr>
      <vt:lpstr>Arial</vt:lpstr>
      <vt:lpstr>Franklin Gothic Book</vt:lpstr>
      <vt:lpstr>Franklin Gothic Medium</vt:lpstr>
      <vt:lpstr>Helvetica</vt:lpstr>
      <vt:lpstr>Wingdings</vt:lpstr>
      <vt:lpstr>Office 主题</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cp:revision>
  <dcterms:created xsi:type="dcterms:W3CDTF">2017-10-17T07:18:00Z</dcterms:created>
  <dcterms:modified xsi:type="dcterms:W3CDTF">2021-01-06T09:20:57Z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