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83" r:id="rId10"/>
    <p:sldId id="265" r:id="rId11"/>
    <p:sldId id="266" r:id="rId12"/>
    <p:sldId id="267" r:id="rId13"/>
    <p:sldId id="268" r:id="rId14"/>
    <p:sldId id="284" r:id="rId15"/>
    <p:sldId id="269" r:id="rId16"/>
    <p:sldId id="270" r:id="rId17"/>
    <p:sldId id="271" r:id="rId18"/>
    <p:sldId id="272" r:id="rId19"/>
    <p:sldId id="275" r:id="rId20"/>
    <p:sldId id="285" r:id="rId21"/>
    <p:sldId id="273" r:id="rId22"/>
    <p:sldId id="274" r:id="rId23"/>
    <p:sldId id="276" r:id="rId24"/>
    <p:sldId id="286" r:id="rId25"/>
    <p:sldId id="277" r:id="rId26"/>
    <p:sldId id="278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686"/>
    <a:srgbClr val="DBA8C2"/>
    <a:srgbClr val="432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/>
    <p:restoredTop sz="96318" autoAdjust="0"/>
  </p:normalViewPr>
  <p:slideViewPr>
    <p:cSldViewPr>
      <p:cViewPr varScale="1">
        <p:scale>
          <a:sx n="109" d="100"/>
          <a:sy n="109" d="100"/>
        </p:scale>
        <p:origin x="63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F3F1E8-4620-44AE-88BC-65400E6C0687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F6DD1667-9DC9-4F55-BA34-F3974778B71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1667-9DC9-4F55-BA34-F3974778B71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</a:defRPr>
            </a:lvl1pPr>
          </a:lstStyle>
          <a:p>
            <a:fld id="{1D8BD707-D9CF-40AE-B4C6-C98DA3205C09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 flipV="1">
            <a:off x="-19050" y="0"/>
            <a:ext cx="12192000" cy="6858000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86200" y="0"/>
            <a:ext cx="4479461" cy="6858000"/>
          </a:xfrm>
          <a:prstGeom prst="rect">
            <a:avLst/>
          </a:prstGeom>
        </p:spPr>
      </p:pic>
      <p:sp>
        <p:nvSpPr>
          <p:cNvPr id="21" name="任意多边形 20"/>
          <p:cNvSpPr/>
          <p:nvPr/>
        </p:nvSpPr>
        <p:spPr>
          <a:xfrm>
            <a:off x="3810000" y="1676400"/>
            <a:ext cx="4590052" cy="1957570"/>
          </a:xfrm>
          <a:custGeom>
            <a:avLst/>
            <a:gdLst>
              <a:gd name="connsiteX0" fmla="*/ 492783 w 4479461"/>
              <a:gd name="connsiteY0" fmla="*/ 0 h 1910405"/>
              <a:gd name="connsiteX1" fmla="*/ 3986678 w 4479461"/>
              <a:gd name="connsiteY1" fmla="*/ 0 h 1910405"/>
              <a:gd name="connsiteX2" fmla="*/ 4479461 w 4479461"/>
              <a:gd name="connsiteY2" fmla="*/ 946212 h 1910405"/>
              <a:gd name="connsiteX3" fmla="*/ 3977314 w 4479461"/>
              <a:gd name="connsiteY3" fmla="*/ 1910405 h 1910405"/>
              <a:gd name="connsiteX4" fmla="*/ 502148 w 4479461"/>
              <a:gd name="connsiteY4" fmla="*/ 1910405 h 1910405"/>
              <a:gd name="connsiteX5" fmla="*/ 0 w 4479461"/>
              <a:gd name="connsiteY5" fmla="*/ 946212 h 191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9461" h="1910405">
                <a:moveTo>
                  <a:pt x="492783" y="0"/>
                </a:moveTo>
                <a:lnTo>
                  <a:pt x="3986678" y="0"/>
                </a:lnTo>
                <a:lnTo>
                  <a:pt x="4479461" y="946212"/>
                </a:lnTo>
                <a:lnTo>
                  <a:pt x="3977314" y="1910405"/>
                </a:lnTo>
                <a:lnTo>
                  <a:pt x="502148" y="1910405"/>
                </a:lnTo>
                <a:lnTo>
                  <a:pt x="0" y="946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npin heiti" charset="-122"/>
                <a:ea typeface="inpin heiti" charset="-122"/>
              </a:rPr>
              <a:t>              </a:t>
            </a:r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00102" y="2084592"/>
            <a:ext cx="449353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7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pin heiti" charset="-122"/>
                <a:ea typeface="inpin heiti" charset="-122"/>
              </a:rPr>
              <a:t>个人简历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5126220"/>
            <a:ext cx="431588" cy="3683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457200"/>
            <a:ext cx="913950" cy="5207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5067300" y="4518917"/>
            <a:ext cx="2133600" cy="4001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28243" y="4534306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应聘人：</a:t>
            </a:r>
            <a:r>
              <a:rPr lang="en-US" altLang="zh-CN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xiazaii</a:t>
            </a:r>
            <a:endParaRPr lang="zh-CN" altLang="en-US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08119" y="3256346"/>
            <a:ext cx="3651962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spc="3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个人简历 个人介绍 工作应聘等</a:t>
            </a:r>
            <a:r>
              <a:rPr lang="en-US" altLang="zh-CN" sz="1200" spc="3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PPT</a:t>
            </a:r>
            <a:r>
              <a:rPr lang="zh-CN" altLang="en-US" sz="1200" spc="3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 animBg="1"/>
      <p:bldP spid="8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3974948" y="1141310"/>
            <a:ext cx="905148" cy="2280128"/>
            <a:chOff x="2667000" y="2401534"/>
            <a:chExt cx="905148" cy="2280128"/>
          </a:xfrm>
        </p:grpSpPr>
        <p:sp>
          <p:nvSpPr>
            <p:cNvPr id="3" name="Rectangle: Rounded Corners 21"/>
            <p:cNvSpPr/>
            <p:nvPr/>
          </p:nvSpPr>
          <p:spPr>
            <a:xfrm>
              <a:off x="2902648" y="2401534"/>
              <a:ext cx="482743" cy="2280128"/>
            </a:xfrm>
            <a:prstGeom prst="roundRect">
              <a:avLst/>
            </a:prstGeom>
            <a:solidFill>
              <a:srgbClr val="FFC000"/>
            </a:solidFill>
            <a:ln w="79375">
              <a:solidFill>
                <a:srgbClr val="FFC000"/>
              </a:solidFill>
            </a:ln>
            <a:effectLst>
              <a:innerShdw blurRad="228600" dir="12000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667000" y="2481678"/>
              <a:ext cx="905148" cy="984565"/>
              <a:chOff x="4622080" y="1387400"/>
              <a:chExt cx="905148" cy="984565"/>
            </a:xfrm>
          </p:grpSpPr>
          <p:sp>
            <p:nvSpPr>
              <p:cNvPr id="5" name="Rectangle: Rounded Corners 22"/>
              <p:cNvSpPr/>
              <p:nvPr/>
            </p:nvSpPr>
            <p:spPr>
              <a:xfrm rot="16200000">
                <a:off x="4622081" y="1464641"/>
                <a:ext cx="905145" cy="90514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tIns="121920" bIns="121920" anchor="b" anchorCtr="0">
                <a:normAutofit/>
              </a:bodyPr>
              <a:lstStyle/>
              <a:p>
                <a:pPr algn="ctr"/>
                <a:endParaRPr lang="en-US" sz="1335" dirty="0">
                  <a:solidFill>
                    <a:srgbClr val="FFFFFF"/>
                  </a:solidFill>
                  <a:latin typeface="inpin heiti" charset="-122"/>
                  <a:ea typeface="inpin heiti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 rot="16200000">
                <a:off x="4582381" y="1587295"/>
                <a:ext cx="9845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inpin heiti" charset="-122"/>
                    <a:ea typeface="inpin heiti" charset="-122"/>
                  </a:rPr>
                  <a:t>80%</a:t>
                </a:r>
                <a:endParaRPr lang="zh-CN" altLang="en-US" sz="3200" dirty="0">
                  <a:solidFill>
                    <a:schemeClr val="bg1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0" y="45321"/>
            <a:ext cx="12192000" cy="646331"/>
            <a:chOff x="0" y="45321"/>
            <a:chExt cx="12192000" cy="646331"/>
          </a:xfrm>
        </p:grpSpPr>
        <p:sp>
          <p:nvSpPr>
            <p:cNvPr id="8" name="文本框 7"/>
            <p:cNvSpPr txBox="1"/>
            <p:nvPr/>
          </p:nvSpPr>
          <p:spPr>
            <a:xfrm>
              <a:off x="4876800" y="45321"/>
              <a:ext cx="2646878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6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知识技能</a:t>
              </a:r>
            </a:p>
          </p:txBody>
        </p:sp>
        <p:sp>
          <p:nvSpPr>
            <p:cNvPr id="9" name="直接连接符 8"/>
            <p:cNvSpPr>
              <a:spLocks noChangeShapeType="1"/>
            </p:cNvSpPr>
            <p:nvPr/>
          </p:nvSpPr>
          <p:spPr bwMode="auto">
            <a:xfrm>
              <a:off x="0" y="368487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0" name="直接连接符 8"/>
            <p:cNvSpPr>
              <a:spLocks noChangeShapeType="1"/>
            </p:cNvSpPr>
            <p:nvPr/>
          </p:nvSpPr>
          <p:spPr bwMode="auto">
            <a:xfrm>
              <a:off x="7315200" y="367518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1" name="TextBox 49"/>
          <p:cNvSpPr txBox="1"/>
          <p:nvPr/>
        </p:nvSpPr>
        <p:spPr>
          <a:xfrm>
            <a:off x="1569179" y="2023972"/>
            <a:ext cx="171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技能一</a:t>
            </a:r>
          </a:p>
        </p:txBody>
      </p:sp>
      <p:grpSp>
        <p:nvGrpSpPr>
          <p:cNvPr id="13" name="组合 12"/>
          <p:cNvGrpSpPr/>
          <p:nvPr/>
        </p:nvGrpSpPr>
        <p:grpSpPr>
          <a:xfrm rot="5400000">
            <a:off x="8764690" y="1141310"/>
            <a:ext cx="905148" cy="2280128"/>
            <a:chOff x="2667000" y="2401534"/>
            <a:chExt cx="905148" cy="2280128"/>
          </a:xfrm>
        </p:grpSpPr>
        <p:sp>
          <p:nvSpPr>
            <p:cNvPr id="14" name="Rectangle: Rounded Corners 21"/>
            <p:cNvSpPr/>
            <p:nvPr/>
          </p:nvSpPr>
          <p:spPr>
            <a:xfrm>
              <a:off x="2902648" y="2401534"/>
              <a:ext cx="482743" cy="2280128"/>
            </a:xfrm>
            <a:prstGeom prst="roundRect">
              <a:avLst/>
            </a:prstGeom>
            <a:solidFill>
              <a:srgbClr val="FFC000"/>
            </a:solidFill>
            <a:ln w="79375">
              <a:solidFill>
                <a:srgbClr val="FFC000"/>
              </a:solidFill>
            </a:ln>
            <a:effectLst>
              <a:innerShdw blurRad="228600" dir="12000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667000" y="2470820"/>
              <a:ext cx="905148" cy="984565"/>
              <a:chOff x="4622080" y="1376542"/>
              <a:chExt cx="905148" cy="984565"/>
            </a:xfrm>
          </p:grpSpPr>
          <p:sp>
            <p:nvSpPr>
              <p:cNvPr id="16" name="Rectangle: Rounded Corners 22"/>
              <p:cNvSpPr/>
              <p:nvPr/>
            </p:nvSpPr>
            <p:spPr>
              <a:xfrm rot="16200000">
                <a:off x="4622081" y="1453783"/>
                <a:ext cx="905145" cy="90514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tIns="121920" bIns="121920" anchor="b" anchorCtr="0">
                <a:normAutofit/>
              </a:bodyPr>
              <a:lstStyle/>
              <a:p>
                <a:pPr algn="ctr"/>
                <a:endParaRPr lang="en-US" sz="1335" dirty="0">
                  <a:solidFill>
                    <a:srgbClr val="FFFFFF"/>
                  </a:solidFill>
                  <a:latin typeface="inpin heiti" charset="-122"/>
                  <a:ea typeface="inpin heiti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 rot="16200000">
                <a:off x="4582381" y="1576437"/>
                <a:ext cx="9845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inpin heiti" charset="-122"/>
                    <a:ea typeface="inpin heiti" charset="-122"/>
                  </a:rPr>
                  <a:t>80%</a:t>
                </a:r>
                <a:endParaRPr lang="zh-CN" altLang="en-US" sz="3200" dirty="0">
                  <a:solidFill>
                    <a:schemeClr val="bg1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</p:grpSp>
      <p:sp>
        <p:nvSpPr>
          <p:cNvPr id="18" name="TextBox 49"/>
          <p:cNvSpPr txBox="1"/>
          <p:nvPr/>
        </p:nvSpPr>
        <p:spPr>
          <a:xfrm>
            <a:off x="6358921" y="2023972"/>
            <a:ext cx="171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技能二</a:t>
            </a:r>
          </a:p>
        </p:txBody>
      </p:sp>
      <p:grpSp>
        <p:nvGrpSpPr>
          <p:cNvPr id="19" name="组合 18"/>
          <p:cNvGrpSpPr/>
          <p:nvPr/>
        </p:nvGrpSpPr>
        <p:grpSpPr>
          <a:xfrm rot="5400000">
            <a:off x="3974948" y="2436710"/>
            <a:ext cx="905148" cy="2280128"/>
            <a:chOff x="2667000" y="2401534"/>
            <a:chExt cx="905148" cy="2280128"/>
          </a:xfrm>
        </p:grpSpPr>
        <p:sp>
          <p:nvSpPr>
            <p:cNvPr id="20" name="Rectangle: Rounded Corners 21"/>
            <p:cNvSpPr/>
            <p:nvPr/>
          </p:nvSpPr>
          <p:spPr>
            <a:xfrm>
              <a:off x="2902648" y="2401534"/>
              <a:ext cx="482743" cy="2280128"/>
            </a:xfrm>
            <a:prstGeom prst="roundRect">
              <a:avLst/>
            </a:prstGeom>
            <a:solidFill>
              <a:srgbClr val="FFC000"/>
            </a:solidFill>
            <a:ln w="79375">
              <a:solidFill>
                <a:srgbClr val="FFC000"/>
              </a:solidFill>
            </a:ln>
            <a:effectLst>
              <a:innerShdw blurRad="228600" dir="12000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667000" y="2570702"/>
              <a:ext cx="905148" cy="971741"/>
              <a:chOff x="4622080" y="1476424"/>
              <a:chExt cx="905148" cy="971741"/>
            </a:xfrm>
          </p:grpSpPr>
          <p:sp>
            <p:nvSpPr>
              <p:cNvPr id="22" name="Rectangle: Rounded Corners 22"/>
              <p:cNvSpPr/>
              <p:nvPr/>
            </p:nvSpPr>
            <p:spPr>
              <a:xfrm rot="16200000">
                <a:off x="4622081" y="1540841"/>
                <a:ext cx="905145" cy="90514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tIns="121920" bIns="121920" anchor="b" anchorCtr="0">
                <a:normAutofit/>
              </a:bodyPr>
              <a:lstStyle/>
              <a:p>
                <a:pPr algn="ctr"/>
                <a:endParaRPr lang="en-US" sz="1335" dirty="0">
                  <a:solidFill>
                    <a:srgbClr val="FFFFFF"/>
                  </a:solidFill>
                  <a:latin typeface="inpin heiti" charset="-122"/>
                  <a:ea typeface="inpin heiti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16200000">
                <a:off x="4588792" y="1669907"/>
                <a:ext cx="9717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inpin heiti" charset="-122"/>
                    <a:ea typeface="inpin heiti" charset="-122"/>
                  </a:rPr>
                  <a:t>75%</a:t>
                </a:r>
                <a:endParaRPr lang="zh-CN" altLang="en-US" sz="3200" dirty="0">
                  <a:solidFill>
                    <a:schemeClr val="bg1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</p:grpSp>
      <p:sp>
        <p:nvSpPr>
          <p:cNvPr id="24" name="TextBox 49"/>
          <p:cNvSpPr txBox="1"/>
          <p:nvPr/>
        </p:nvSpPr>
        <p:spPr>
          <a:xfrm>
            <a:off x="1569179" y="3319372"/>
            <a:ext cx="171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技能三</a:t>
            </a:r>
          </a:p>
        </p:txBody>
      </p:sp>
      <p:grpSp>
        <p:nvGrpSpPr>
          <p:cNvPr id="25" name="组合 24"/>
          <p:cNvGrpSpPr/>
          <p:nvPr/>
        </p:nvGrpSpPr>
        <p:grpSpPr>
          <a:xfrm rot="5400000">
            <a:off x="8764690" y="2436710"/>
            <a:ext cx="905148" cy="2280128"/>
            <a:chOff x="2667000" y="2401534"/>
            <a:chExt cx="905148" cy="2280128"/>
          </a:xfrm>
        </p:grpSpPr>
        <p:sp>
          <p:nvSpPr>
            <p:cNvPr id="26" name="Rectangle: Rounded Corners 21"/>
            <p:cNvSpPr/>
            <p:nvPr/>
          </p:nvSpPr>
          <p:spPr>
            <a:xfrm>
              <a:off x="2902648" y="2401534"/>
              <a:ext cx="482743" cy="2280128"/>
            </a:xfrm>
            <a:prstGeom prst="roundRect">
              <a:avLst/>
            </a:prstGeom>
            <a:solidFill>
              <a:srgbClr val="FFC000"/>
            </a:solidFill>
            <a:ln w="79375">
              <a:solidFill>
                <a:srgbClr val="FFC000"/>
              </a:solidFill>
            </a:ln>
            <a:effectLst>
              <a:innerShdw blurRad="228600" dir="12000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2667000" y="2636044"/>
              <a:ext cx="905148" cy="971741"/>
              <a:chOff x="4622080" y="1541766"/>
              <a:chExt cx="905148" cy="971741"/>
            </a:xfrm>
          </p:grpSpPr>
          <p:sp>
            <p:nvSpPr>
              <p:cNvPr id="28" name="Rectangle: Rounded Corners 22"/>
              <p:cNvSpPr/>
              <p:nvPr/>
            </p:nvSpPr>
            <p:spPr>
              <a:xfrm rot="16200000">
                <a:off x="4622081" y="1606183"/>
                <a:ext cx="905145" cy="90514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tIns="121920" bIns="121920" anchor="b" anchorCtr="0">
                <a:normAutofit/>
              </a:bodyPr>
              <a:lstStyle/>
              <a:p>
                <a:pPr algn="ctr"/>
                <a:endParaRPr lang="en-US" sz="1335" dirty="0">
                  <a:solidFill>
                    <a:srgbClr val="FFFFFF"/>
                  </a:solidFill>
                  <a:latin typeface="inpin heiti" charset="-122"/>
                  <a:ea typeface="inpin heiti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6200000">
                <a:off x="4588791" y="1735249"/>
                <a:ext cx="9717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inpin heiti" charset="-122"/>
                    <a:ea typeface="inpin heiti" charset="-122"/>
                  </a:rPr>
                  <a:t>70%</a:t>
                </a:r>
                <a:endParaRPr lang="zh-CN" altLang="en-US" sz="3200" dirty="0">
                  <a:solidFill>
                    <a:schemeClr val="bg1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</p:grpSp>
      <p:sp>
        <p:nvSpPr>
          <p:cNvPr id="30" name="TextBox 49"/>
          <p:cNvSpPr txBox="1"/>
          <p:nvPr/>
        </p:nvSpPr>
        <p:spPr>
          <a:xfrm>
            <a:off x="6358921" y="3319372"/>
            <a:ext cx="171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技能四</a:t>
            </a:r>
          </a:p>
        </p:txBody>
      </p:sp>
      <p:grpSp>
        <p:nvGrpSpPr>
          <p:cNvPr id="31" name="组合 30"/>
          <p:cNvGrpSpPr/>
          <p:nvPr/>
        </p:nvGrpSpPr>
        <p:grpSpPr>
          <a:xfrm rot="5400000">
            <a:off x="3989563" y="3665292"/>
            <a:ext cx="905148" cy="2280128"/>
            <a:chOff x="2667001" y="2401534"/>
            <a:chExt cx="905148" cy="2280128"/>
          </a:xfrm>
        </p:grpSpPr>
        <p:sp>
          <p:nvSpPr>
            <p:cNvPr id="32" name="Rectangle: Rounded Corners 21"/>
            <p:cNvSpPr/>
            <p:nvPr/>
          </p:nvSpPr>
          <p:spPr>
            <a:xfrm>
              <a:off x="2902648" y="2401534"/>
              <a:ext cx="482743" cy="2280128"/>
            </a:xfrm>
            <a:prstGeom prst="roundRect">
              <a:avLst/>
            </a:prstGeom>
            <a:solidFill>
              <a:srgbClr val="FFC000"/>
            </a:solidFill>
            <a:ln w="79375">
              <a:solidFill>
                <a:srgbClr val="FFC000"/>
              </a:solidFill>
            </a:ln>
            <a:effectLst>
              <a:innerShdw blurRad="228600" dir="12000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667001" y="2724893"/>
              <a:ext cx="905148" cy="984565"/>
              <a:chOff x="4622081" y="1630615"/>
              <a:chExt cx="905148" cy="984565"/>
            </a:xfrm>
          </p:grpSpPr>
          <p:sp>
            <p:nvSpPr>
              <p:cNvPr id="34" name="Rectangle: Rounded Corners 22"/>
              <p:cNvSpPr/>
              <p:nvPr/>
            </p:nvSpPr>
            <p:spPr>
              <a:xfrm rot="16200000">
                <a:off x="4622082" y="1707856"/>
                <a:ext cx="905145" cy="90514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tIns="121920" bIns="121920" anchor="b" anchorCtr="0">
                <a:normAutofit/>
              </a:bodyPr>
              <a:lstStyle/>
              <a:p>
                <a:pPr algn="ctr"/>
                <a:endParaRPr lang="en-US" sz="1335" dirty="0">
                  <a:solidFill>
                    <a:srgbClr val="FFFFFF"/>
                  </a:solidFill>
                  <a:latin typeface="inpin heiti" charset="-122"/>
                  <a:ea typeface="inpin heiti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 rot="16200000">
                <a:off x="4582378" y="1830510"/>
                <a:ext cx="9845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inpin heiti" charset="-122"/>
                    <a:ea typeface="inpin heiti" charset="-122"/>
                  </a:rPr>
                  <a:t>60%</a:t>
                </a:r>
                <a:endParaRPr lang="zh-CN" altLang="en-US" sz="3200" dirty="0">
                  <a:solidFill>
                    <a:schemeClr val="bg1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</p:grpSp>
      <p:sp>
        <p:nvSpPr>
          <p:cNvPr id="36" name="TextBox 49"/>
          <p:cNvSpPr txBox="1"/>
          <p:nvPr/>
        </p:nvSpPr>
        <p:spPr>
          <a:xfrm>
            <a:off x="1583794" y="4547953"/>
            <a:ext cx="171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技能五</a:t>
            </a:r>
          </a:p>
        </p:txBody>
      </p:sp>
      <p:grpSp>
        <p:nvGrpSpPr>
          <p:cNvPr id="37" name="组合 36"/>
          <p:cNvGrpSpPr/>
          <p:nvPr/>
        </p:nvGrpSpPr>
        <p:grpSpPr>
          <a:xfrm rot="5400000">
            <a:off x="8779305" y="3665292"/>
            <a:ext cx="905148" cy="2280128"/>
            <a:chOff x="2667001" y="2401534"/>
            <a:chExt cx="905148" cy="2280128"/>
          </a:xfrm>
        </p:grpSpPr>
        <p:sp>
          <p:nvSpPr>
            <p:cNvPr id="38" name="Rectangle: Rounded Corners 21"/>
            <p:cNvSpPr/>
            <p:nvPr/>
          </p:nvSpPr>
          <p:spPr>
            <a:xfrm>
              <a:off x="2902648" y="2401534"/>
              <a:ext cx="482743" cy="2280128"/>
            </a:xfrm>
            <a:prstGeom prst="roundRect">
              <a:avLst/>
            </a:prstGeom>
            <a:solidFill>
              <a:srgbClr val="FFC000"/>
            </a:solidFill>
            <a:ln w="79375">
              <a:solidFill>
                <a:srgbClr val="FFC000"/>
              </a:solidFill>
            </a:ln>
            <a:effectLst>
              <a:innerShdw blurRad="228600" dir="12000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2667001" y="3020439"/>
              <a:ext cx="905148" cy="982961"/>
              <a:chOff x="4622081" y="1926161"/>
              <a:chExt cx="905148" cy="982961"/>
            </a:xfrm>
          </p:grpSpPr>
          <p:sp>
            <p:nvSpPr>
              <p:cNvPr id="40" name="Rectangle: Rounded Corners 22"/>
              <p:cNvSpPr/>
              <p:nvPr/>
            </p:nvSpPr>
            <p:spPr>
              <a:xfrm rot="16200000">
                <a:off x="4622082" y="2001798"/>
                <a:ext cx="905145" cy="90514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tIns="121920" bIns="121920" anchor="b" anchorCtr="0">
                <a:normAutofit/>
              </a:bodyPr>
              <a:lstStyle/>
              <a:p>
                <a:pPr algn="ctr"/>
                <a:endParaRPr lang="en-US" sz="1335" dirty="0">
                  <a:solidFill>
                    <a:srgbClr val="FFFFFF"/>
                  </a:solidFill>
                  <a:latin typeface="inpin heiti" charset="-122"/>
                  <a:ea typeface="inpin heiti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 rot="16200000">
                <a:off x="4583176" y="2125254"/>
                <a:ext cx="9829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inpin heiti" charset="-122"/>
                    <a:ea typeface="inpin heiti" charset="-122"/>
                  </a:rPr>
                  <a:t>50%</a:t>
                </a:r>
                <a:endParaRPr lang="zh-CN" altLang="en-US" sz="3200" dirty="0">
                  <a:solidFill>
                    <a:schemeClr val="bg1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</p:grpSp>
      <p:sp>
        <p:nvSpPr>
          <p:cNvPr id="42" name="TextBox 49"/>
          <p:cNvSpPr txBox="1"/>
          <p:nvPr/>
        </p:nvSpPr>
        <p:spPr>
          <a:xfrm>
            <a:off x="6328357" y="4547953"/>
            <a:ext cx="171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技能六</a:t>
            </a:r>
          </a:p>
        </p:txBody>
      </p:sp>
      <p:sp>
        <p:nvSpPr>
          <p:cNvPr id="43" name="Rectangle: Rounded Corners 21"/>
          <p:cNvSpPr/>
          <p:nvPr/>
        </p:nvSpPr>
        <p:spPr>
          <a:xfrm rot="5400000">
            <a:off x="5759302" y="1711957"/>
            <a:ext cx="682141" cy="854314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innerShdw blurRad="101600" dir="12000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inpin heiti" charset="-122"/>
              <a:ea typeface="inpin heiti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TextBox 50"/>
          <p:cNvSpPr txBox="1"/>
          <p:nvPr/>
        </p:nvSpPr>
        <p:spPr>
          <a:xfrm>
            <a:off x="1905000" y="5802640"/>
            <a:ext cx="732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4" grpId="0"/>
      <p:bldP spid="30" grpId="0"/>
      <p:bldP spid="36" grpId="0"/>
      <p:bldP spid="42" grpId="0"/>
      <p:bldP spid="43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914400" y="1752600"/>
            <a:ext cx="1857024" cy="2209800"/>
            <a:chOff x="2362200" y="2209800"/>
            <a:chExt cx="1741226" cy="2072004"/>
          </a:xfrm>
        </p:grpSpPr>
        <p:sp>
          <p:nvSpPr>
            <p:cNvPr id="6" name="Freeform 5"/>
            <p:cNvSpPr/>
            <p:nvPr/>
          </p:nvSpPr>
          <p:spPr bwMode="auto">
            <a:xfrm>
              <a:off x="3093183" y="4040625"/>
              <a:ext cx="279260" cy="241179"/>
            </a:xfrm>
            <a:custGeom>
              <a:avLst/>
              <a:gdLst>
                <a:gd name="T0" fmla="*/ 25 w 65"/>
                <a:gd name="T1" fmla="*/ 0 h 56"/>
                <a:gd name="T2" fmla="*/ 41 w 65"/>
                <a:gd name="T3" fmla="*/ 0 h 56"/>
                <a:gd name="T4" fmla="*/ 59 w 65"/>
                <a:gd name="T5" fmla="*/ 0 h 56"/>
                <a:gd name="T6" fmla="*/ 63 w 65"/>
                <a:gd name="T7" fmla="*/ 6 h 56"/>
                <a:gd name="T8" fmla="*/ 54 w 65"/>
                <a:gd name="T9" fmla="*/ 22 h 56"/>
                <a:gd name="T10" fmla="*/ 46 w 65"/>
                <a:gd name="T11" fmla="*/ 36 h 56"/>
                <a:gd name="T12" fmla="*/ 37 w 65"/>
                <a:gd name="T13" fmla="*/ 52 h 56"/>
                <a:gd name="T14" fmla="*/ 29 w 65"/>
                <a:gd name="T15" fmla="*/ 52 h 56"/>
                <a:gd name="T16" fmla="*/ 20 w 65"/>
                <a:gd name="T17" fmla="*/ 36 h 56"/>
                <a:gd name="T18" fmla="*/ 12 w 65"/>
                <a:gd name="T19" fmla="*/ 22 h 56"/>
                <a:gd name="T20" fmla="*/ 2 w 65"/>
                <a:gd name="T21" fmla="*/ 6 h 56"/>
                <a:gd name="T22" fmla="*/ 6 w 65"/>
                <a:gd name="T23" fmla="*/ 0 h 56"/>
                <a:gd name="T24" fmla="*/ 25 w 6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56">
                  <a:moveTo>
                    <a:pt x="25" y="0"/>
                  </a:moveTo>
                  <a:cubicBezTo>
                    <a:pt x="29" y="0"/>
                    <a:pt x="36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4" y="0"/>
                    <a:pt x="65" y="3"/>
                    <a:pt x="63" y="6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2" y="26"/>
                    <a:pt x="48" y="32"/>
                    <a:pt x="46" y="36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5" y="56"/>
                    <a:pt x="31" y="56"/>
                    <a:pt x="29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7" y="32"/>
                    <a:pt x="14" y="26"/>
                    <a:pt x="12" y="2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3"/>
                    <a:pt x="2" y="0"/>
                    <a:pt x="6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grpSp>
          <p:nvGrpSpPr>
            <p:cNvPr id="7" name="组合 37"/>
            <p:cNvGrpSpPr/>
            <p:nvPr/>
          </p:nvGrpSpPr>
          <p:grpSpPr>
            <a:xfrm>
              <a:off x="2362200" y="2209800"/>
              <a:ext cx="1741226" cy="1748499"/>
              <a:chOff x="1319463" y="2516058"/>
              <a:chExt cx="1741226" cy="1748499"/>
            </a:xfrm>
          </p:grpSpPr>
          <p:sp>
            <p:nvSpPr>
              <p:cNvPr id="8" name="Oval 9"/>
              <p:cNvSpPr>
                <a:spLocks noChangeArrowheads="1"/>
              </p:cNvSpPr>
              <p:nvPr/>
            </p:nvSpPr>
            <p:spPr bwMode="auto">
              <a:xfrm>
                <a:off x="1319463" y="2516058"/>
                <a:ext cx="1741226" cy="1748499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" name="Oval 20"/>
              <p:cNvSpPr>
                <a:spLocks noChangeArrowheads="1"/>
              </p:cNvSpPr>
              <p:nvPr/>
            </p:nvSpPr>
            <p:spPr bwMode="auto">
              <a:xfrm>
                <a:off x="1407605" y="2604209"/>
                <a:ext cx="1564942" cy="1572196"/>
              </a:xfrm>
              <a:prstGeom prst="ellipse">
                <a:avLst/>
              </a:prstGeom>
              <a:solidFill>
                <a:srgbClr val="FFC000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061845" y="1752600"/>
            <a:ext cx="1857024" cy="2209800"/>
            <a:chOff x="2362200" y="2209800"/>
            <a:chExt cx="1741226" cy="2072004"/>
          </a:xfrm>
        </p:grpSpPr>
        <p:sp>
          <p:nvSpPr>
            <p:cNvPr id="18" name="Freeform 5"/>
            <p:cNvSpPr/>
            <p:nvPr/>
          </p:nvSpPr>
          <p:spPr bwMode="auto">
            <a:xfrm>
              <a:off x="3093183" y="4040625"/>
              <a:ext cx="279260" cy="241179"/>
            </a:xfrm>
            <a:custGeom>
              <a:avLst/>
              <a:gdLst>
                <a:gd name="T0" fmla="*/ 25 w 65"/>
                <a:gd name="T1" fmla="*/ 0 h 56"/>
                <a:gd name="T2" fmla="*/ 41 w 65"/>
                <a:gd name="T3" fmla="*/ 0 h 56"/>
                <a:gd name="T4" fmla="*/ 59 w 65"/>
                <a:gd name="T5" fmla="*/ 0 h 56"/>
                <a:gd name="T6" fmla="*/ 63 w 65"/>
                <a:gd name="T7" fmla="*/ 6 h 56"/>
                <a:gd name="T8" fmla="*/ 54 w 65"/>
                <a:gd name="T9" fmla="*/ 22 h 56"/>
                <a:gd name="T10" fmla="*/ 46 w 65"/>
                <a:gd name="T11" fmla="*/ 36 h 56"/>
                <a:gd name="T12" fmla="*/ 37 w 65"/>
                <a:gd name="T13" fmla="*/ 52 h 56"/>
                <a:gd name="T14" fmla="*/ 29 w 65"/>
                <a:gd name="T15" fmla="*/ 52 h 56"/>
                <a:gd name="T16" fmla="*/ 20 w 65"/>
                <a:gd name="T17" fmla="*/ 36 h 56"/>
                <a:gd name="T18" fmla="*/ 12 w 65"/>
                <a:gd name="T19" fmla="*/ 22 h 56"/>
                <a:gd name="T20" fmla="*/ 2 w 65"/>
                <a:gd name="T21" fmla="*/ 6 h 56"/>
                <a:gd name="T22" fmla="*/ 6 w 65"/>
                <a:gd name="T23" fmla="*/ 0 h 56"/>
                <a:gd name="T24" fmla="*/ 25 w 6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56">
                  <a:moveTo>
                    <a:pt x="25" y="0"/>
                  </a:moveTo>
                  <a:cubicBezTo>
                    <a:pt x="29" y="0"/>
                    <a:pt x="36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4" y="0"/>
                    <a:pt x="65" y="3"/>
                    <a:pt x="63" y="6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2" y="26"/>
                    <a:pt x="48" y="32"/>
                    <a:pt x="46" y="36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5" y="56"/>
                    <a:pt x="31" y="56"/>
                    <a:pt x="29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7" y="32"/>
                    <a:pt x="14" y="26"/>
                    <a:pt x="12" y="2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3"/>
                    <a:pt x="2" y="0"/>
                    <a:pt x="6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grpSp>
          <p:nvGrpSpPr>
            <p:cNvPr id="19" name="组合 37"/>
            <p:cNvGrpSpPr/>
            <p:nvPr/>
          </p:nvGrpSpPr>
          <p:grpSpPr>
            <a:xfrm>
              <a:off x="2362200" y="2209800"/>
              <a:ext cx="1741226" cy="1748499"/>
              <a:chOff x="1319463" y="2516058"/>
              <a:chExt cx="1741226" cy="1748499"/>
            </a:xfrm>
          </p:grpSpPr>
          <p:sp>
            <p:nvSpPr>
              <p:cNvPr id="20" name="Oval 9"/>
              <p:cNvSpPr>
                <a:spLocks noChangeArrowheads="1"/>
              </p:cNvSpPr>
              <p:nvPr/>
            </p:nvSpPr>
            <p:spPr bwMode="auto">
              <a:xfrm>
                <a:off x="1319463" y="2516058"/>
                <a:ext cx="1741226" cy="1748499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1407605" y="2604209"/>
                <a:ext cx="1564942" cy="1572196"/>
              </a:xfrm>
              <a:prstGeom prst="ellipse">
                <a:avLst/>
              </a:prstGeom>
              <a:solidFill>
                <a:srgbClr val="FFC000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209290" y="1752600"/>
            <a:ext cx="1857024" cy="2209800"/>
            <a:chOff x="2362200" y="2209800"/>
            <a:chExt cx="1741226" cy="2072004"/>
          </a:xfrm>
        </p:grpSpPr>
        <p:sp>
          <p:nvSpPr>
            <p:cNvPr id="23" name="Freeform 5"/>
            <p:cNvSpPr/>
            <p:nvPr/>
          </p:nvSpPr>
          <p:spPr bwMode="auto">
            <a:xfrm>
              <a:off x="3093183" y="4040625"/>
              <a:ext cx="279260" cy="241179"/>
            </a:xfrm>
            <a:custGeom>
              <a:avLst/>
              <a:gdLst>
                <a:gd name="T0" fmla="*/ 25 w 65"/>
                <a:gd name="T1" fmla="*/ 0 h 56"/>
                <a:gd name="T2" fmla="*/ 41 w 65"/>
                <a:gd name="T3" fmla="*/ 0 h 56"/>
                <a:gd name="T4" fmla="*/ 59 w 65"/>
                <a:gd name="T5" fmla="*/ 0 h 56"/>
                <a:gd name="T6" fmla="*/ 63 w 65"/>
                <a:gd name="T7" fmla="*/ 6 h 56"/>
                <a:gd name="T8" fmla="*/ 54 w 65"/>
                <a:gd name="T9" fmla="*/ 22 h 56"/>
                <a:gd name="T10" fmla="*/ 46 w 65"/>
                <a:gd name="T11" fmla="*/ 36 h 56"/>
                <a:gd name="T12" fmla="*/ 37 w 65"/>
                <a:gd name="T13" fmla="*/ 52 h 56"/>
                <a:gd name="T14" fmla="*/ 29 w 65"/>
                <a:gd name="T15" fmla="*/ 52 h 56"/>
                <a:gd name="T16" fmla="*/ 20 w 65"/>
                <a:gd name="T17" fmla="*/ 36 h 56"/>
                <a:gd name="T18" fmla="*/ 12 w 65"/>
                <a:gd name="T19" fmla="*/ 22 h 56"/>
                <a:gd name="T20" fmla="*/ 2 w 65"/>
                <a:gd name="T21" fmla="*/ 6 h 56"/>
                <a:gd name="T22" fmla="*/ 6 w 65"/>
                <a:gd name="T23" fmla="*/ 0 h 56"/>
                <a:gd name="T24" fmla="*/ 25 w 6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56">
                  <a:moveTo>
                    <a:pt x="25" y="0"/>
                  </a:moveTo>
                  <a:cubicBezTo>
                    <a:pt x="29" y="0"/>
                    <a:pt x="36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4" y="0"/>
                    <a:pt x="65" y="3"/>
                    <a:pt x="63" y="6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2" y="26"/>
                    <a:pt x="48" y="32"/>
                    <a:pt x="46" y="36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5" y="56"/>
                    <a:pt x="31" y="56"/>
                    <a:pt x="29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7" y="32"/>
                    <a:pt x="14" y="26"/>
                    <a:pt x="12" y="2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3"/>
                    <a:pt x="2" y="0"/>
                    <a:pt x="6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grpSp>
          <p:nvGrpSpPr>
            <p:cNvPr id="24" name="组合 37"/>
            <p:cNvGrpSpPr/>
            <p:nvPr/>
          </p:nvGrpSpPr>
          <p:grpSpPr>
            <a:xfrm>
              <a:off x="2362200" y="2209800"/>
              <a:ext cx="1741226" cy="1748499"/>
              <a:chOff x="1319463" y="2516058"/>
              <a:chExt cx="1741226" cy="1748499"/>
            </a:xfrm>
          </p:grpSpPr>
          <p:sp>
            <p:nvSpPr>
              <p:cNvPr id="25" name="Oval 9"/>
              <p:cNvSpPr>
                <a:spLocks noChangeArrowheads="1"/>
              </p:cNvSpPr>
              <p:nvPr/>
            </p:nvSpPr>
            <p:spPr bwMode="auto">
              <a:xfrm>
                <a:off x="1319463" y="2516058"/>
                <a:ext cx="1741226" cy="1748499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auto">
              <a:xfrm>
                <a:off x="1407605" y="2604209"/>
                <a:ext cx="1564942" cy="1572196"/>
              </a:xfrm>
              <a:prstGeom prst="ellipse">
                <a:avLst/>
              </a:prstGeom>
              <a:solidFill>
                <a:srgbClr val="FFC000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9504180" y="1752600"/>
            <a:ext cx="1857024" cy="2209800"/>
            <a:chOff x="2362200" y="2209800"/>
            <a:chExt cx="1741226" cy="2072004"/>
          </a:xfrm>
        </p:grpSpPr>
        <p:sp>
          <p:nvSpPr>
            <p:cNvPr id="28" name="Freeform 5"/>
            <p:cNvSpPr/>
            <p:nvPr/>
          </p:nvSpPr>
          <p:spPr bwMode="auto">
            <a:xfrm>
              <a:off x="3093183" y="4040625"/>
              <a:ext cx="279260" cy="241179"/>
            </a:xfrm>
            <a:custGeom>
              <a:avLst/>
              <a:gdLst>
                <a:gd name="T0" fmla="*/ 25 w 65"/>
                <a:gd name="T1" fmla="*/ 0 h 56"/>
                <a:gd name="T2" fmla="*/ 41 w 65"/>
                <a:gd name="T3" fmla="*/ 0 h 56"/>
                <a:gd name="T4" fmla="*/ 59 w 65"/>
                <a:gd name="T5" fmla="*/ 0 h 56"/>
                <a:gd name="T6" fmla="*/ 63 w 65"/>
                <a:gd name="T7" fmla="*/ 6 h 56"/>
                <a:gd name="T8" fmla="*/ 54 w 65"/>
                <a:gd name="T9" fmla="*/ 22 h 56"/>
                <a:gd name="T10" fmla="*/ 46 w 65"/>
                <a:gd name="T11" fmla="*/ 36 h 56"/>
                <a:gd name="T12" fmla="*/ 37 w 65"/>
                <a:gd name="T13" fmla="*/ 52 h 56"/>
                <a:gd name="T14" fmla="*/ 29 w 65"/>
                <a:gd name="T15" fmla="*/ 52 h 56"/>
                <a:gd name="T16" fmla="*/ 20 w 65"/>
                <a:gd name="T17" fmla="*/ 36 h 56"/>
                <a:gd name="T18" fmla="*/ 12 w 65"/>
                <a:gd name="T19" fmla="*/ 22 h 56"/>
                <a:gd name="T20" fmla="*/ 2 w 65"/>
                <a:gd name="T21" fmla="*/ 6 h 56"/>
                <a:gd name="T22" fmla="*/ 6 w 65"/>
                <a:gd name="T23" fmla="*/ 0 h 56"/>
                <a:gd name="T24" fmla="*/ 25 w 6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56">
                  <a:moveTo>
                    <a:pt x="25" y="0"/>
                  </a:moveTo>
                  <a:cubicBezTo>
                    <a:pt x="29" y="0"/>
                    <a:pt x="36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4" y="0"/>
                    <a:pt x="65" y="3"/>
                    <a:pt x="63" y="6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2" y="26"/>
                    <a:pt x="48" y="32"/>
                    <a:pt x="46" y="36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5" y="56"/>
                    <a:pt x="31" y="56"/>
                    <a:pt x="29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7" y="32"/>
                    <a:pt x="14" y="26"/>
                    <a:pt x="12" y="2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3"/>
                    <a:pt x="2" y="0"/>
                    <a:pt x="6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grpSp>
          <p:nvGrpSpPr>
            <p:cNvPr id="29" name="组合 37"/>
            <p:cNvGrpSpPr/>
            <p:nvPr/>
          </p:nvGrpSpPr>
          <p:grpSpPr>
            <a:xfrm>
              <a:off x="2362200" y="2209800"/>
              <a:ext cx="1741226" cy="1748499"/>
              <a:chOff x="1319463" y="2516058"/>
              <a:chExt cx="1741226" cy="1748499"/>
            </a:xfrm>
          </p:grpSpPr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1319463" y="2516058"/>
                <a:ext cx="1741226" cy="1748499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" name="Oval 20"/>
              <p:cNvSpPr>
                <a:spLocks noChangeArrowheads="1"/>
              </p:cNvSpPr>
              <p:nvPr/>
            </p:nvSpPr>
            <p:spPr bwMode="auto">
              <a:xfrm>
                <a:off x="1407605" y="2604209"/>
                <a:ext cx="1564942" cy="1572196"/>
              </a:xfrm>
              <a:prstGeom prst="ellipse">
                <a:avLst/>
              </a:prstGeom>
              <a:solidFill>
                <a:srgbClr val="FFC000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7356735" y="1752600"/>
            <a:ext cx="1857024" cy="2209800"/>
            <a:chOff x="2362200" y="2209800"/>
            <a:chExt cx="1741226" cy="2072004"/>
          </a:xfrm>
        </p:grpSpPr>
        <p:sp>
          <p:nvSpPr>
            <p:cNvPr id="38" name="Freeform 5"/>
            <p:cNvSpPr/>
            <p:nvPr/>
          </p:nvSpPr>
          <p:spPr bwMode="auto">
            <a:xfrm>
              <a:off x="3093183" y="4040625"/>
              <a:ext cx="279260" cy="241179"/>
            </a:xfrm>
            <a:custGeom>
              <a:avLst/>
              <a:gdLst>
                <a:gd name="T0" fmla="*/ 25 w 65"/>
                <a:gd name="T1" fmla="*/ 0 h 56"/>
                <a:gd name="T2" fmla="*/ 41 w 65"/>
                <a:gd name="T3" fmla="*/ 0 h 56"/>
                <a:gd name="T4" fmla="*/ 59 w 65"/>
                <a:gd name="T5" fmla="*/ 0 h 56"/>
                <a:gd name="T6" fmla="*/ 63 w 65"/>
                <a:gd name="T7" fmla="*/ 6 h 56"/>
                <a:gd name="T8" fmla="*/ 54 w 65"/>
                <a:gd name="T9" fmla="*/ 22 h 56"/>
                <a:gd name="T10" fmla="*/ 46 w 65"/>
                <a:gd name="T11" fmla="*/ 36 h 56"/>
                <a:gd name="T12" fmla="*/ 37 w 65"/>
                <a:gd name="T13" fmla="*/ 52 h 56"/>
                <a:gd name="T14" fmla="*/ 29 w 65"/>
                <a:gd name="T15" fmla="*/ 52 h 56"/>
                <a:gd name="T16" fmla="*/ 20 w 65"/>
                <a:gd name="T17" fmla="*/ 36 h 56"/>
                <a:gd name="T18" fmla="*/ 12 w 65"/>
                <a:gd name="T19" fmla="*/ 22 h 56"/>
                <a:gd name="T20" fmla="*/ 2 w 65"/>
                <a:gd name="T21" fmla="*/ 6 h 56"/>
                <a:gd name="T22" fmla="*/ 6 w 65"/>
                <a:gd name="T23" fmla="*/ 0 h 56"/>
                <a:gd name="T24" fmla="*/ 25 w 6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56">
                  <a:moveTo>
                    <a:pt x="25" y="0"/>
                  </a:moveTo>
                  <a:cubicBezTo>
                    <a:pt x="29" y="0"/>
                    <a:pt x="36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4" y="0"/>
                    <a:pt x="65" y="3"/>
                    <a:pt x="63" y="6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2" y="26"/>
                    <a:pt x="48" y="32"/>
                    <a:pt x="46" y="36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5" y="56"/>
                    <a:pt x="31" y="56"/>
                    <a:pt x="29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7" y="32"/>
                    <a:pt x="14" y="26"/>
                    <a:pt x="12" y="2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3"/>
                    <a:pt x="2" y="0"/>
                    <a:pt x="6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grpSp>
          <p:nvGrpSpPr>
            <p:cNvPr id="39" name="组合 37"/>
            <p:cNvGrpSpPr/>
            <p:nvPr/>
          </p:nvGrpSpPr>
          <p:grpSpPr>
            <a:xfrm>
              <a:off x="2362200" y="2209800"/>
              <a:ext cx="1741226" cy="1748499"/>
              <a:chOff x="1319463" y="2516058"/>
              <a:chExt cx="1741226" cy="1748499"/>
            </a:xfrm>
          </p:grpSpPr>
          <p:sp>
            <p:nvSpPr>
              <p:cNvPr id="40" name="Oval 9"/>
              <p:cNvSpPr>
                <a:spLocks noChangeArrowheads="1"/>
              </p:cNvSpPr>
              <p:nvPr/>
            </p:nvSpPr>
            <p:spPr bwMode="auto">
              <a:xfrm>
                <a:off x="1319463" y="2516058"/>
                <a:ext cx="1741226" cy="1748499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auto">
              <a:xfrm>
                <a:off x="1407605" y="2604209"/>
                <a:ext cx="1564942" cy="1572196"/>
              </a:xfrm>
              <a:prstGeom prst="ellipse">
                <a:avLst/>
              </a:prstGeom>
              <a:solidFill>
                <a:srgbClr val="FFC000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0" y="45321"/>
            <a:ext cx="12192000" cy="646331"/>
            <a:chOff x="0" y="45321"/>
            <a:chExt cx="12192000" cy="646331"/>
          </a:xfrm>
        </p:grpSpPr>
        <p:sp>
          <p:nvSpPr>
            <p:cNvPr id="3" name="文本框 2"/>
            <p:cNvSpPr txBox="1"/>
            <p:nvPr/>
          </p:nvSpPr>
          <p:spPr>
            <a:xfrm>
              <a:off x="4876800" y="45321"/>
              <a:ext cx="2646878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6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个人素质</a:t>
              </a:r>
            </a:p>
          </p:txBody>
        </p:sp>
        <p:sp>
          <p:nvSpPr>
            <p:cNvPr id="4" name="直接连接符 3"/>
            <p:cNvSpPr>
              <a:spLocks noChangeShapeType="1"/>
            </p:cNvSpPr>
            <p:nvPr/>
          </p:nvSpPr>
          <p:spPr bwMode="auto">
            <a:xfrm>
              <a:off x="0" y="368487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" name="直接连接符 8"/>
            <p:cNvSpPr>
              <a:spLocks noChangeShapeType="1"/>
            </p:cNvSpPr>
            <p:nvPr/>
          </p:nvSpPr>
          <p:spPr bwMode="auto">
            <a:xfrm>
              <a:off x="7315200" y="367518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219200" y="2510135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创新力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832518" y="2510135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远见力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525858" y="2510135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决策力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679187" y="2510135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感召力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72529" y="2510135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执行力</a:t>
            </a:r>
          </a:p>
        </p:txBody>
      </p:sp>
      <p:sp>
        <p:nvSpPr>
          <p:cNvPr id="47" name="Rectangle: Rounded Corners 21"/>
          <p:cNvSpPr/>
          <p:nvPr/>
        </p:nvSpPr>
        <p:spPr>
          <a:xfrm rot="5400000">
            <a:off x="5325658" y="459257"/>
            <a:ext cx="1722470" cy="1016061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innerShdw blurRad="101600" dir="12000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inpin heiti" charset="-122"/>
              <a:ea typeface="inpin heiti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8" name="TextBox 50"/>
          <p:cNvSpPr txBox="1"/>
          <p:nvPr/>
        </p:nvSpPr>
        <p:spPr>
          <a:xfrm>
            <a:off x="1494698" y="4870150"/>
            <a:ext cx="958403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点击输入简要文字内容，文字内容任意编辑，图片可替换。点击输入简要文字内容，文字内容任意编辑，图片可替换。点击输入简要文字内容，文字内容任意编辑，图片可替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47" grpId="0" animBg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5321"/>
            <a:ext cx="12192000" cy="646331"/>
            <a:chOff x="0" y="45321"/>
            <a:chExt cx="12192000" cy="646331"/>
          </a:xfrm>
        </p:grpSpPr>
        <p:sp>
          <p:nvSpPr>
            <p:cNvPr id="3" name="文本框 2"/>
            <p:cNvSpPr txBox="1"/>
            <p:nvPr/>
          </p:nvSpPr>
          <p:spPr>
            <a:xfrm>
              <a:off x="4876800" y="45321"/>
              <a:ext cx="2646878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6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解决问题</a:t>
              </a:r>
            </a:p>
          </p:txBody>
        </p:sp>
        <p:sp>
          <p:nvSpPr>
            <p:cNvPr id="4" name="直接连接符 3"/>
            <p:cNvSpPr>
              <a:spLocks noChangeShapeType="1"/>
            </p:cNvSpPr>
            <p:nvPr/>
          </p:nvSpPr>
          <p:spPr bwMode="auto">
            <a:xfrm>
              <a:off x="0" y="368487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" name="直接连接符 8"/>
            <p:cNvSpPr>
              <a:spLocks noChangeShapeType="1"/>
            </p:cNvSpPr>
            <p:nvPr/>
          </p:nvSpPr>
          <p:spPr bwMode="auto">
            <a:xfrm>
              <a:off x="7315200" y="367518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46"/>
          <p:cNvGrpSpPr/>
          <p:nvPr/>
        </p:nvGrpSpPr>
        <p:grpSpPr>
          <a:xfrm>
            <a:off x="7813027" y="2114470"/>
            <a:ext cx="1178573" cy="1178573"/>
            <a:chOff x="7924800" y="1789490"/>
            <a:chExt cx="1117600" cy="1117600"/>
          </a:xfrm>
        </p:grpSpPr>
        <p:sp>
          <p:nvSpPr>
            <p:cNvPr id="7" name="Rounded Rectangle 13"/>
            <p:cNvSpPr/>
            <p:nvPr/>
          </p:nvSpPr>
          <p:spPr>
            <a:xfrm>
              <a:off x="7924800" y="1789490"/>
              <a:ext cx="1117600" cy="11176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/>
              <a:endParaRPr lang="zh-CN" altLang="zh-CN" sz="253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Freeform 44"/>
            <p:cNvSpPr>
              <a:spLocks noEditPoints="1"/>
            </p:cNvSpPr>
            <p:nvPr/>
          </p:nvSpPr>
          <p:spPr bwMode="auto">
            <a:xfrm>
              <a:off x="8214785" y="2083708"/>
              <a:ext cx="537633" cy="529167"/>
            </a:xfrm>
            <a:custGeom>
              <a:avLst/>
              <a:gdLst>
                <a:gd name="T0" fmla="*/ 378576 w 121"/>
                <a:gd name="T1" fmla="*/ 296789 h 119"/>
                <a:gd name="T2" fmla="*/ 292234 w 121"/>
                <a:gd name="T3" fmla="*/ 206752 h 119"/>
                <a:gd name="T4" fmla="*/ 235780 w 121"/>
                <a:gd name="T5" fmla="*/ 193413 h 119"/>
                <a:gd name="T6" fmla="*/ 202571 w 121"/>
                <a:gd name="T7" fmla="*/ 160066 h 119"/>
                <a:gd name="T8" fmla="*/ 185967 w 121"/>
                <a:gd name="T9" fmla="*/ 110045 h 119"/>
                <a:gd name="T10" fmla="*/ 99625 w 121"/>
                <a:gd name="T11" fmla="*/ 20008 h 119"/>
                <a:gd name="T12" fmla="*/ 23246 w 121"/>
                <a:gd name="T13" fmla="*/ 20008 h 119"/>
                <a:gd name="T14" fmla="*/ 23246 w 121"/>
                <a:gd name="T15" fmla="*/ 96706 h 119"/>
                <a:gd name="T16" fmla="*/ 109588 w 121"/>
                <a:gd name="T17" fmla="*/ 186744 h 119"/>
                <a:gd name="T18" fmla="*/ 169363 w 121"/>
                <a:gd name="T19" fmla="*/ 200082 h 119"/>
                <a:gd name="T20" fmla="*/ 199251 w 121"/>
                <a:gd name="T21" fmla="*/ 233429 h 119"/>
                <a:gd name="T22" fmla="*/ 215855 w 121"/>
                <a:gd name="T23" fmla="*/ 283450 h 119"/>
                <a:gd name="T24" fmla="*/ 302197 w 121"/>
                <a:gd name="T25" fmla="*/ 373487 h 119"/>
                <a:gd name="T26" fmla="*/ 378576 w 121"/>
                <a:gd name="T27" fmla="*/ 373487 h 119"/>
                <a:gd name="T28" fmla="*/ 378576 w 121"/>
                <a:gd name="T29" fmla="*/ 296789 h 119"/>
                <a:gd name="T30" fmla="*/ 119550 w 121"/>
                <a:gd name="T31" fmla="*/ 170070 h 119"/>
                <a:gd name="T32" fmla="*/ 39850 w 121"/>
                <a:gd name="T33" fmla="*/ 90037 h 119"/>
                <a:gd name="T34" fmla="*/ 36529 w 121"/>
                <a:gd name="T35" fmla="*/ 36682 h 119"/>
                <a:gd name="T36" fmla="*/ 89663 w 121"/>
                <a:gd name="T37" fmla="*/ 40016 h 119"/>
                <a:gd name="T38" fmla="*/ 169363 w 121"/>
                <a:gd name="T39" fmla="*/ 120049 h 119"/>
                <a:gd name="T40" fmla="*/ 179326 w 121"/>
                <a:gd name="T41" fmla="*/ 140058 h 119"/>
                <a:gd name="T42" fmla="*/ 142796 w 121"/>
                <a:gd name="T43" fmla="*/ 140058 h 119"/>
                <a:gd name="T44" fmla="*/ 142796 w 121"/>
                <a:gd name="T45" fmla="*/ 176739 h 119"/>
                <a:gd name="T46" fmla="*/ 149438 w 121"/>
                <a:gd name="T47" fmla="*/ 180074 h 119"/>
                <a:gd name="T48" fmla="*/ 119550 w 121"/>
                <a:gd name="T49" fmla="*/ 170070 h 119"/>
                <a:gd name="T50" fmla="*/ 365293 w 121"/>
                <a:gd name="T51" fmla="*/ 356814 h 119"/>
                <a:gd name="T52" fmla="*/ 312159 w 121"/>
                <a:gd name="T53" fmla="*/ 356814 h 119"/>
                <a:gd name="T54" fmla="*/ 232459 w 121"/>
                <a:gd name="T55" fmla="*/ 276781 h 119"/>
                <a:gd name="T56" fmla="*/ 222496 w 121"/>
                <a:gd name="T57" fmla="*/ 253438 h 119"/>
                <a:gd name="T58" fmla="*/ 235780 w 121"/>
                <a:gd name="T59" fmla="*/ 266776 h 119"/>
                <a:gd name="T60" fmla="*/ 272309 w 121"/>
                <a:gd name="T61" fmla="*/ 266776 h 119"/>
                <a:gd name="T62" fmla="*/ 272309 w 121"/>
                <a:gd name="T63" fmla="*/ 230095 h 119"/>
                <a:gd name="T64" fmla="*/ 255705 w 121"/>
                <a:gd name="T65" fmla="*/ 213421 h 119"/>
                <a:gd name="T66" fmla="*/ 282272 w 121"/>
                <a:gd name="T67" fmla="*/ 226760 h 119"/>
                <a:gd name="T68" fmla="*/ 361972 w 121"/>
                <a:gd name="T69" fmla="*/ 306793 h 119"/>
                <a:gd name="T70" fmla="*/ 365293 w 121"/>
                <a:gd name="T71" fmla="*/ 356814 h 1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1" h="119">
                  <a:moveTo>
                    <a:pt x="114" y="89"/>
                  </a:moveTo>
                  <a:cubicBezTo>
                    <a:pt x="88" y="62"/>
                    <a:pt x="88" y="62"/>
                    <a:pt x="88" y="62"/>
                  </a:cubicBezTo>
                  <a:cubicBezTo>
                    <a:pt x="83" y="58"/>
                    <a:pt x="77" y="57"/>
                    <a:pt x="71" y="5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3"/>
                    <a:pt x="61" y="37"/>
                    <a:pt x="56" y="3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3" y="0"/>
                    <a:pt x="13" y="0"/>
                    <a:pt x="7" y="6"/>
                  </a:cubicBezTo>
                  <a:cubicBezTo>
                    <a:pt x="0" y="13"/>
                    <a:pt x="0" y="23"/>
                    <a:pt x="7" y="2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8" y="61"/>
                    <a:pt x="45" y="62"/>
                    <a:pt x="51" y="6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9" y="75"/>
                    <a:pt x="60" y="81"/>
                    <a:pt x="65" y="85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8" y="119"/>
                    <a:pt x="108" y="119"/>
                    <a:pt x="114" y="112"/>
                  </a:cubicBezTo>
                  <a:cubicBezTo>
                    <a:pt x="121" y="106"/>
                    <a:pt x="121" y="95"/>
                    <a:pt x="114" y="89"/>
                  </a:cubicBezTo>
                  <a:close/>
                  <a:moveTo>
                    <a:pt x="36" y="51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7" y="22"/>
                    <a:pt x="7" y="15"/>
                    <a:pt x="11" y="11"/>
                  </a:cubicBezTo>
                  <a:cubicBezTo>
                    <a:pt x="16" y="7"/>
                    <a:pt x="23" y="7"/>
                    <a:pt x="27" y="1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3" y="37"/>
                    <a:pt x="54" y="40"/>
                    <a:pt x="54" y="42"/>
                  </a:cubicBezTo>
                  <a:cubicBezTo>
                    <a:pt x="51" y="39"/>
                    <a:pt x="46" y="39"/>
                    <a:pt x="43" y="42"/>
                  </a:cubicBezTo>
                  <a:cubicBezTo>
                    <a:pt x="40" y="45"/>
                    <a:pt x="40" y="50"/>
                    <a:pt x="43" y="53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2" y="54"/>
                    <a:pt x="38" y="53"/>
                    <a:pt x="36" y="51"/>
                  </a:cubicBezTo>
                  <a:close/>
                  <a:moveTo>
                    <a:pt x="110" y="107"/>
                  </a:moveTo>
                  <a:cubicBezTo>
                    <a:pt x="105" y="111"/>
                    <a:pt x="98" y="111"/>
                    <a:pt x="94" y="107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68" y="81"/>
                    <a:pt x="67" y="78"/>
                    <a:pt x="67" y="76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4" y="83"/>
                    <a:pt x="79" y="83"/>
                    <a:pt x="82" y="80"/>
                  </a:cubicBezTo>
                  <a:cubicBezTo>
                    <a:pt x="85" y="77"/>
                    <a:pt x="85" y="72"/>
                    <a:pt x="82" y="69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80" y="64"/>
                    <a:pt x="83" y="65"/>
                    <a:pt x="85" y="68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14" y="96"/>
                    <a:pt x="114" y="103"/>
                    <a:pt x="110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53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9" name="组合 45"/>
          <p:cNvGrpSpPr/>
          <p:nvPr/>
        </p:nvGrpSpPr>
        <p:grpSpPr>
          <a:xfrm>
            <a:off x="4509806" y="2114470"/>
            <a:ext cx="1178573" cy="1178573"/>
            <a:chOff x="4493684" y="1789490"/>
            <a:chExt cx="1117600" cy="1117600"/>
          </a:xfrm>
        </p:grpSpPr>
        <p:sp>
          <p:nvSpPr>
            <p:cNvPr id="10" name="Rounded Rectangle 11"/>
            <p:cNvSpPr/>
            <p:nvPr/>
          </p:nvSpPr>
          <p:spPr>
            <a:xfrm>
              <a:off x="4493684" y="1789490"/>
              <a:ext cx="1117600" cy="1117600"/>
            </a:xfrm>
            <a:prstGeom prst="roundRect">
              <a:avLst/>
            </a:prstGeom>
            <a:solidFill>
              <a:srgbClr val="F2D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/>
              <a:endParaRPr lang="zh-CN" altLang="zh-CN" sz="2530" dirty="0">
                <a:latin typeface="inpin heiti" charset="-122"/>
                <a:ea typeface="inpin heiti" charset="-122"/>
              </a:endParaRPr>
            </a:p>
          </p:txBody>
        </p:sp>
        <p:grpSp>
          <p:nvGrpSpPr>
            <p:cNvPr id="11" name="Group 24"/>
            <p:cNvGrpSpPr/>
            <p:nvPr/>
          </p:nvGrpSpPr>
          <p:grpSpPr>
            <a:xfrm>
              <a:off x="4778370" y="2097786"/>
              <a:ext cx="549073" cy="502484"/>
              <a:chOff x="6726389" y="1486674"/>
              <a:chExt cx="411805" cy="376863"/>
            </a:xfrm>
            <a:solidFill>
              <a:schemeClr val="bg1"/>
            </a:solidFill>
          </p:grpSpPr>
          <p:sp>
            <p:nvSpPr>
              <p:cNvPr id="12" name="Oval 52"/>
              <p:cNvSpPr>
                <a:spLocks noChangeArrowheads="1"/>
              </p:cNvSpPr>
              <p:nvPr/>
            </p:nvSpPr>
            <p:spPr bwMode="auto">
              <a:xfrm>
                <a:off x="6773808" y="1786168"/>
                <a:ext cx="44924" cy="424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53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" name="Oval 53"/>
              <p:cNvSpPr>
                <a:spLocks noChangeArrowheads="1"/>
              </p:cNvSpPr>
              <p:nvPr/>
            </p:nvSpPr>
            <p:spPr bwMode="auto">
              <a:xfrm>
                <a:off x="6748851" y="1836083"/>
                <a:ext cx="24958" cy="274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53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" name="Freeform 54"/>
              <p:cNvSpPr/>
              <p:nvPr/>
            </p:nvSpPr>
            <p:spPr bwMode="auto">
              <a:xfrm>
                <a:off x="6726389" y="1486674"/>
                <a:ext cx="411805" cy="292007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530" dirty="0">
                  <a:latin typeface="inpin heiti" charset="-122"/>
                  <a:ea typeface="inpin heiti" charset="-122"/>
                </a:endParaRPr>
              </a:p>
            </p:txBody>
          </p:sp>
        </p:grpSp>
      </p:grpSp>
      <p:grpSp>
        <p:nvGrpSpPr>
          <p:cNvPr id="15" name="组合 47"/>
          <p:cNvGrpSpPr/>
          <p:nvPr/>
        </p:nvGrpSpPr>
        <p:grpSpPr>
          <a:xfrm>
            <a:off x="1371600" y="4012114"/>
            <a:ext cx="1178573" cy="1178573"/>
            <a:chOff x="1117600" y="3588657"/>
            <a:chExt cx="1117600" cy="1117600"/>
          </a:xfrm>
        </p:grpSpPr>
        <p:sp>
          <p:nvSpPr>
            <p:cNvPr id="16" name="Rounded Rectangle 15"/>
            <p:cNvSpPr/>
            <p:nvPr/>
          </p:nvSpPr>
          <p:spPr>
            <a:xfrm>
              <a:off x="1117600" y="3588657"/>
              <a:ext cx="1117600" cy="1117600"/>
            </a:xfrm>
            <a:prstGeom prst="roundRect">
              <a:avLst/>
            </a:prstGeom>
            <a:solidFill>
              <a:srgbClr val="F2D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/>
              <a:endParaRPr lang="zh-CN" altLang="zh-CN" sz="253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7" name="Freeform 55"/>
            <p:cNvSpPr>
              <a:spLocks noEditPoints="1"/>
            </p:cNvSpPr>
            <p:nvPr/>
          </p:nvSpPr>
          <p:spPr bwMode="auto">
            <a:xfrm>
              <a:off x="1390651" y="3849008"/>
              <a:ext cx="571500" cy="596900"/>
            </a:xfrm>
            <a:custGeom>
              <a:avLst/>
              <a:gdLst>
                <a:gd name="T0" fmla="*/ 276200 w 129"/>
                <a:gd name="T1" fmla="*/ 306149 h 135"/>
                <a:gd name="T2" fmla="*/ 422619 w 129"/>
                <a:gd name="T3" fmla="*/ 86520 h 135"/>
                <a:gd name="T4" fmla="*/ 422619 w 129"/>
                <a:gd name="T5" fmla="*/ 69882 h 135"/>
                <a:gd name="T6" fmla="*/ 389342 w 129"/>
                <a:gd name="T7" fmla="*/ 33277 h 135"/>
                <a:gd name="T8" fmla="*/ 372703 w 129"/>
                <a:gd name="T9" fmla="*/ 33277 h 135"/>
                <a:gd name="T10" fmla="*/ 356064 w 129"/>
                <a:gd name="T11" fmla="*/ 53243 h 135"/>
                <a:gd name="T12" fmla="*/ 336098 w 129"/>
                <a:gd name="T13" fmla="*/ 53243 h 135"/>
                <a:gd name="T14" fmla="*/ 336098 w 129"/>
                <a:gd name="T15" fmla="*/ 0 h 135"/>
                <a:gd name="T16" fmla="*/ 89848 w 129"/>
                <a:gd name="T17" fmla="*/ 0 h 135"/>
                <a:gd name="T18" fmla="*/ 89848 w 129"/>
                <a:gd name="T19" fmla="*/ 53243 h 135"/>
                <a:gd name="T20" fmla="*/ 73210 w 129"/>
                <a:gd name="T21" fmla="*/ 53243 h 135"/>
                <a:gd name="T22" fmla="*/ 56571 w 129"/>
                <a:gd name="T23" fmla="*/ 33277 h 135"/>
                <a:gd name="T24" fmla="*/ 39932 w 129"/>
                <a:gd name="T25" fmla="*/ 33277 h 135"/>
                <a:gd name="T26" fmla="*/ 3328 w 129"/>
                <a:gd name="T27" fmla="*/ 69882 h 135"/>
                <a:gd name="T28" fmla="*/ 3328 w 129"/>
                <a:gd name="T29" fmla="*/ 86520 h 135"/>
                <a:gd name="T30" fmla="*/ 153074 w 129"/>
                <a:gd name="T31" fmla="*/ 306149 h 135"/>
                <a:gd name="T32" fmla="*/ 196335 w 129"/>
                <a:gd name="T33" fmla="*/ 326116 h 135"/>
                <a:gd name="T34" fmla="*/ 196335 w 129"/>
                <a:gd name="T35" fmla="*/ 342754 h 135"/>
                <a:gd name="T36" fmla="*/ 179696 w 129"/>
                <a:gd name="T37" fmla="*/ 352737 h 135"/>
                <a:gd name="T38" fmla="*/ 196335 w 129"/>
                <a:gd name="T39" fmla="*/ 359393 h 135"/>
                <a:gd name="T40" fmla="*/ 196335 w 129"/>
                <a:gd name="T41" fmla="*/ 379359 h 135"/>
                <a:gd name="T42" fmla="*/ 179696 w 129"/>
                <a:gd name="T43" fmla="*/ 395998 h 135"/>
                <a:gd name="T44" fmla="*/ 159730 w 129"/>
                <a:gd name="T45" fmla="*/ 412636 h 135"/>
                <a:gd name="T46" fmla="*/ 143091 w 129"/>
                <a:gd name="T47" fmla="*/ 429275 h 135"/>
                <a:gd name="T48" fmla="*/ 163058 w 129"/>
                <a:gd name="T49" fmla="*/ 449241 h 135"/>
                <a:gd name="T50" fmla="*/ 266216 w 129"/>
                <a:gd name="T51" fmla="*/ 449241 h 135"/>
                <a:gd name="T52" fmla="*/ 282855 w 129"/>
                <a:gd name="T53" fmla="*/ 429275 h 135"/>
                <a:gd name="T54" fmla="*/ 266216 w 129"/>
                <a:gd name="T55" fmla="*/ 412636 h 135"/>
                <a:gd name="T56" fmla="*/ 246250 w 129"/>
                <a:gd name="T57" fmla="*/ 395998 h 135"/>
                <a:gd name="T58" fmla="*/ 229612 w 129"/>
                <a:gd name="T59" fmla="*/ 379359 h 135"/>
                <a:gd name="T60" fmla="*/ 229612 w 129"/>
                <a:gd name="T61" fmla="*/ 359393 h 135"/>
                <a:gd name="T62" fmla="*/ 249578 w 129"/>
                <a:gd name="T63" fmla="*/ 352737 h 135"/>
                <a:gd name="T64" fmla="*/ 229612 w 129"/>
                <a:gd name="T65" fmla="*/ 342754 h 135"/>
                <a:gd name="T66" fmla="*/ 229612 w 129"/>
                <a:gd name="T67" fmla="*/ 326116 h 135"/>
                <a:gd name="T68" fmla="*/ 276200 w 129"/>
                <a:gd name="T69" fmla="*/ 306149 h 135"/>
                <a:gd name="T70" fmla="*/ 336098 w 129"/>
                <a:gd name="T71" fmla="*/ 69882 h 135"/>
                <a:gd name="T72" fmla="*/ 356064 w 129"/>
                <a:gd name="T73" fmla="*/ 69882 h 135"/>
                <a:gd name="T74" fmla="*/ 372703 w 129"/>
                <a:gd name="T75" fmla="*/ 53243 h 135"/>
                <a:gd name="T76" fmla="*/ 389342 w 129"/>
                <a:gd name="T77" fmla="*/ 69882 h 135"/>
                <a:gd name="T78" fmla="*/ 389342 w 129"/>
                <a:gd name="T79" fmla="*/ 86520 h 135"/>
                <a:gd name="T80" fmla="*/ 302821 w 129"/>
                <a:gd name="T81" fmla="*/ 236267 h 135"/>
                <a:gd name="T82" fmla="*/ 336098 w 129"/>
                <a:gd name="T83" fmla="*/ 69882 h 135"/>
                <a:gd name="T84" fmla="*/ 119797 w 129"/>
                <a:gd name="T85" fmla="*/ 239595 h 135"/>
                <a:gd name="T86" fmla="*/ 33277 w 129"/>
                <a:gd name="T87" fmla="*/ 89848 h 135"/>
                <a:gd name="T88" fmla="*/ 33277 w 129"/>
                <a:gd name="T89" fmla="*/ 73210 h 135"/>
                <a:gd name="T90" fmla="*/ 49916 w 129"/>
                <a:gd name="T91" fmla="*/ 56571 h 135"/>
                <a:gd name="T92" fmla="*/ 66554 w 129"/>
                <a:gd name="T93" fmla="*/ 73210 h 135"/>
                <a:gd name="T94" fmla="*/ 86520 w 129"/>
                <a:gd name="T95" fmla="*/ 73210 h 135"/>
                <a:gd name="T96" fmla="*/ 119797 w 129"/>
                <a:gd name="T97" fmla="*/ 239595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53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8" name="组合 48"/>
          <p:cNvGrpSpPr/>
          <p:nvPr/>
        </p:nvGrpSpPr>
        <p:grpSpPr>
          <a:xfrm>
            <a:off x="4509806" y="4012114"/>
            <a:ext cx="1178573" cy="1178573"/>
            <a:chOff x="4493684" y="3588657"/>
            <a:chExt cx="1117600" cy="1117600"/>
          </a:xfrm>
        </p:grpSpPr>
        <p:sp>
          <p:nvSpPr>
            <p:cNvPr id="19" name="Rounded Rectangle 17"/>
            <p:cNvSpPr/>
            <p:nvPr/>
          </p:nvSpPr>
          <p:spPr>
            <a:xfrm>
              <a:off x="4493684" y="3588657"/>
              <a:ext cx="1117600" cy="11176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/>
              <a:endParaRPr lang="zh-CN" altLang="zh-CN" sz="2530" dirty="0">
                <a:latin typeface="inpin heiti" charset="-122"/>
                <a:ea typeface="inpin heiti" charset="-122"/>
              </a:endParaRPr>
            </a:p>
          </p:txBody>
        </p:sp>
        <p:grpSp>
          <p:nvGrpSpPr>
            <p:cNvPr id="20" name="Group 29"/>
            <p:cNvGrpSpPr/>
            <p:nvPr/>
          </p:nvGrpSpPr>
          <p:grpSpPr>
            <a:xfrm>
              <a:off x="4836605" y="3885818"/>
              <a:ext cx="432603" cy="542417"/>
              <a:chOff x="5106627" y="2260366"/>
              <a:chExt cx="324452" cy="406813"/>
            </a:xfrm>
            <a:solidFill>
              <a:schemeClr val="bg1"/>
            </a:solidFill>
          </p:grpSpPr>
          <p:sp>
            <p:nvSpPr>
              <p:cNvPr id="21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53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53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53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530" dirty="0">
                  <a:latin typeface="inpin heiti" charset="-122"/>
                  <a:ea typeface="inpin heiti" charset="-122"/>
                </a:endParaRPr>
              </a:p>
            </p:txBody>
          </p:sp>
        </p:grpSp>
      </p:grpSp>
      <p:grpSp>
        <p:nvGrpSpPr>
          <p:cNvPr id="25" name="组合 49"/>
          <p:cNvGrpSpPr/>
          <p:nvPr/>
        </p:nvGrpSpPr>
        <p:grpSpPr>
          <a:xfrm>
            <a:off x="7813027" y="4012114"/>
            <a:ext cx="1178573" cy="1178573"/>
            <a:chOff x="7924800" y="3588657"/>
            <a:chExt cx="1117600" cy="1117600"/>
          </a:xfrm>
        </p:grpSpPr>
        <p:sp>
          <p:nvSpPr>
            <p:cNvPr id="26" name="Rounded Rectangle 19"/>
            <p:cNvSpPr/>
            <p:nvPr/>
          </p:nvSpPr>
          <p:spPr>
            <a:xfrm>
              <a:off x="7924800" y="3588657"/>
              <a:ext cx="1117600" cy="1117600"/>
            </a:xfrm>
            <a:prstGeom prst="roundRect">
              <a:avLst/>
            </a:prstGeom>
            <a:solidFill>
              <a:srgbClr val="F2D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/>
              <a:endParaRPr lang="zh-CN" altLang="zh-CN" sz="2530" dirty="0">
                <a:latin typeface="inpin heiti" charset="-122"/>
                <a:ea typeface="inpin heiti" charset="-122"/>
              </a:endParaRPr>
            </a:p>
          </p:txBody>
        </p:sp>
        <p:grpSp>
          <p:nvGrpSpPr>
            <p:cNvPr id="27" name="Group 34"/>
            <p:cNvGrpSpPr/>
            <p:nvPr/>
          </p:nvGrpSpPr>
          <p:grpSpPr>
            <a:xfrm>
              <a:off x="8217384" y="4002701"/>
              <a:ext cx="532432" cy="289512"/>
              <a:chOff x="7682273" y="3211260"/>
              <a:chExt cx="399324" cy="217134"/>
            </a:xfrm>
            <a:solidFill>
              <a:schemeClr val="bg1"/>
            </a:solidFill>
          </p:grpSpPr>
          <p:sp>
            <p:nvSpPr>
              <p:cNvPr id="28" name="Freeform 98"/>
              <p:cNvSpPr>
                <a:spLocks noEditPoints="1"/>
              </p:cNvSpPr>
              <p:nvPr/>
            </p:nvSpPr>
            <p:spPr bwMode="auto">
              <a:xfrm>
                <a:off x="7682273" y="3211260"/>
                <a:ext cx="289511" cy="217134"/>
              </a:xfrm>
              <a:custGeom>
                <a:avLst/>
                <a:gdLst>
                  <a:gd name="T0" fmla="*/ 26 w 87"/>
                  <a:gd name="T1" fmla="*/ 23 h 65"/>
                  <a:gd name="T2" fmla="*/ 26 w 87"/>
                  <a:gd name="T3" fmla="*/ 33 h 65"/>
                  <a:gd name="T4" fmla="*/ 7 w 87"/>
                  <a:gd name="T5" fmla="*/ 17 h 65"/>
                  <a:gd name="T6" fmla="*/ 7 w 87"/>
                  <a:gd name="T7" fmla="*/ 0 h 65"/>
                  <a:gd name="T8" fmla="*/ 0 w 87"/>
                  <a:gd name="T9" fmla="*/ 0 h 65"/>
                  <a:gd name="T10" fmla="*/ 0 w 87"/>
                  <a:gd name="T11" fmla="*/ 17 h 65"/>
                  <a:gd name="T12" fmla="*/ 26 w 87"/>
                  <a:gd name="T13" fmla="*/ 42 h 65"/>
                  <a:gd name="T14" fmla="*/ 26 w 87"/>
                  <a:gd name="T15" fmla="*/ 42 h 65"/>
                  <a:gd name="T16" fmla="*/ 26 w 87"/>
                  <a:gd name="T17" fmla="*/ 49 h 65"/>
                  <a:gd name="T18" fmla="*/ 41 w 87"/>
                  <a:gd name="T19" fmla="*/ 65 h 65"/>
                  <a:gd name="T20" fmla="*/ 87 w 87"/>
                  <a:gd name="T21" fmla="*/ 65 h 65"/>
                  <a:gd name="T22" fmla="*/ 87 w 87"/>
                  <a:gd name="T23" fmla="*/ 9 h 65"/>
                  <a:gd name="T24" fmla="*/ 40 w 87"/>
                  <a:gd name="T25" fmla="*/ 9 h 65"/>
                  <a:gd name="T26" fmla="*/ 26 w 87"/>
                  <a:gd name="T27" fmla="*/ 23 h 65"/>
                  <a:gd name="T28" fmla="*/ 73 w 87"/>
                  <a:gd name="T29" fmla="*/ 19 h 65"/>
                  <a:gd name="T30" fmla="*/ 80 w 87"/>
                  <a:gd name="T31" fmla="*/ 19 h 65"/>
                  <a:gd name="T32" fmla="*/ 80 w 87"/>
                  <a:gd name="T33" fmla="*/ 56 h 65"/>
                  <a:gd name="T34" fmla="*/ 73 w 87"/>
                  <a:gd name="T35" fmla="*/ 56 h 65"/>
                  <a:gd name="T36" fmla="*/ 73 w 87"/>
                  <a:gd name="T37" fmla="*/ 1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65">
                    <a:moveTo>
                      <a:pt x="26" y="23"/>
                    </a:moveTo>
                    <a:cubicBezTo>
                      <a:pt x="26" y="33"/>
                      <a:pt x="26" y="33"/>
                      <a:pt x="26" y="33"/>
                    </a:cubicBezTo>
                    <a:cubicBezTo>
                      <a:pt x="6" y="33"/>
                      <a:pt x="7" y="17"/>
                      <a:pt x="7" y="1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43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65"/>
                      <a:pt x="41" y="65"/>
                    </a:cubicBezTo>
                    <a:cubicBezTo>
                      <a:pt x="60" y="65"/>
                      <a:pt x="87" y="65"/>
                      <a:pt x="87" y="6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9"/>
                      <a:pt x="60" y="9"/>
                      <a:pt x="40" y="9"/>
                    </a:cubicBezTo>
                    <a:cubicBezTo>
                      <a:pt x="25" y="9"/>
                      <a:pt x="26" y="23"/>
                      <a:pt x="26" y="23"/>
                    </a:cubicBezTo>
                    <a:close/>
                    <a:moveTo>
                      <a:pt x="73" y="19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73" y="56"/>
                      <a:pt x="73" y="56"/>
                      <a:pt x="73" y="56"/>
                    </a:cubicBezTo>
                    <a:lnTo>
                      <a:pt x="73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53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" name="Freeform 99"/>
              <p:cNvSpPr>
                <a:spLocks noEditPoints="1"/>
              </p:cNvSpPr>
              <p:nvPr/>
            </p:nvSpPr>
            <p:spPr bwMode="auto">
              <a:xfrm>
                <a:off x="7981766" y="3368493"/>
                <a:ext cx="99831" cy="32446"/>
              </a:xfrm>
              <a:custGeom>
                <a:avLst/>
                <a:gdLst>
                  <a:gd name="T0" fmla="*/ 0 w 30"/>
                  <a:gd name="T1" fmla="*/ 10 h 10"/>
                  <a:gd name="T2" fmla="*/ 30 w 30"/>
                  <a:gd name="T3" fmla="*/ 10 h 10"/>
                  <a:gd name="T4" fmla="*/ 30 w 30"/>
                  <a:gd name="T5" fmla="*/ 0 h 10"/>
                  <a:gd name="T6" fmla="*/ 0 w 30"/>
                  <a:gd name="T7" fmla="*/ 0 h 10"/>
                  <a:gd name="T8" fmla="*/ 0 w 30"/>
                  <a:gd name="T9" fmla="*/ 10 h 10"/>
                  <a:gd name="T10" fmla="*/ 25 w 30"/>
                  <a:gd name="T11" fmla="*/ 2 h 10"/>
                  <a:gd name="T12" fmla="*/ 28 w 30"/>
                  <a:gd name="T13" fmla="*/ 5 h 10"/>
                  <a:gd name="T14" fmla="*/ 25 w 30"/>
                  <a:gd name="T15" fmla="*/ 8 h 10"/>
                  <a:gd name="T16" fmla="*/ 22 w 30"/>
                  <a:gd name="T17" fmla="*/ 5 h 10"/>
                  <a:gd name="T18" fmla="*/ 25 w 30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0">
                    <a:moveTo>
                      <a:pt x="0" y="10"/>
                    </a:move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  <a:moveTo>
                      <a:pt x="25" y="2"/>
                    </a:moveTo>
                    <a:cubicBezTo>
                      <a:pt x="27" y="2"/>
                      <a:pt x="28" y="4"/>
                      <a:pt x="28" y="5"/>
                    </a:cubicBezTo>
                    <a:cubicBezTo>
                      <a:pt x="28" y="7"/>
                      <a:pt x="27" y="8"/>
                      <a:pt x="25" y="8"/>
                    </a:cubicBezTo>
                    <a:cubicBezTo>
                      <a:pt x="23" y="8"/>
                      <a:pt x="22" y="7"/>
                      <a:pt x="22" y="5"/>
                    </a:cubicBezTo>
                    <a:cubicBezTo>
                      <a:pt x="22" y="4"/>
                      <a:pt x="23" y="2"/>
                      <a:pt x="25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53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" name="Freeform 100"/>
              <p:cNvSpPr>
                <a:spLocks noEditPoints="1"/>
              </p:cNvSpPr>
              <p:nvPr/>
            </p:nvSpPr>
            <p:spPr bwMode="auto">
              <a:xfrm>
                <a:off x="7981766" y="3276150"/>
                <a:ext cx="99831" cy="32446"/>
              </a:xfrm>
              <a:custGeom>
                <a:avLst/>
                <a:gdLst>
                  <a:gd name="T0" fmla="*/ 0 w 30"/>
                  <a:gd name="T1" fmla="*/ 0 h 10"/>
                  <a:gd name="T2" fmla="*/ 0 w 30"/>
                  <a:gd name="T3" fmla="*/ 10 h 10"/>
                  <a:gd name="T4" fmla="*/ 30 w 30"/>
                  <a:gd name="T5" fmla="*/ 10 h 10"/>
                  <a:gd name="T6" fmla="*/ 30 w 30"/>
                  <a:gd name="T7" fmla="*/ 0 h 10"/>
                  <a:gd name="T8" fmla="*/ 0 w 30"/>
                  <a:gd name="T9" fmla="*/ 0 h 10"/>
                  <a:gd name="T10" fmla="*/ 25 w 30"/>
                  <a:gd name="T11" fmla="*/ 8 h 10"/>
                  <a:gd name="T12" fmla="*/ 22 w 30"/>
                  <a:gd name="T13" fmla="*/ 5 h 10"/>
                  <a:gd name="T14" fmla="*/ 25 w 30"/>
                  <a:gd name="T15" fmla="*/ 3 h 10"/>
                  <a:gd name="T16" fmla="*/ 28 w 30"/>
                  <a:gd name="T17" fmla="*/ 5 h 10"/>
                  <a:gd name="T18" fmla="*/ 25 w 30"/>
                  <a:gd name="T1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0" y="0"/>
                    </a:lnTo>
                    <a:close/>
                    <a:moveTo>
                      <a:pt x="25" y="8"/>
                    </a:moveTo>
                    <a:cubicBezTo>
                      <a:pt x="23" y="8"/>
                      <a:pt x="22" y="7"/>
                      <a:pt x="22" y="5"/>
                    </a:cubicBezTo>
                    <a:cubicBezTo>
                      <a:pt x="22" y="4"/>
                      <a:pt x="23" y="3"/>
                      <a:pt x="25" y="3"/>
                    </a:cubicBezTo>
                    <a:cubicBezTo>
                      <a:pt x="27" y="3"/>
                      <a:pt x="28" y="4"/>
                      <a:pt x="28" y="5"/>
                    </a:cubicBezTo>
                    <a:cubicBezTo>
                      <a:pt x="28" y="7"/>
                      <a:pt x="27" y="8"/>
                      <a:pt x="2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530" dirty="0">
                  <a:latin typeface="inpin heiti" charset="-122"/>
                  <a:ea typeface="inpin heiti" charset="-122"/>
                </a:endParaRPr>
              </a:p>
            </p:txBody>
          </p:sp>
        </p:grpSp>
      </p:grpSp>
      <p:grpSp>
        <p:nvGrpSpPr>
          <p:cNvPr id="31" name="组合 44"/>
          <p:cNvGrpSpPr/>
          <p:nvPr/>
        </p:nvGrpSpPr>
        <p:grpSpPr>
          <a:xfrm>
            <a:off x="1371600" y="2114470"/>
            <a:ext cx="1178573" cy="1178573"/>
            <a:chOff x="1117600" y="1789490"/>
            <a:chExt cx="1117600" cy="1117600"/>
          </a:xfrm>
        </p:grpSpPr>
        <p:sp>
          <p:nvSpPr>
            <p:cNvPr id="32" name="Rounded Rectangle 5"/>
            <p:cNvSpPr/>
            <p:nvPr/>
          </p:nvSpPr>
          <p:spPr>
            <a:xfrm>
              <a:off x="1117600" y="1789490"/>
              <a:ext cx="1117600" cy="11176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/>
              <a:endParaRPr lang="zh-CN" altLang="zh-CN" sz="2530" dirty="0">
                <a:latin typeface="inpin heiti" charset="-122"/>
                <a:ea typeface="inpin heiti" charset="-122"/>
              </a:endParaRPr>
            </a:p>
          </p:txBody>
        </p:sp>
        <p:grpSp>
          <p:nvGrpSpPr>
            <p:cNvPr id="33" name="Group 38"/>
            <p:cNvGrpSpPr/>
            <p:nvPr/>
          </p:nvGrpSpPr>
          <p:grpSpPr>
            <a:xfrm>
              <a:off x="1390218" y="2026241"/>
              <a:ext cx="572365" cy="645577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34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53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53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530" dirty="0">
                  <a:latin typeface="inpin heiti" charset="-122"/>
                  <a:ea typeface="inpin heiti" charset="-122"/>
                </a:endParaRPr>
              </a:p>
            </p:txBody>
          </p:sp>
        </p:grpSp>
      </p:grpSp>
      <p:sp>
        <p:nvSpPr>
          <p:cNvPr id="37" name="TextBox 50"/>
          <p:cNvSpPr txBox="1"/>
          <p:nvPr/>
        </p:nvSpPr>
        <p:spPr>
          <a:xfrm>
            <a:off x="2544042" y="2241376"/>
            <a:ext cx="1753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38" name="TextBox 50"/>
          <p:cNvSpPr txBox="1"/>
          <p:nvPr/>
        </p:nvSpPr>
        <p:spPr>
          <a:xfrm>
            <a:off x="5791200" y="2222075"/>
            <a:ext cx="1753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39" name="TextBox 50"/>
          <p:cNvSpPr txBox="1"/>
          <p:nvPr/>
        </p:nvSpPr>
        <p:spPr>
          <a:xfrm>
            <a:off x="9066498" y="2215825"/>
            <a:ext cx="1753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40" name="TextBox 50"/>
          <p:cNvSpPr txBox="1"/>
          <p:nvPr/>
        </p:nvSpPr>
        <p:spPr>
          <a:xfrm>
            <a:off x="2544042" y="4150521"/>
            <a:ext cx="1753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41" name="TextBox 50"/>
          <p:cNvSpPr txBox="1"/>
          <p:nvPr/>
        </p:nvSpPr>
        <p:spPr>
          <a:xfrm>
            <a:off x="5791200" y="4131220"/>
            <a:ext cx="1753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42" name="TextBox 50"/>
          <p:cNvSpPr txBox="1"/>
          <p:nvPr/>
        </p:nvSpPr>
        <p:spPr>
          <a:xfrm>
            <a:off x="9066498" y="4124970"/>
            <a:ext cx="1753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86380"/>
            <a:ext cx="12192000" cy="584775"/>
            <a:chOff x="0" y="86380"/>
            <a:chExt cx="12192000" cy="584775"/>
          </a:xfrm>
        </p:grpSpPr>
        <p:sp>
          <p:nvSpPr>
            <p:cNvPr id="3" name="文本框 2"/>
            <p:cNvSpPr txBox="1"/>
            <p:nvPr/>
          </p:nvSpPr>
          <p:spPr>
            <a:xfrm>
              <a:off x="4614049" y="86380"/>
              <a:ext cx="3005951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2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责任和义务</a:t>
              </a:r>
            </a:p>
          </p:txBody>
        </p:sp>
        <p:sp>
          <p:nvSpPr>
            <p:cNvPr id="4" name="直接连接符 8"/>
            <p:cNvSpPr>
              <a:spLocks noChangeShapeType="1"/>
            </p:cNvSpPr>
            <p:nvPr/>
          </p:nvSpPr>
          <p:spPr bwMode="auto">
            <a:xfrm>
              <a:off x="0" y="368487"/>
              <a:ext cx="4650014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" name="直接连接符 8"/>
            <p:cNvSpPr>
              <a:spLocks noChangeShapeType="1"/>
            </p:cNvSpPr>
            <p:nvPr/>
          </p:nvSpPr>
          <p:spPr bwMode="auto">
            <a:xfrm>
              <a:off x="7501884" y="367518"/>
              <a:ext cx="4690116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38200" y="1418313"/>
            <a:ext cx="593902" cy="4648200"/>
            <a:chOff x="2787672" y="2145365"/>
            <a:chExt cx="477970" cy="2751896"/>
          </a:xfrm>
        </p:grpSpPr>
        <p:sp>
          <p:nvSpPr>
            <p:cNvPr id="7" name="Rectangle: Rounded Corners 21"/>
            <p:cNvSpPr/>
            <p:nvPr/>
          </p:nvSpPr>
          <p:spPr>
            <a:xfrm>
              <a:off x="2904786" y="2145365"/>
              <a:ext cx="259294" cy="2751896"/>
            </a:xfrm>
            <a:prstGeom prst="roundRect">
              <a:avLst/>
            </a:prstGeom>
            <a:solidFill>
              <a:srgbClr val="FFC000"/>
            </a:solidFill>
            <a:ln w="79375">
              <a:solidFill>
                <a:srgbClr val="FFC000"/>
              </a:solidFill>
            </a:ln>
            <a:effectLst>
              <a:innerShdw blurRad="228600" dir="12000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Rectangle: Rounded Corners 22"/>
            <p:cNvSpPr/>
            <p:nvPr/>
          </p:nvSpPr>
          <p:spPr>
            <a:xfrm rot="16200000">
              <a:off x="2849116" y="2213263"/>
              <a:ext cx="355083" cy="4779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anchor="b" anchorCtr="0">
              <a:normAutofit fontScale="92500" lnSpcReduction="10000"/>
            </a:bodyPr>
            <a:lstStyle/>
            <a:p>
              <a:pPr algn="ctr"/>
              <a:endParaRPr lang="en-US" sz="1335" dirty="0">
                <a:solidFill>
                  <a:srgbClr val="FFFFFF"/>
                </a:solidFill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Rectangle: Rounded Corners 22"/>
            <p:cNvSpPr/>
            <p:nvPr/>
          </p:nvSpPr>
          <p:spPr>
            <a:xfrm rot="16200000">
              <a:off x="2849114" y="2923430"/>
              <a:ext cx="355083" cy="4779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anchor="b" anchorCtr="0">
              <a:normAutofit fontScale="92500" lnSpcReduction="10000"/>
            </a:bodyPr>
            <a:lstStyle/>
            <a:p>
              <a:pPr algn="ctr"/>
              <a:endParaRPr lang="en-US" sz="1335" dirty="0">
                <a:solidFill>
                  <a:srgbClr val="FFFFFF"/>
                </a:solidFill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Rectangle: Rounded Corners 22"/>
            <p:cNvSpPr/>
            <p:nvPr/>
          </p:nvSpPr>
          <p:spPr>
            <a:xfrm rot="16200000">
              <a:off x="2849114" y="3633597"/>
              <a:ext cx="355083" cy="4779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anchor="b" anchorCtr="0">
              <a:normAutofit fontScale="92500" lnSpcReduction="10000"/>
            </a:bodyPr>
            <a:lstStyle/>
            <a:p>
              <a:pPr algn="ctr"/>
              <a:endParaRPr lang="en-US" sz="1335" dirty="0">
                <a:solidFill>
                  <a:srgbClr val="FFFFFF"/>
                </a:solidFill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Rectangle: Rounded Corners 22"/>
            <p:cNvSpPr/>
            <p:nvPr/>
          </p:nvSpPr>
          <p:spPr>
            <a:xfrm rot="16200000">
              <a:off x="2849114" y="4343764"/>
              <a:ext cx="355083" cy="4779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anchor="b" anchorCtr="0">
              <a:normAutofit fontScale="92500" lnSpcReduction="10000"/>
            </a:bodyPr>
            <a:lstStyle/>
            <a:p>
              <a:pPr algn="ctr"/>
              <a:endParaRPr lang="en-US" sz="1335" dirty="0">
                <a:solidFill>
                  <a:srgbClr val="FFFFFF"/>
                </a:solidFill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4" name="TextBox 49"/>
          <p:cNvSpPr txBox="1"/>
          <p:nvPr/>
        </p:nvSpPr>
        <p:spPr>
          <a:xfrm>
            <a:off x="1606463" y="164691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标题关键字</a:t>
            </a:r>
          </a:p>
        </p:txBody>
      </p:sp>
      <p:sp>
        <p:nvSpPr>
          <p:cNvPr id="15" name="TextBox 50"/>
          <p:cNvSpPr txBox="1"/>
          <p:nvPr/>
        </p:nvSpPr>
        <p:spPr>
          <a:xfrm>
            <a:off x="1606463" y="1974326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16" name="TextBox 49"/>
          <p:cNvSpPr txBox="1"/>
          <p:nvPr/>
        </p:nvSpPr>
        <p:spPr>
          <a:xfrm>
            <a:off x="1600200" y="290160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标题关键字</a:t>
            </a:r>
          </a:p>
        </p:txBody>
      </p:sp>
      <p:sp>
        <p:nvSpPr>
          <p:cNvPr id="17" name="TextBox 50"/>
          <p:cNvSpPr txBox="1"/>
          <p:nvPr/>
        </p:nvSpPr>
        <p:spPr>
          <a:xfrm>
            <a:off x="1600200" y="3229017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18" name="TextBox 49"/>
          <p:cNvSpPr txBox="1"/>
          <p:nvPr/>
        </p:nvSpPr>
        <p:spPr>
          <a:xfrm>
            <a:off x="1600200" y="412080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标题关键字</a:t>
            </a:r>
          </a:p>
        </p:txBody>
      </p:sp>
      <p:sp>
        <p:nvSpPr>
          <p:cNvPr id="19" name="TextBox 50"/>
          <p:cNvSpPr txBox="1"/>
          <p:nvPr/>
        </p:nvSpPr>
        <p:spPr>
          <a:xfrm>
            <a:off x="1600200" y="4448217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20" name="TextBox 49"/>
          <p:cNvSpPr txBox="1"/>
          <p:nvPr/>
        </p:nvSpPr>
        <p:spPr>
          <a:xfrm>
            <a:off x="1630471" y="535983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标题关键字</a:t>
            </a:r>
          </a:p>
        </p:txBody>
      </p:sp>
      <p:sp>
        <p:nvSpPr>
          <p:cNvPr id="21" name="TextBox 50"/>
          <p:cNvSpPr txBox="1"/>
          <p:nvPr/>
        </p:nvSpPr>
        <p:spPr>
          <a:xfrm>
            <a:off x="1630471" y="5687250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grpSp>
        <p:nvGrpSpPr>
          <p:cNvPr id="22" name="Group 20"/>
          <p:cNvGrpSpPr/>
          <p:nvPr/>
        </p:nvGrpSpPr>
        <p:grpSpPr>
          <a:xfrm rot="3997573">
            <a:off x="944250" y="1745562"/>
            <a:ext cx="374247" cy="376570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23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9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4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9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31" name="Group 20"/>
          <p:cNvGrpSpPr/>
          <p:nvPr/>
        </p:nvGrpSpPr>
        <p:grpSpPr>
          <a:xfrm rot="3997573">
            <a:off x="944250" y="2950694"/>
            <a:ext cx="374247" cy="376570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32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9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3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9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34" name="Group 20"/>
          <p:cNvGrpSpPr/>
          <p:nvPr/>
        </p:nvGrpSpPr>
        <p:grpSpPr>
          <a:xfrm rot="3997573">
            <a:off x="948744" y="4150268"/>
            <a:ext cx="374247" cy="376570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35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9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6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9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37" name="Group 20"/>
          <p:cNvGrpSpPr/>
          <p:nvPr/>
        </p:nvGrpSpPr>
        <p:grpSpPr>
          <a:xfrm rot="3997573">
            <a:off x="944250" y="5326962"/>
            <a:ext cx="374247" cy="376570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38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9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9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9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7162800" y="1371600"/>
            <a:ext cx="4014592" cy="4654204"/>
          </a:xfrm>
          <a:prstGeom prst="rect">
            <a:avLst/>
          </a:prstGeom>
          <a:blipFill dpi="0" rotWithShape="1">
            <a:blip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162800" y="1412309"/>
            <a:ext cx="4014592" cy="465420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752600"/>
            <a:ext cx="12192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909127" y="1752600"/>
            <a:ext cx="2322731" cy="990600"/>
          </a:xfrm>
          <a:custGeom>
            <a:avLst/>
            <a:gdLst>
              <a:gd name="connsiteX0" fmla="*/ 492783 w 4479461"/>
              <a:gd name="connsiteY0" fmla="*/ 0 h 1910405"/>
              <a:gd name="connsiteX1" fmla="*/ 3986678 w 4479461"/>
              <a:gd name="connsiteY1" fmla="*/ 0 h 1910405"/>
              <a:gd name="connsiteX2" fmla="*/ 4479461 w 4479461"/>
              <a:gd name="connsiteY2" fmla="*/ 946212 h 1910405"/>
              <a:gd name="connsiteX3" fmla="*/ 3977314 w 4479461"/>
              <a:gd name="connsiteY3" fmla="*/ 1910405 h 1910405"/>
              <a:gd name="connsiteX4" fmla="*/ 502148 w 4479461"/>
              <a:gd name="connsiteY4" fmla="*/ 1910405 h 1910405"/>
              <a:gd name="connsiteX5" fmla="*/ 0 w 4479461"/>
              <a:gd name="connsiteY5" fmla="*/ 946212 h 191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9461" h="1910405">
                <a:moveTo>
                  <a:pt x="492783" y="0"/>
                </a:moveTo>
                <a:lnTo>
                  <a:pt x="3986678" y="0"/>
                </a:lnTo>
                <a:lnTo>
                  <a:pt x="4479461" y="946212"/>
                </a:lnTo>
                <a:lnTo>
                  <a:pt x="3977314" y="1910405"/>
                </a:lnTo>
                <a:lnTo>
                  <a:pt x="502148" y="1910405"/>
                </a:lnTo>
                <a:lnTo>
                  <a:pt x="0" y="94621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npin heiti" charset="-122"/>
                <a:ea typeface="inpin heiti" charset="-122"/>
              </a:rPr>
              <a:t>              </a:t>
            </a:r>
            <a:endParaRPr lang="zh-CN" altLang="en-US" sz="2800" dirty="0">
              <a:latin typeface="inpin heiti" charset="-122"/>
              <a:ea typeface="inpin heiti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72000" y="3290200"/>
            <a:ext cx="3467617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2800" dirty="0">
                <a:ln w="158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胜任能力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96724" y="2067580"/>
            <a:ext cx="224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600" dirty="0">
                <a:ln w="0"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</a:rPr>
              <a:t>PART03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7385971">
            <a:off x="5041791" y="769200"/>
            <a:ext cx="2057400" cy="16452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2967737" y="6563260"/>
            <a:ext cx="5960286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岗位竞聘</a:t>
            </a:r>
            <a:r>
              <a:rPr lang="en-US" altLang="zh-CN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 </a:t>
            </a:r>
            <a:r>
              <a:rPr lang="zh-CN" altLang="en-US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个人介绍 工作应聘等</a:t>
            </a:r>
            <a:r>
              <a:rPr lang="en-US" altLang="zh-CN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PPT</a:t>
            </a:r>
            <a:r>
              <a:rPr lang="zh-CN" altLang="en-US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76400" y="2362200"/>
            <a:ext cx="1981200" cy="1000396"/>
            <a:chOff x="2362200" y="2362200"/>
            <a:chExt cx="1515858" cy="765424"/>
          </a:xfrm>
        </p:grpSpPr>
        <p:sp>
          <p:nvSpPr>
            <p:cNvPr id="3" name="矩形 2"/>
            <p:cNvSpPr/>
            <p:nvPr/>
          </p:nvSpPr>
          <p:spPr>
            <a:xfrm>
              <a:off x="2362200" y="2362200"/>
              <a:ext cx="1515858" cy="7654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 dirty="0">
                <a:solidFill>
                  <a:srgbClr val="FFFFFF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2971740" y="2617916"/>
              <a:ext cx="296779" cy="253992"/>
            </a:xfrm>
            <a:custGeom>
              <a:avLst/>
              <a:gdLst>
                <a:gd name="T0" fmla="*/ 16 w 109"/>
                <a:gd name="T1" fmla="*/ 0 h 99"/>
                <a:gd name="T2" fmla="*/ 10 w 109"/>
                <a:gd name="T3" fmla="*/ 6 h 99"/>
                <a:gd name="T4" fmla="*/ 10 w 109"/>
                <a:gd name="T5" fmla="*/ 83 h 99"/>
                <a:gd name="T6" fmla="*/ 36 w 109"/>
                <a:gd name="T7" fmla="*/ 83 h 99"/>
                <a:gd name="T8" fmla="*/ 36 w 109"/>
                <a:gd name="T9" fmla="*/ 6 h 99"/>
                <a:gd name="T10" fmla="*/ 29 w 109"/>
                <a:gd name="T11" fmla="*/ 0 h 99"/>
                <a:gd name="T12" fmla="*/ 16 w 109"/>
                <a:gd name="T13" fmla="*/ 0 h 99"/>
                <a:gd name="T14" fmla="*/ 80 w 109"/>
                <a:gd name="T15" fmla="*/ 19 h 99"/>
                <a:gd name="T16" fmla="*/ 74 w 109"/>
                <a:gd name="T17" fmla="*/ 25 h 99"/>
                <a:gd name="T18" fmla="*/ 74 w 109"/>
                <a:gd name="T19" fmla="*/ 83 h 99"/>
                <a:gd name="T20" fmla="*/ 100 w 109"/>
                <a:gd name="T21" fmla="*/ 83 h 99"/>
                <a:gd name="T22" fmla="*/ 100 w 109"/>
                <a:gd name="T23" fmla="*/ 25 h 99"/>
                <a:gd name="T24" fmla="*/ 93 w 109"/>
                <a:gd name="T25" fmla="*/ 19 h 99"/>
                <a:gd name="T26" fmla="*/ 80 w 109"/>
                <a:gd name="T27" fmla="*/ 19 h 99"/>
                <a:gd name="T28" fmla="*/ 48 w 109"/>
                <a:gd name="T29" fmla="*/ 41 h 99"/>
                <a:gd name="T30" fmla="*/ 42 w 109"/>
                <a:gd name="T31" fmla="*/ 48 h 99"/>
                <a:gd name="T32" fmla="*/ 42 w 109"/>
                <a:gd name="T33" fmla="*/ 83 h 99"/>
                <a:gd name="T34" fmla="*/ 68 w 109"/>
                <a:gd name="T35" fmla="*/ 83 h 99"/>
                <a:gd name="T36" fmla="*/ 68 w 109"/>
                <a:gd name="T37" fmla="*/ 48 h 99"/>
                <a:gd name="T38" fmla="*/ 61 w 109"/>
                <a:gd name="T39" fmla="*/ 41 h 99"/>
                <a:gd name="T40" fmla="*/ 48 w 109"/>
                <a:gd name="T41" fmla="*/ 41 h 99"/>
                <a:gd name="T42" fmla="*/ 0 w 109"/>
                <a:gd name="T43" fmla="*/ 89 h 99"/>
                <a:gd name="T44" fmla="*/ 0 w 109"/>
                <a:gd name="T45" fmla="*/ 99 h 99"/>
                <a:gd name="T46" fmla="*/ 109 w 109"/>
                <a:gd name="T47" fmla="*/ 99 h 99"/>
                <a:gd name="T48" fmla="*/ 109 w 109"/>
                <a:gd name="T49" fmla="*/ 89 h 99"/>
                <a:gd name="T50" fmla="*/ 0 w 109"/>
                <a:gd name="T51" fmla="*/ 8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" h="99">
                  <a:moveTo>
                    <a:pt x="16" y="0"/>
                  </a:moveTo>
                  <a:cubicBezTo>
                    <a:pt x="13" y="0"/>
                    <a:pt x="10" y="2"/>
                    <a:pt x="10" y="6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2"/>
                    <a:pt x="33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80" y="19"/>
                  </a:moveTo>
                  <a:cubicBezTo>
                    <a:pt x="77" y="19"/>
                    <a:pt x="74" y="22"/>
                    <a:pt x="74" y="25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2"/>
                    <a:pt x="97" y="19"/>
                    <a:pt x="93" y="19"/>
                  </a:cubicBezTo>
                  <a:cubicBezTo>
                    <a:pt x="80" y="19"/>
                    <a:pt x="80" y="19"/>
                    <a:pt x="80" y="19"/>
                  </a:cubicBezTo>
                  <a:close/>
                  <a:moveTo>
                    <a:pt x="48" y="41"/>
                  </a:moveTo>
                  <a:cubicBezTo>
                    <a:pt x="45" y="41"/>
                    <a:pt x="42" y="44"/>
                    <a:pt x="42" y="48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4"/>
                    <a:pt x="65" y="41"/>
                    <a:pt x="61" y="41"/>
                  </a:cubicBezTo>
                  <a:cubicBezTo>
                    <a:pt x="48" y="41"/>
                    <a:pt x="48" y="41"/>
                    <a:pt x="48" y="41"/>
                  </a:cubicBezTo>
                  <a:close/>
                  <a:moveTo>
                    <a:pt x="0" y="89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0" y="89"/>
                    <a:pt x="0" y="89"/>
                    <a:pt x="0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dirty="0">
                <a:solidFill>
                  <a:srgbClr val="000000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86380"/>
            <a:ext cx="12192000" cy="584775"/>
            <a:chOff x="0" y="86380"/>
            <a:chExt cx="12192000" cy="584775"/>
          </a:xfrm>
        </p:grpSpPr>
        <p:sp>
          <p:nvSpPr>
            <p:cNvPr id="6" name="文本框 5"/>
            <p:cNvSpPr txBox="1"/>
            <p:nvPr/>
          </p:nvSpPr>
          <p:spPr>
            <a:xfrm>
              <a:off x="4614049" y="86380"/>
              <a:ext cx="3005951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2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核心竞争力</a:t>
              </a:r>
            </a:p>
          </p:txBody>
        </p:sp>
        <p:sp>
          <p:nvSpPr>
            <p:cNvPr id="7" name="直接连接符 8"/>
            <p:cNvSpPr>
              <a:spLocks noChangeShapeType="1"/>
            </p:cNvSpPr>
            <p:nvPr/>
          </p:nvSpPr>
          <p:spPr bwMode="auto">
            <a:xfrm>
              <a:off x="0" y="368487"/>
              <a:ext cx="4650014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直接连接符 8"/>
            <p:cNvSpPr>
              <a:spLocks noChangeShapeType="1"/>
            </p:cNvSpPr>
            <p:nvPr/>
          </p:nvSpPr>
          <p:spPr bwMode="auto">
            <a:xfrm>
              <a:off x="7501884" y="367518"/>
              <a:ext cx="4690116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29200" y="2362200"/>
            <a:ext cx="1981200" cy="1000396"/>
            <a:chOff x="2362200" y="2362200"/>
            <a:chExt cx="1515858" cy="765424"/>
          </a:xfrm>
        </p:grpSpPr>
        <p:sp>
          <p:nvSpPr>
            <p:cNvPr id="12" name="矩形 11"/>
            <p:cNvSpPr/>
            <p:nvPr/>
          </p:nvSpPr>
          <p:spPr>
            <a:xfrm>
              <a:off x="2362200" y="2362200"/>
              <a:ext cx="1515858" cy="7654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 dirty="0">
                <a:solidFill>
                  <a:srgbClr val="FFFFFF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2971740" y="2617916"/>
              <a:ext cx="296779" cy="253992"/>
            </a:xfrm>
            <a:custGeom>
              <a:avLst/>
              <a:gdLst>
                <a:gd name="T0" fmla="*/ 16 w 109"/>
                <a:gd name="T1" fmla="*/ 0 h 99"/>
                <a:gd name="T2" fmla="*/ 10 w 109"/>
                <a:gd name="T3" fmla="*/ 6 h 99"/>
                <a:gd name="T4" fmla="*/ 10 w 109"/>
                <a:gd name="T5" fmla="*/ 83 h 99"/>
                <a:gd name="T6" fmla="*/ 36 w 109"/>
                <a:gd name="T7" fmla="*/ 83 h 99"/>
                <a:gd name="T8" fmla="*/ 36 w 109"/>
                <a:gd name="T9" fmla="*/ 6 h 99"/>
                <a:gd name="T10" fmla="*/ 29 w 109"/>
                <a:gd name="T11" fmla="*/ 0 h 99"/>
                <a:gd name="T12" fmla="*/ 16 w 109"/>
                <a:gd name="T13" fmla="*/ 0 h 99"/>
                <a:gd name="T14" fmla="*/ 80 w 109"/>
                <a:gd name="T15" fmla="*/ 19 h 99"/>
                <a:gd name="T16" fmla="*/ 74 w 109"/>
                <a:gd name="T17" fmla="*/ 25 h 99"/>
                <a:gd name="T18" fmla="*/ 74 w 109"/>
                <a:gd name="T19" fmla="*/ 83 h 99"/>
                <a:gd name="T20" fmla="*/ 100 w 109"/>
                <a:gd name="T21" fmla="*/ 83 h 99"/>
                <a:gd name="T22" fmla="*/ 100 w 109"/>
                <a:gd name="T23" fmla="*/ 25 h 99"/>
                <a:gd name="T24" fmla="*/ 93 w 109"/>
                <a:gd name="T25" fmla="*/ 19 h 99"/>
                <a:gd name="T26" fmla="*/ 80 w 109"/>
                <a:gd name="T27" fmla="*/ 19 h 99"/>
                <a:gd name="T28" fmla="*/ 48 w 109"/>
                <a:gd name="T29" fmla="*/ 41 h 99"/>
                <a:gd name="T30" fmla="*/ 42 w 109"/>
                <a:gd name="T31" fmla="*/ 48 h 99"/>
                <a:gd name="T32" fmla="*/ 42 w 109"/>
                <a:gd name="T33" fmla="*/ 83 h 99"/>
                <a:gd name="T34" fmla="*/ 68 w 109"/>
                <a:gd name="T35" fmla="*/ 83 h 99"/>
                <a:gd name="T36" fmla="*/ 68 w 109"/>
                <a:gd name="T37" fmla="*/ 48 h 99"/>
                <a:gd name="T38" fmla="*/ 61 w 109"/>
                <a:gd name="T39" fmla="*/ 41 h 99"/>
                <a:gd name="T40" fmla="*/ 48 w 109"/>
                <a:gd name="T41" fmla="*/ 41 h 99"/>
                <a:gd name="T42" fmla="*/ 0 w 109"/>
                <a:gd name="T43" fmla="*/ 89 h 99"/>
                <a:gd name="T44" fmla="*/ 0 w 109"/>
                <a:gd name="T45" fmla="*/ 99 h 99"/>
                <a:gd name="T46" fmla="*/ 109 w 109"/>
                <a:gd name="T47" fmla="*/ 99 h 99"/>
                <a:gd name="T48" fmla="*/ 109 w 109"/>
                <a:gd name="T49" fmla="*/ 89 h 99"/>
                <a:gd name="T50" fmla="*/ 0 w 109"/>
                <a:gd name="T51" fmla="*/ 8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" h="99">
                  <a:moveTo>
                    <a:pt x="16" y="0"/>
                  </a:moveTo>
                  <a:cubicBezTo>
                    <a:pt x="13" y="0"/>
                    <a:pt x="10" y="2"/>
                    <a:pt x="10" y="6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2"/>
                    <a:pt x="33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80" y="19"/>
                  </a:moveTo>
                  <a:cubicBezTo>
                    <a:pt x="77" y="19"/>
                    <a:pt x="74" y="22"/>
                    <a:pt x="74" y="25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2"/>
                    <a:pt x="97" y="19"/>
                    <a:pt x="93" y="19"/>
                  </a:cubicBezTo>
                  <a:cubicBezTo>
                    <a:pt x="80" y="19"/>
                    <a:pt x="80" y="19"/>
                    <a:pt x="80" y="19"/>
                  </a:cubicBezTo>
                  <a:close/>
                  <a:moveTo>
                    <a:pt x="48" y="41"/>
                  </a:moveTo>
                  <a:cubicBezTo>
                    <a:pt x="45" y="41"/>
                    <a:pt x="42" y="44"/>
                    <a:pt x="42" y="48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4"/>
                    <a:pt x="65" y="41"/>
                    <a:pt x="61" y="41"/>
                  </a:cubicBezTo>
                  <a:cubicBezTo>
                    <a:pt x="48" y="41"/>
                    <a:pt x="48" y="41"/>
                    <a:pt x="48" y="41"/>
                  </a:cubicBezTo>
                  <a:close/>
                  <a:moveTo>
                    <a:pt x="0" y="89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0" y="89"/>
                    <a:pt x="0" y="89"/>
                    <a:pt x="0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dirty="0">
                <a:solidFill>
                  <a:srgbClr val="000000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82000" y="2362199"/>
            <a:ext cx="1981200" cy="1000396"/>
            <a:chOff x="2362200" y="2362200"/>
            <a:chExt cx="1515858" cy="765424"/>
          </a:xfrm>
        </p:grpSpPr>
        <p:sp>
          <p:nvSpPr>
            <p:cNvPr id="15" name="矩形 14"/>
            <p:cNvSpPr/>
            <p:nvPr/>
          </p:nvSpPr>
          <p:spPr>
            <a:xfrm>
              <a:off x="2362200" y="2362200"/>
              <a:ext cx="1515858" cy="7654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 dirty="0">
                <a:solidFill>
                  <a:srgbClr val="FFFFFF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2971740" y="2617916"/>
              <a:ext cx="296779" cy="253992"/>
            </a:xfrm>
            <a:custGeom>
              <a:avLst/>
              <a:gdLst>
                <a:gd name="T0" fmla="*/ 16 w 109"/>
                <a:gd name="T1" fmla="*/ 0 h 99"/>
                <a:gd name="T2" fmla="*/ 10 w 109"/>
                <a:gd name="T3" fmla="*/ 6 h 99"/>
                <a:gd name="T4" fmla="*/ 10 w 109"/>
                <a:gd name="T5" fmla="*/ 83 h 99"/>
                <a:gd name="T6" fmla="*/ 36 w 109"/>
                <a:gd name="T7" fmla="*/ 83 h 99"/>
                <a:gd name="T8" fmla="*/ 36 w 109"/>
                <a:gd name="T9" fmla="*/ 6 h 99"/>
                <a:gd name="T10" fmla="*/ 29 w 109"/>
                <a:gd name="T11" fmla="*/ 0 h 99"/>
                <a:gd name="T12" fmla="*/ 16 w 109"/>
                <a:gd name="T13" fmla="*/ 0 h 99"/>
                <a:gd name="T14" fmla="*/ 80 w 109"/>
                <a:gd name="T15" fmla="*/ 19 h 99"/>
                <a:gd name="T16" fmla="*/ 74 w 109"/>
                <a:gd name="T17" fmla="*/ 25 h 99"/>
                <a:gd name="T18" fmla="*/ 74 w 109"/>
                <a:gd name="T19" fmla="*/ 83 h 99"/>
                <a:gd name="T20" fmla="*/ 100 w 109"/>
                <a:gd name="T21" fmla="*/ 83 h 99"/>
                <a:gd name="T22" fmla="*/ 100 w 109"/>
                <a:gd name="T23" fmla="*/ 25 h 99"/>
                <a:gd name="T24" fmla="*/ 93 w 109"/>
                <a:gd name="T25" fmla="*/ 19 h 99"/>
                <a:gd name="T26" fmla="*/ 80 w 109"/>
                <a:gd name="T27" fmla="*/ 19 h 99"/>
                <a:gd name="T28" fmla="*/ 48 w 109"/>
                <a:gd name="T29" fmla="*/ 41 h 99"/>
                <a:gd name="T30" fmla="*/ 42 w 109"/>
                <a:gd name="T31" fmla="*/ 48 h 99"/>
                <a:gd name="T32" fmla="*/ 42 w 109"/>
                <a:gd name="T33" fmla="*/ 83 h 99"/>
                <a:gd name="T34" fmla="*/ 68 w 109"/>
                <a:gd name="T35" fmla="*/ 83 h 99"/>
                <a:gd name="T36" fmla="*/ 68 w 109"/>
                <a:gd name="T37" fmla="*/ 48 h 99"/>
                <a:gd name="T38" fmla="*/ 61 w 109"/>
                <a:gd name="T39" fmla="*/ 41 h 99"/>
                <a:gd name="T40" fmla="*/ 48 w 109"/>
                <a:gd name="T41" fmla="*/ 41 h 99"/>
                <a:gd name="T42" fmla="*/ 0 w 109"/>
                <a:gd name="T43" fmla="*/ 89 h 99"/>
                <a:gd name="T44" fmla="*/ 0 w 109"/>
                <a:gd name="T45" fmla="*/ 99 h 99"/>
                <a:gd name="T46" fmla="*/ 109 w 109"/>
                <a:gd name="T47" fmla="*/ 99 h 99"/>
                <a:gd name="T48" fmla="*/ 109 w 109"/>
                <a:gd name="T49" fmla="*/ 89 h 99"/>
                <a:gd name="T50" fmla="*/ 0 w 109"/>
                <a:gd name="T51" fmla="*/ 8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" h="99">
                  <a:moveTo>
                    <a:pt x="16" y="0"/>
                  </a:moveTo>
                  <a:cubicBezTo>
                    <a:pt x="13" y="0"/>
                    <a:pt x="10" y="2"/>
                    <a:pt x="10" y="6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2"/>
                    <a:pt x="33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80" y="19"/>
                  </a:moveTo>
                  <a:cubicBezTo>
                    <a:pt x="77" y="19"/>
                    <a:pt x="74" y="22"/>
                    <a:pt x="74" y="25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2"/>
                    <a:pt x="97" y="19"/>
                    <a:pt x="93" y="19"/>
                  </a:cubicBezTo>
                  <a:cubicBezTo>
                    <a:pt x="80" y="19"/>
                    <a:pt x="80" y="19"/>
                    <a:pt x="80" y="19"/>
                  </a:cubicBezTo>
                  <a:close/>
                  <a:moveTo>
                    <a:pt x="48" y="41"/>
                  </a:moveTo>
                  <a:cubicBezTo>
                    <a:pt x="45" y="41"/>
                    <a:pt x="42" y="44"/>
                    <a:pt x="42" y="48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4"/>
                    <a:pt x="65" y="41"/>
                    <a:pt x="61" y="41"/>
                  </a:cubicBezTo>
                  <a:cubicBezTo>
                    <a:pt x="48" y="41"/>
                    <a:pt x="48" y="41"/>
                    <a:pt x="48" y="41"/>
                  </a:cubicBezTo>
                  <a:close/>
                  <a:moveTo>
                    <a:pt x="0" y="89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0" y="89"/>
                    <a:pt x="0" y="89"/>
                    <a:pt x="0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dirty="0">
                <a:solidFill>
                  <a:srgbClr val="000000"/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7" name="文本框 48"/>
          <p:cNvSpPr txBox="1"/>
          <p:nvPr/>
        </p:nvSpPr>
        <p:spPr>
          <a:xfrm>
            <a:off x="1676401" y="4575508"/>
            <a:ext cx="2133599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18" name="矩形 17"/>
          <p:cNvSpPr/>
          <p:nvPr/>
        </p:nvSpPr>
        <p:spPr>
          <a:xfrm>
            <a:off x="1600200" y="3962400"/>
            <a:ext cx="2224472" cy="35817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标题文本</a:t>
            </a:r>
          </a:p>
        </p:txBody>
      </p:sp>
      <p:sp>
        <p:nvSpPr>
          <p:cNvPr id="21" name="文本框 48"/>
          <p:cNvSpPr txBox="1"/>
          <p:nvPr/>
        </p:nvSpPr>
        <p:spPr>
          <a:xfrm>
            <a:off x="5090729" y="4575508"/>
            <a:ext cx="2133599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22" name="矩形 21"/>
          <p:cNvSpPr/>
          <p:nvPr/>
        </p:nvSpPr>
        <p:spPr>
          <a:xfrm>
            <a:off x="5014528" y="3962400"/>
            <a:ext cx="2224472" cy="35817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标题文本</a:t>
            </a:r>
          </a:p>
        </p:txBody>
      </p:sp>
      <p:sp>
        <p:nvSpPr>
          <p:cNvPr id="23" name="文本框 48"/>
          <p:cNvSpPr txBox="1"/>
          <p:nvPr/>
        </p:nvSpPr>
        <p:spPr>
          <a:xfrm>
            <a:off x="8382000" y="4579016"/>
            <a:ext cx="2133599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24" name="矩形 23"/>
          <p:cNvSpPr/>
          <p:nvPr/>
        </p:nvSpPr>
        <p:spPr>
          <a:xfrm>
            <a:off x="8305799" y="3965908"/>
            <a:ext cx="2224472" cy="35817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47800" y="2332038"/>
            <a:ext cx="4640616" cy="1729223"/>
            <a:chOff x="1481948" y="2332038"/>
            <a:chExt cx="4640616" cy="1729223"/>
          </a:xfrm>
        </p:grpSpPr>
        <p:sp>
          <p:nvSpPr>
            <p:cNvPr id="8" name="is1ide-Rectangle 21"/>
            <p:cNvSpPr/>
            <p:nvPr/>
          </p:nvSpPr>
          <p:spPr>
            <a:xfrm>
              <a:off x="1820051" y="2332038"/>
              <a:ext cx="4302513" cy="1729223"/>
            </a:xfrm>
            <a:prstGeom prst="rect">
              <a:avLst/>
            </a:prstGeom>
            <a:noFill/>
            <a:ln w="6350">
              <a:solidFill>
                <a:srgbClr val="FFC000"/>
              </a:solidFill>
              <a:miter lim="400000"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latin typeface="inpin heiti" charset="-122"/>
              </a:endParaRPr>
            </a:p>
          </p:txBody>
        </p:sp>
        <p:sp>
          <p:nvSpPr>
            <p:cNvPr id="9" name="is1ide-Rectangle: Rounded Corners 31"/>
            <p:cNvSpPr/>
            <p:nvPr/>
          </p:nvSpPr>
          <p:spPr>
            <a:xfrm rot="16200000">
              <a:off x="828862" y="2985124"/>
              <a:ext cx="1729223" cy="423051"/>
            </a:xfrm>
            <a:prstGeom prst="rect">
              <a:avLst/>
            </a:prstGeom>
            <a:solidFill>
              <a:srgbClr val="FFC000"/>
            </a:solidFill>
            <a:ln w="6350">
              <a:noFill/>
              <a:miter lim="400000"/>
            </a:ln>
          </p:spPr>
          <p:txBody>
            <a:bodyPr vert="eaVert" wrap="none" lIns="25400" tIns="25400" rIns="25400" bIns="25400" anchor="ctr" anchorCtr="1">
              <a:normAutofit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defRPr/>
              </a:pPr>
              <a:endParaRPr kumimoji="0" lang="zh-CN" altLang="en-US" sz="16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1" name="is1ide-Rectangle 22"/>
          <p:cNvSpPr/>
          <p:nvPr/>
        </p:nvSpPr>
        <p:spPr>
          <a:xfrm>
            <a:off x="6269236" y="2332038"/>
            <a:ext cx="4491617" cy="1729223"/>
          </a:xfrm>
          <a:prstGeom prst="rect">
            <a:avLst/>
          </a:prstGeom>
          <a:solidFill>
            <a:srgbClr val="FFC000"/>
          </a:solidFill>
          <a:ln w="6350">
            <a:noFill/>
            <a:miter lim="400000"/>
          </a:ln>
        </p:spPr>
        <p:txBody>
          <a:bodyPr anchor="ctr"/>
          <a:lstStyle/>
          <a:p>
            <a:pPr algn="ctr"/>
            <a:endParaRPr dirty="0">
              <a:solidFill>
                <a:schemeClr val="bg1"/>
              </a:solidFill>
              <a:latin typeface="inpin heiti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447801" y="4288641"/>
            <a:ext cx="4640615" cy="1729222"/>
            <a:chOff x="1481949" y="4288641"/>
            <a:chExt cx="4640615" cy="1729222"/>
          </a:xfrm>
        </p:grpSpPr>
        <p:sp>
          <p:nvSpPr>
            <p:cNvPr id="17" name="is1ide-Rectangle 23"/>
            <p:cNvSpPr/>
            <p:nvPr/>
          </p:nvSpPr>
          <p:spPr>
            <a:xfrm>
              <a:off x="1820051" y="4288641"/>
              <a:ext cx="4302513" cy="1729222"/>
            </a:xfrm>
            <a:prstGeom prst="rect">
              <a:avLst/>
            </a:prstGeom>
            <a:noFill/>
            <a:ln w="6350">
              <a:solidFill>
                <a:srgbClr val="FFC000"/>
              </a:solidFill>
              <a:miter lim="400000"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latin typeface="inpin heiti" charset="-122"/>
              </a:endParaRPr>
            </a:p>
          </p:txBody>
        </p:sp>
        <p:sp>
          <p:nvSpPr>
            <p:cNvPr id="18" name="is1ide-Rectangle: Rounded Corners 33"/>
            <p:cNvSpPr/>
            <p:nvPr/>
          </p:nvSpPr>
          <p:spPr>
            <a:xfrm rot="16200000">
              <a:off x="828864" y="4941727"/>
              <a:ext cx="1729221" cy="423051"/>
            </a:xfrm>
            <a:prstGeom prst="rect">
              <a:avLst/>
            </a:prstGeom>
            <a:solidFill>
              <a:srgbClr val="FFC000"/>
            </a:solidFill>
            <a:ln w="6350">
              <a:noFill/>
              <a:miter lim="400000"/>
            </a:ln>
          </p:spPr>
          <p:txBody>
            <a:bodyPr vert="eaVert" wrap="none" lIns="25400" tIns="25400" rIns="25400" bIns="25400" anchor="ctr" anchorCtr="1">
              <a:normAutofit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defRPr/>
              </a:pPr>
              <a:endParaRPr kumimoji="0" lang="zh-CN" altLang="en-US" sz="16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24" name="is1ide-Rectangle 24"/>
          <p:cNvSpPr/>
          <p:nvPr/>
        </p:nvSpPr>
        <p:spPr>
          <a:xfrm>
            <a:off x="6269236" y="4288641"/>
            <a:ext cx="4491617" cy="1729222"/>
          </a:xfrm>
          <a:prstGeom prst="rect">
            <a:avLst/>
          </a:prstGeom>
          <a:solidFill>
            <a:srgbClr val="FFC000"/>
          </a:solidFill>
          <a:ln w="6350">
            <a:noFill/>
            <a:miter lim="400000"/>
          </a:ln>
        </p:spPr>
        <p:txBody>
          <a:bodyPr anchor="ctr"/>
          <a:lstStyle/>
          <a:p>
            <a:pPr algn="ctr"/>
            <a:endParaRPr dirty="0">
              <a:solidFill>
                <a:schemeClr val="bg1"/>
              </a:solidFill>
              <a:latin typeface="inpin heiti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0" y="45321"/>
            <a:ext cx="12192000" cy="646331"/>
            <a:chOff x="0" y="45321"/>
            <a:chExt cx="12192000" cy="646331"/>
          </a:xfrm>
        </p:grpSpPr>
        <p:sp>
          <p:nvSpPr>
            <p:cNvPr id="30" name="文本框 29"/>
            <p:cNvSpPr txBox="1"/>
            <p:nvPr/>
          </p:nvSpPr>
          <p:spPr>
            <a:xfrm>
              <a:off x="4876800" y="45321"/>
              <a:ext cx="2646878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6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执行能力</a:t>
              </a:r>
            </a:p>
          </p:txBody>
        </p:sp>
        <p:sp>
          <p:nvSpPr>
            <p:cNvPr id="31" name="直接连接符 30"/>
            <p:cNvSpPr>
              <a:spLocks noChangeShapeType="1"/>
            </p:cNvSpPr>
            <p:nvPr/>
          </p:nvSpPr>
          <p:spPr bwMode="auto">
            <a:xfrm>
              <a:off x="0" y="368487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2" name="直接连接符 8"/>
            <p:cNvSpPr>
              <a:spLocks noChangeShapeType="1"/>
            </p:cNvSpPr>
            <p:nvPr/>
          </p:nvSpPr>
          <p:spPr bwMode="auto">
            <a:xfrm>
              <a:off x="7315200" y="367518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33" name="文本框 48"/>
          <p:cNvSpPr txBox="1"/>
          <p:nvPr/>
        </p:nvSpPr>
        <p:spPr>
          <a:xfrm>
            <a:off x="2116286" y="2384862"/>
            <a:ext cx="3830835" cy="167640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点击输入简要文字内容，文字内容任意编辑，图片可替换。点击输入简要文字内容，文字内容任意编辑，图片可替换。</a:t>
            </a:r>
          </a:p>
        </p:txBody>
      </p:sp>
      <p:sp>
        <p:nvSpPr>
          <p:cNvPr id="34" name="矩形 33"/>
          <p:cNvSpPr/>
          <p:nvPr/>
        </p:nvSpPr>
        <p:spPr>
          <a:xfrm>
            <a:off x="1323995" y="2267029"/>
            <a:ext cx="719890" cy="1859240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</a:t>
            </a:r>
            <a:endParaRPr lang="en-US" altLang="zh-CN" sz="2400" dirty="0">
              <a:solidFill>
                <a:schemeClr val="bg1"/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题</a:t>
            </a:r>
            <a:endParaRPr lang="en-US" altLang="zh-CN" sz="2400" dirty="0">
              <a:solidFill>
                <a:schemeClr val="bg1"/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文</a:t>
            </a:r>
            <a:endParaRPr lang="en-US" altLang="zh-CN" sz="2400" dirty="0">
              <a:solidFill>
                <a:schemeClr val="bg1"/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本</a:t>
            </a:r>
          </a:p>
        </p:txBody>
      </p:sp>
      <p:sp>
        <p:nvSpPr>
          <p:cNvPr id="35" name="is1ide-Rectangle: Rounded Corners 33"/>
          <p:cNvSpPr/>
          <p:nvPr/>
        </p:nvSpPr>
        <p:spPr>
          <a:xfrm rot="16200000">
            <a:off x="5616151" y="4941727"/>
            <a:ext cx="1729221" cy="4230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  <a:miter lim="400000"/>
          </a:ln>
        </p:spPr>
        <p:txBody>
          <a:bodyPr vert="eaVert" wrap="none" lIns="25400" tIns="25400" rIns="25400" bIns="25400" anchor="ctr" anchorCtr="1">
            <a:normAutofit/>
          </a:bodyPr>
          <a:lstStyle/>
          <a:p>
            <a:pPr marL="0" marR="0" lvl="0" indent="0" algn="ctr" defTabSz="914400" eaLnBrk="1" fontAlgn="auto" latinLnBrk="0" hangingPunct="1">
              <a:buClrTx/>
              <a:buSzTx/>
              <a:buFontTx/>
              <a:buNone/>
              <a:defRPr/>
            </a:pPr>
            <a:endParaRPr kumimoji="0" lang="zh-CN" altLang="en-US" sz="16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pin heiti" charset="-122"/>
              <a:ea typeface="inpin heiti" charset="-122"/>
            </a:endParaRPr>
          </a:p>
        </p:txBody>
      </p:sp>
      <p:sp>
        <p:nvSpPr>
          <p:cNvPr id="36" name="is1ide-Rectangle: Rounded Corners 33"/>
          <p:cNvSpPr/>
          <p:nvPr/>
        </p:nvSpPr>
        <p:spPr>
          <a:xfrm rot="16200000">
            <a:off x="5616150" y="2983035"/>
            <a:ext cx="1729221" cy="4230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  <a:miter lim="400000"/>
          </a:ln>
        </p:spPr>
        <p:txBody>
          <a:bodyPr vert="eaVert" wrap="none" lIns="25400" tIns="25400" rIns="25400" bIns="25400" anchor="ctr" anchorCtr="1">
            <a:normAutofit/>
          </a:bodyPr>
          <a:lstStyle/>
          <a:p>
            <a:pPr marL="0" marR="0" lvl="0" indent="0" algn="ctr" defTabSz="914400" eaLnBrk="1" fontAlgn="auto" latinLnBrk="0" hangingPunct="1">
              <a:buClrTx/>
              <a:buSzTx/>
              <a:buFontTx/>
              <a:buNone/>
              <a:defRPr/>
            </a:pPr>
            <a:endParaRPr kumimoji="0" lang="zh-CN" altLang="en-US" sz="16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pin heiti" charset="-122"/>
              <a:ea typeface="inpin heiti" charset="-122"/>
            </a:endParaRPr>
          </a:p>
        </p:txBody>
      </p:sp>
      <p:sp>
        <p:nvSpPr>
          <p:cNvPr id="37" name="文本框 48"/>
          <p:cNvSpPr txBox="1"/>
          <p:nvPr/>
        </p:nvSpPr>
        <p:spPr>
          <a:xfrm>
            <a:off x="2116286" y="4341463"/>
            <a:ext cx="3830835" cy="167640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点击输入简要文字内容，文字内容任意编辑，图片可替换。点击输入简要文字内容，文字内容任意编辑，图片可替换。</a:t>
            </a:r>
          </a:p>
        </p:txBody>
      </p:sp>
      <p:sp>
        <p:nvSpPr>
          <p:cNvPr id="38" name="矩形 37"/>
          <p:cNvSpPr/>
          <p:nvPr/>
        </p:nvSpPr>
        <p:spPr>
          <a:xfrm>
            <a:off x="1323995" y="4223630"/>
            <a:ext cx="719890" cy="1859240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</a:t>
            </a:r>
            <a:endParaRPr lang="en-US" altLang="zh-CN" sz="2400" dirty="0">
              <a:solidFill>
                <a:schemeClr val="bg1"/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题</a:t>
            </a:r>
            <a:endParaRPr lang="en-US" altLang="zh-CN" sz="2400" dirty="0">
              <a:solidFill>
                <a:schemeClr val="bg1"/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文</a:t>
            </a:r>
            <a:endParaRPr lang="en-US" altLang="zh-CN" sz="2400" dirty="0">
              <a:solidFill>
                <a:schemeClr val="bg1"/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本</a:t>
            </a:r>
          </a:p>
        </p:txBody>
      </p:sp>
      <p:sp>
        <p:nvSpPr>
          <p:cNvPr id="39" name="文本框 48"/>
          <p:cNvSpPr txBox="1"/>
          <p:nvPr/>
        </p:nvSpPr>
        <p:spPr>
          <a:xfrm>
            <a:off x="6888291" y="2389779"/>
            <a:ext cx="3830835" cy="167640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点击输入简要文字内容，文字内容任意编辑，图片可替换。点击输入简要文字内容，文字内容任意编辑，图片可替换。</a:t>
            </a:r>
          </a:p>
        </p:txBody>
      </p:sp>
      <p:sp>
        <p:nvSpPr>
          <p:cNvPr id="40" name="矩形 39"/>
          <p:cNvSpPr/>
          <p:nvPr/>
        </p:nvSpPr>
        <p:spPr>
          <a:xfrm>
            <a:off x="6096000" y="2271946"/>
            <a:ext cx="719890" cy="1859240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</a:t>
            </a:r>
            <a:endParaRPr lang="en-US" altLang="zh-CN" sz="2400" dirty="0">
              <a:solidFill>
                <a:schemeClr val="bg1"/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题</a:t>
            </a:r>
            <a:endParaRPr lang="en-US" altLang="zh-CN" sz="2400" dirty="0">
              <a:solidFill>
                <a:schemeClr val="bg1"/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文</a:t>
            </a:r>
            <a:endParaRPr lang="en-US" altLang="zh-CN" sz="2400" dirty="0">
              <a:solidFill>
                <a:schemeClr val="bg1"/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本</a:t>
            </a:r>
          </a:p>
        </p:txBody>
      </p:sp>
      <p:sp>
        <p:nvSpPr>
          <p:cNvPr id="41" name="文本框 48"/>
          <p:cNvSpPr txBox="1"/>
          <p:nvPr/>
        </p:nvSpPr>
        <p:spPr>
          <a:xfrm>
            <a:off x="6888291" y="4346380"/>
            <a:ext cx="3830835" cy="167640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点击输入简要文字内容，文字内容任意编辑，图片可替换。点击输入简要文字内容，文字内容任意编辑，图片可替换。</a:t>
            </a:r>
          </a:p>
        </p:txBody>
      </p:sp>
      <p:sp>
        <p:nvSpPr>
          <p:cNvPr id="42" name="矩形 41"/>
          <p:cNvSpPr/>
          <p:nvPr/>
        </p:nvSpPr>
        <p:spPr>
          <a:xfrm>
            <a:off x="6096000" y="4228547"/>
            <a:ext cx="719890" cy="1859240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</a:t>
            </a:r>
            <a:endParaRPr lang="en-US" altLang="zh-CN" sz="2400" dirty="0">
              <a:solidFill>
                <a:schemeClr val="bg1"/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题</a:t>
            </a:r>
            <a:endParaRPr lang="en-US" altLang="zh-CN" sz="2400" dirty="0">
              <a:solidFill>
                <a:schemeClr val="bg1"/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文</a:t>
            </a:r>
            <a:endParaRPr lang="en-US" altLang="zh-CN" sz="2400" dirty="0">
              <a:solidFill>
                <a:schemeClr val="bg1"/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本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5109994" y="1904300"/>
            <a:ext cx="661499" cy="661499"/>
            <a:chOff x="5109994" y="1904300"/>
            <a:chExt cx="661499" cy="661499"/>
          </a:xfrm>
        </p:grpSpPr>
        <p:sp>
          <p:nvSpPr>
            <p:cNvPr id="43" name="Oval 76"/>
            <p:cNvSpPr>
              <a:spLocks noChangeAspect="1"/>
            </p:cNvSpPr>
            <p:nvPr/>
          </p:nvSpPr>
          <p:spPr bwMode="auto">
            <a:xfrm>
              <a:off x="5109994" y="1904300"/>
              <a:ext cx="661499" cy="6614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endParaRPr>
            </a:p>
          </p:txBody>
        </p:sp>
        <p:sp>
          <p:nvSpPr>
            <p:cNvPr id="44" name="Freeform: Shape 78"/>
            <p:cNvSpPr/>
            <p:nvPr/>
          </p:nvSpPr>
          <p:spPr bwMode="auto">
            <a:xfrm>
              <a:off x="5349875" y="2056749"/>
              <a:ext cx="173311" cy="341525"/>
            </a:xfrm>
            <a:custGeom>
              <a:avLst/>
              <a:gdLst>
                <a:gd name="T0" fmla="*/ 7876052 w 21600"/>
                <a:gd name="T1" fmla="*/ 185358510 h 21600"/>
                <a:gd name="T2" fmla="*/ 8461236 w 21600"/>
                <a:gd name="T3" fmla="*/ 100252083 h 21600"/>
                <a:gd name="T4" fmla="*/ 13475014 w 21600"/>
                <a:gd name="T5" fmla="*/ 51005792 h 21600"/>
                <a:gd name="T6" fmla="*/ 6737509 w 21600"/>
                <a:gd name="T7" fmla="*/ 0 h 21600"/>
                <a:gd name="T8" fmla="*/ 0 w 21600"/>
                <a:gd name="T9" fmla="*/ 51005792 h 21600"/>
                <a:gd name="T10" fmla="*/ 4941496 w 21600"/>
                <a:gd name="T11" fmla="*/ 100110670 h 21600"/>
                <a:gd name="T12" fmla="*/ 5527805 w 21600"/>
                <a:gd name="T13" fmla="*/ 185387119 h 21600"/>
                <a:gd name="T14" fmla="*/ 1748080 w 21600"/>
                <a:gd name="T15" fmla="*/ 194154876 h 21600"/>
                <a:gd name="T16" fmla="*/ 6733136 w 21600"/>
                <a:gd name="T17" fmla="*/ 203194979 h 21600"/>
                <a:gd name="T18" fmla="*/ 11718967 w 21600"/>
                <a:gd name="T19" fmla="*/ 194154876 h 21600"/>
                <a:gd name="T20" fmla="*/ 7876052 w 21600"/>
                <a:gd name="T21" fmla="*/ 185358510 h 21600"/>
                <a:gd name="T22" fmla="*/ 5811038 w 21600"/>
                <a:gd name="T23" fmla="*/ 39764005 h 21600"/>
                <a:gd name="T24" fmla="*/ 3381794 w 21600"/>
                <a:gd name="T25" fmla="*/ 49678959 h 21600"/>
                <a:gd name="T26" fmla="*/ 2388689 w 21600"/>
                <a:gd name="T27" fmla="*/ 30187155 h 21600"/>
                <a:gd name="T28" fmla="*/ 4817314 w 21600"/>
                <a:gd name="T29" fmla="*/ 20272200 h 21600"/>
                <a:gd name="T30" fmla="*/ 5811038 w 21600"/>
                <a:gd name="T31" fmla="*/ 39764005 h 21600"/>
                <a:gd name="T32" fmla="*/ 5811038 w 21600"/>
                <a:gd name="T33" fmla="*/ 39764005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12625" y="19704"/>
                  </a:moveTo>
                  <a:lnTo>
                    <a:pt x="13563" y="10657"/>
                  </a:lnTo>
                  <a:cubicBezTo>
                    <a:pt x="18187" y="10044"/>
                    <a:pt x="21600" y="7936"/>
                    <a:pt x="21600" y="5422"/>
                  </a:cubicBezTo>
                  <a:cubicBezTo>
                    <a:pt x="21600" y="2427"/>
                    <a:pt x="16765" y="0"/>
                    <a:pt x="10800" y="0"/>
                  </a:cubicBezTo>
                  <a:cubicBezTo>
                    <a:pt x="4835" y="0"/>
                    <a:pt x="0" y="2427"/>
                    <a:pt x="0" y="5422"/>
                  </a:cubicBezTo>
                  <a:cubicBezTo>
                    <a:pt x="0" y="7915"/>
                    <a:pt x="3356" y="10009"/>
                    <a:pt x="7921" y="10642"/>
                  </a:cubicBezTo>
                  <a:lnTo>
                    <a:pt x="8861" y="19707"/>
                  </a:lnTo>
                  <a:cubicBezTo>
                    <a:pt x="5382" y="19811"/>
                    <a:pt x="2802" y="20188"/>
                    <a:pt x="2802" y="20639"/>
                  </a:cubicBezTo>
                  <a:cubicBezTo>
                    <a:pt x="2802" y="21170"/>
                    <a:pt x="6379" y="21600"/>
                    <a:pt x="10793" y="21600"/>
                  </a:cubicBezTo>
                  <a:cubicBezTo>
                    <a:pt x="15206" y="21600"/>
                    <a:pt x="18785" y="21169"/>
                    <a:pt x="18785" y="20639"/>
                  </a:cubicBezTo>
                  <a:cubicBezTo>
                    <a:pt x="18785" y="20184"/>
                    <a:pt x="16154" y="19803"/>
                    <a:pt x="12625" y="19704"/>
                  </a:cubicBezTo>
                  <a:close/>
                  <a:moveTo>
                    <a:pt x="9315" y="4227"/>
                  </a:moveTo>
                  <a:cubicBezTo>
                    <a:pt x="8680" y="5090"/>
                    <a:pt x="6937" y="5562"/>
                    <a:pt x="5421" y="5281"/>
                  </a:cubicBezTo>
                  <a:cubicBezTo>
                    <a:pt x="3906" y="5000"/>
                    <a:pt x="3193" y="4072"/>
                    <a:pt x="3829" y="3209"/>
                  </a:cubicBezTo>
                  <a:cubicBezTo>
                    <a:pt x="4464" y="2346"/>
                    <a:pt x="6207" y="1874"/>
                    <a:pt x="7722" y="2155"/>
                  </a:cubicBezTo>
                  <a:cubicBezTo>
                    <a:pt x="9238" y="2436"/>
                    <a:pt x="9951" y="3363"/>
                    <a:pt x="9315" y="4227"/>
                  </a:cubicBezTo>
                  <a:close/>
                  <a:moveTo>
                    <a:pt x="9315" y="4227"/>
                  </a:moveTo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103751" y="3886200"/>
            <a:ext cx="661499" cy="661499"/>
            <a:chOff x="5109994" y="1904300"/>
            <a:chExt cx="661499" cy="661499"/>
          </a:xfrm>
        </p:grpSpPr>
        <p:sp>
          <p:nvSpPr>
            <p:cNvPr id="47" name="Oval 76"/>
            <p:cNvSpPr>
              <a:spLocks noChangeAspect="1"/>
            </p:cNvSpPr>
            <p:nvPr/>
          </p:nvSpPr>
          <p:spPr bwMode="auto">
            <a:xfrm>
              <a:off x="5109994" y="1904300"/>
              <a:ext cx="661499" cy="6614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endParaRPr>
            </a:p>
          </p:txBody>
        </p:sp>
        <p:sp>
          <p:nvSpPr>
            <p:cNvPr id="48" name="Freeform: Shape 78"/>
            <p:cNvSpPr/>
            <p:nvPr/>
          </p:nvSpPr>
          <p:spPr bwMode="auto">
            <a:xfrm>
              <a:off x="5349875" y="2056749"/>
              <a:ext cx="173311" cy="341525"/>
            </a:xfrm>
            <a:custGeom>
              <a:avLst/>
              <a:gdLst>
                <a:gd name="T0" fmla="*/ 7876052 w 21600"/>
                <a:gd name="T1" fmla="*/ 185358510 h 21600"/>
                <a:gd name="T2" fmla="*/ 8461236 w 21600"/>
                <a:gd name="T3" fmla="*/ 100252083 h 21600"/>
                <a:gd name="T4" fmla="*/ 13475014 w 21600"/>
                <a:gd name="T5" fmla="*/ 51005792 h 21600"/>
                <a:gd name="T6" fmla="*/ 6737509 w 21600"/>
                <a:gd name="T7" fmla="*/ 0 h 21600"/>
                <a:gd name="T8" fmla="*/ 0 w 21600"/>
                <a:gd name="T9" fmla="*/ 51005792 h 21600"/>
                <a:gd name="T10" fmla="*/ 4941496 w 21600"/>
                <a:gd name="T11" fmla="*/ 100110670 h 21600"/>
                <a:gd name="T12" fmla="*/ 5527805 w 21600"/>
                <a:gd name="T13" fmla="*/ 185387119 h 21600"/>
                <a:gd name="T14" fmla="*/ 1748080 w 21600"/>
                <a:gd name="T15" fmla="*/ 194154876 h 21600"/>
                <a:gd name="T16" fmla="*/ 6733136 w 21600"/>
                <a:gd name="T17" fmla="*/ 203194979 h 21600"/>
                <a:gd name="T18" fmla="*/ 11718967 w 21600"/>
                <a:gd name="T19" fmla="*/ 194154876 h 21600"/>
                <a:gd name="T20" fmla="*/ 7876052 w 21600"/>
                <a:gd name="T21" fmla="*/ 185358510 h 21600"/>
                <a:gd name="T22" fmla="*/ 5811038 w 21600"/>
                <a:gd name="T23" fmla="*/ 39764005 h 21600"/>
                <a:gd name="T24" fmla="*/ 3381794 w 21600"/>
                <a:gd name="T25" fmla="*/ 49678959 h 21600"/>
                <a:gd name="T26" fmla="*/ 2388689 w 21600"/>
                <a:gd name="T27" fmla="*/ 30187155 h 21600"/>
                <a:gd name="T28" fmla="*/ 4817314 w 21600"/>
                <a:gd name="T29" fmla="*/ 20272200 h 21600"/>
                <a:gd name="T30" fmla="*/ 5811038 w 21600"/>
                <a:gd name="T31" fmla="*/ 39764005 h 21600"/>
                <a:gd name="T32" fmla="*/ 5811038 w 21600"/>
                <a:gd name="T33" fmla="*/ 39764005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12625" y="19704"/>
                  </a:moveTo>
                  <a:lnTo>
                    <a:pt x="13563" y="10657"/>
                  </a:lnTo>
                  <a:cubicBezTo>
                    <a:pt x="18187" y="10044"/>
                    <a:pt x="21600" y="7936"/>
                    <a:pt x="21600" y="5422"/>
                  </a:cubicBezTo>
                  <a:cubicBezTo>
                    <a:pt x="21600" y="2427"/>
                    <a:pt x="16765" y="0"/>
                    <a:pt x="10800" y="0"/>
                  </a:cubicBezTo>
                  <a:cubicBezTo>
                    <a:pt x="4835" y="0"/>
                    <a:pt x="0" y="2427"/>
                    <a:pt x="0" y="5422"/>
                  </a:cubicBezTo>
                  <a:cubicBezTo>
                    <a:pt x="0" y="7915"/>
                    <a:pt x="3356" y="10009"/>
                    <a:pt x="7921" y="10642"/>
                  </a:cubicBezTo>
                  <a:lnTo>
                    <a:pt x="8861" y="19707"/>
                  </a:lnTo>
                  <a:cubicBezTo>
                    <a:pt x="5382" y="19811"/>
                    <a:pt x="2802" y="20188"/>
                    <a:pt x="2802" y="20639"/>
                  </a:cubicBezTo>
                  <a:cubicBezTo>
                    <a:pt x="2802" y="21170"/>
                    <a:pt x="6379" y="21600"/>
                    <a:pt x="10793" y="21600"/>
                  </a:cubicBezTo>
                  <a:cubicBezTo>
                    <a:pt x="15206" y="21600"/>
                    <a:pt x="18785" y="21169"/>
                    <a:pt x="18785" y="20639"/>
                  </a:cubicBezTo>
                  <a:cubicBezTo>
                    <a:pt x="18785" y="20184"/>
                    <a:pt x="16154" y="19803"/>
                    <a:pt x="12625" y="19704"/>
                  </a:cubicBezTo>
                  <a:close/>
                  <a:moveTo>
                    <a:pt x="9315" y="4227"/>
                  </a:moveTo>
                  <a:cubicBezTo>
                    <a:pt x="8680" y="5090"/>
                    <a:pt x="6937" y="5562"/>
                    <a:pt x="5421" y="5281"/>
                  </a:cubicBezTo>
                  <a:cubicBezTo>
                    <a:pt x="3906" y="5000"/>
                    <a:pt x="3193" y="4072"/>
                    <a:pt x="3829" y="3209"/>
                  </a:cubicBezTo>
                  <a:cubicBezTo>
                    <a:pt x="4464" y="2346"/>
                    <a:pt x="6207" y="1874"/>
                    <a:pt x="7722" y="2155"/>
                  </a:cubicBezTo>
                  <a:cubicBezTo>
                    <a:pt x="9238" y="2436"/>
                    <a:pt x="9951" y="3363"/>
                    <a:pt x="9315" y="4227"/>
                  </a:cubicBezTo>
                  <a:close/>
                  <a:moveTo>
                    <a:pt x="9315" y="4227"/>
                  </a:moveTo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809781" y="1936279"/>
            <a:ext cx="661499" cy="661499"/>
            <a:chOff x="5109994" y="1904300"/>
            <a:chExt cx="661499" cy="661499"/>
          </a:xfrm>
        </p:grpSpPr>
        <p:sp>
          <p:nvSpPr>
            <p:cNvPr id="50" name="Oval 76"/>
            <p:cNvSpPr>
              <a:spLocks noChangeAspect="1"/>
            </p:cNvSpPr>
            <p:nvPr/>
          </p:nvSpPr>
          <p:spPr bwMode="auto">
            <a:xfrm>
              <a:off x="5109994" y="1904300"/>
              <a:ext cx="661499" cy="6614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endParaRPr>
            </a:p>
          </p:txBody>
        </p:sp>
        <p:sp>
          <p:nvSpPr>
            <p:cNvPr id="51" name="Freeform: Shape 78"/>
            <p:cNvSpPr/>
            <p:nvPr/>
          </p:nvSpPr>
          <p:spPr bwMode="auto">
            <a:xfrm>
              <a:off x="5349875" y="2056749"/>
              <a:ext cx="173311" cy="341525"/>
            </a:xfrm>
            <a:custGeom>
              <a:avLst/>
              <a:gdLst>
                <a:gd name="T0" fmla="*/ 7876052 w 21600"/>
                <a:gd name="T1" fmla="*/ 185358510 h 21600"/>
                <a:gd name="T2" fmla="*/ 8461236 w 21600"/>
                <a:gd name="T3" fmla="*/ 100252083 h 21600"/>
                <a:gd name="T4" fmla="*/ 13475014 w 21600"/>
                <a:gd name="T5" fmla="*/ 51005792 h 21600"/>
                <a:gd name="T6" fmla="*/ 6737509 w 21600"/>
                <a:gd name="T7" fmla="*/ 0 h 21600"/>
                <a:gd name="T8" fmla="*/ 0 w 21600"/>
                <a:gd name="T9" fmla="*/ 51005792 h 21600"/>
                <a:gd name="T10" fmla="*/ 4941496 w 21600"/>
                <a:gd name="T11" fmla="*/ 100110670 h 21600"/>
                <a:gd name="T12" fmla="*/ 5527805 w 21600"/>
                <a:gd name="T13" fmla="*/ 185387119 h 21600"/>
                <a:gd name="T14" fmla="*/ 1748080 w 21600"/>
                <a:gd name="T15" fmla="*/ 194154876 h 21600"/>
                <a:gd name="T16" fmla="*/ 6733136 w 21600"/>
                <a:gd name="T17" fmla="*/ 203194979 h 21600"/>
                <a:gd name="T18" fmla="*/ 11718967 w 21600"/>
                <a:gd name="T19" fmla="*/ 194154876 h 21600"/>
                <a:gd name="T20" fmla="*/ 7876052 w 21600"/>
                <a:gd name="T21" fmla="*/ 185358510 h 21600"/>
                <a:gd name="T22" fmla="*/ 5811038 w 21600"/>
                <a:gd name="T23" fmla="*/ 39764005 h 21600"/>
                <a:gd name="T24" fmla="*/ 3381794 w 21600"/>
                <a:gd name="T25" fmla="*/ 49678959 h 21600"/>
                <a:gd name="T26" fmla="*/ 2388689 w 21600"/>
                <a:gd name="T27" fmla="*/ 30187155 h 21600"/>
                <a:gd name="T28" fmla="*/ 4817314 w 21600"/>
                <a:gd name="T29" fmla="*/ 20272200 h 21600"/>
                <a:gd name="T30" fmla="*/ 5811038 w 21600"/>
                <a:gd name="T31" fmla="*/ 39764005 h 21600"/>
                <a:gd name="T32" fmla="*/ 5811038 w 21600"/>
                <a:gd name="T33" fmla="*/ 39764005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12625" y="19704"/>
                  </a:moveTo>
                  <a:lnTo>
                    <a:pt x="13563" y="10657"/>
                  </a:lnTo>
                  <a:cubicBezTo>
                    <a:pt x="18187" y="10044"/>
                    <a:pt x="21600" y="7936"/>
                    <a:pt x="21600" y="5422"/>
                  </a:cubicBezTo>
                  <a:cubicBezTo>
                    <a:pt x="21600" y="2427"/>
                    <a:pt x="16765" y="0"/>
                    <a:pt x="10800" y="0"/>
                  </a:cubicBezTo>
                  <a:cubicBezTo>
                    <a:pt x="4835" y="0"/>
                    <a:pt x="0" y="2427"/>
                    <a:pt x="0" y="5422"/>
                  </a:cubicBezTo>
                  <a:cubicBezTo>
                    <a:pt x="0" y="7915"/>
                    <a:pt x="3356" y="10009"/>
                    <a:pt x="7921" y="10642"/>
                  </a:cubicBezTo>
                  <a:lnTo>
                    <a:pt x="8861" y="19707"/>
                  </a:lnTo>
                  <a:cubicBezTo>
                    <a:pt x="5382" y="19811"/>
                    <a:pt x="2802" y="20188"/>
                    <a:pt x="2802" y="20639"/>
                  </a:cubicBezTo>
                  <a:cubicBezTo>
                    <a:pt x="2802" y="21170"/>
                    <a:pt x="6379" y="21600"/>
                    <a:pt x="10793" y="21600"/>
                  </a:cubicBezTo>
                  <a:cubicBezTo>
                    <a:pt x="15206" y="21600"/>
                    <a:pt x="18785" y="21169"/>
                    <a:pt x="18785" y="20639"/>
                  </a:cubicBezTo>
                  <a:cubicBezTo>
                    <a:pt x="18785" y="20184"/>
                    <a:pt x="16154" y="19803"/>
                    <a:pt x="12625" y="19704"/>
                  </a:cubicBezTo>
                  <a:close/>
                  <a:moveTo>
                    <a:pt x="9315" y="4227"/>
                  </a:moveTo>
                  <a:cubicBezTo>
                    <a:pt x="8680" y="5090"/>
                    <a:pt x="6937" y="5562"/>
                    <a:pt x="5421" y="5281"/>
                  </a:cubicBezTo>
                  <a:cubicBezTo>
                    <a:pt x="3906" y="5000"/>
                    <a:pt x="3193" y="4072"/>
                    <a:pt x="3829" y="3209"/>
                  </a:cubicBezTo>
                  <a:cubicBezTo>
                    <a:pt x="4464" y="2346"/>
                    <a:pt x="6207" y="1874"/>
                    <a:pt x="7722" y="2155"/>
                  </a:cubicBezTo>
                  <a:cubicBezTo>
                    <a:pt x="9238" y="2436"/>
                    <a:pt x="9951" y="3363"/>
                    <a:pt x="9315" y="4227"/>
                  </a:cubicBezTo>
                  <a:close/>
                  <a:moveTo>
                    <a:pt x="9315" y="4227"/>
                  </a:moveTo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803538" y="3918179"/>
            <a:ext cx="661499" cy="661499"/>
            <a:chOff x="5109994" y="1904300"/>
            <a:chExt cx="661499" cy="661499"/>
          </a:xfrm>
        </p:grpSpPr>
        <p:sp>
          <p:nvSpPr>
            <p:cNvPr id="53" name="Oval 76"/>
            <p:cNvSpPr>
              <a:spLocks noChangeAspect="1"/>
            </p:cNvSpPr>
            <p:nvPr/>
          </p:nvSpPr>
          <p:spPr bwMode="auto">
            <a:xfrm>
              <a:off x="5109994" y="1904300"/>
              <a:ext cx="661499" cy="6614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endParaRPr>
            </a:p>
          </p:txBody>
        </p:sp>
        <p:sp>
          <p:nvSpPr>
            <p:cNvPr id="54" name="Freeform: Shape 78"/>
            <p:cNvSpPr/>
            <p:nvPr/>
          </p:nvSpPr>
          <p:spPr bwMode="auto">
            <a:xfrm>
              <a:off x="5349875" y="2056749"/>
              <a:ext cx="173311" cy="341525"/>
            </a:xfrm>
            <a:custGeom>
              <a:avLst/>
              <a:gdLst>
                <a:gd name="T0" fmla="*/ 7876052 w 21600"/>
                <a:gd name="T1" fmla="*/ 185358510 h 21600"/>
                <a:gd name="T2" fmla="*/ 8461236 w 21600"/>
                <a:gd name="T3" fmla="*/ 100252083 h 21600"/>
                <a:gd name="T4" fmla="*/ 13475014 w 21600"/>
                <a:gd name="T5" fmla="*/ 51005792 h 21600"/>
                <a:gd name="T6" fmla="*/ 6737509 w 21600"/>
                <a:gd name="T7" fmla="*/ 0 h 21600"/>
                <a:gd name="T8" fmla="*/ 0 w 21600"/>
                <a:gd name="T9" fmla="*/ 51005792 h 21600"/>
                <a:gd name="T10" fmla="*/ 4941496 w 21600"/>
                <a:gd name="T11" fmla="*/ 100110670 h 21600"/>
                <a:gd name="T12" fmla="*/ 5527805 w 21600"/>
                <a:gd name="T13" fmla="*/ 185387119 h 21600"/>
                <a:gd name="T14" fmla="*/ 1748080 w 21600"/>
                <a:gd name="T15" fmla="*/ 194154876 h 21600"/>
                <a:gd name="T16" fmla="*/ 6733136 w 21600"/>
                <a:gd name="T17" fmla="*/ 203194979 h 21600"/>
                <a:gd name="T18" fmla="*/ 11718967 w 21600"/>
                <a:gd name="T19" fmla="*/ 194154876 h 21600"/>
                <a:gd name="T20" fmla="*/ 7876052 w 21600"/>
                <a:gd name="T21" fmla="*/ 185358510 h 21600"/>
                <a:gd name="T22" fmla="*/ 5811038 w 21600"/>
                <a:gd name="T23" fmla="*/ 39764005 h 21600"/>
                <a:gd name="T24" fmla="*/ 3381794 w 21600"/>
                <a:gd name="T25" fmla="*/ 49678959 h 21600"/>
                <a:gd name="T26" fmla="*/ 2388689 w 21600"/>
                <a:gd name="T27" fmla="*/ 30187155 h 21600"/>
                <a:gd name="T28" fmla="*/ 4817314 w 21600"/>
                <a:gd name="T29" fmla="*/ 20272200 h 21600"/>
                <a:gd name="T30" fmla="*/ 5811038 w 21600"/>
                <a:gd name="T31" fmla="*/ 39764005 h 21600"/>
                <a:gd name="T32" fmla="*/ 5811038 w 21600"/>
                <a:gd name="T33" fmla="*/ 39764005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12625" y="19704"/>
                  </a:moveTo>
                  <a:lnTo>
                    <a:pt x="13563" y="10657"/>
                  </a:lnTo>
                  <a:cubicBezTo>
                    <a:pt x="18187" y="10044"/>
                    <a:pt x="21600" y="7936"/>
                    <a:pt x="21600" y="5422"/>
                  </a:cubicBezTo>
                  <a:cubicBezTo>
                    <a:pt x="21600" y="2427"/>
                    <a:pt x="16765" y="0"/>
                    <a:pt x="10800" y="0"/>
                  </a:cubicBezTo>
                  <a:cubicBezTo>
                    <a:pt x="4835" y="0"/>
                    <a:pt x="0" y="2427"/>
                    <a:pt x="0" y="5422"/>
                  </a:cubicBezTo>
                  <a:cubicBezTo>
                    <a:pt x="0" y="7915"/>
                    <a:pt x="3356" y="10009"/>
                    <a:pt x="7921" y="10642"/>
                  </a:cubicBezTo>
                  <a:lnTo>
                    <a:pt x="8861" y="19707"/>
                  </a:lnTo>
                  <a:cubicBezTo>
                    <a:pt x="5382" y="19811"/>
                    <a:pt x="2802" y="20188"/>
                    <a:pt x="2802" y="20639"/>
                  </a:cubicBezTo>
                  <a:cubicBezTo>
                    <a:pt x="2802" y="21170"/>
                    <a:pt x="6379" y="21600"/>
                    <a:pt x="10793" y="21600"/>
                  </a:cubicBezTo>
                  <a:cubicBezTo>
                    <a:pt x="15206" y="21600"/>
                    <a:pt x="18785" y="21169"/>
                    <a:pt x="18785" y="20639"/>
                  </a:cubicBezTo>
                  <a:cubicBezTo>
                    <a:pt x="18785" y="20184"/>
                    <a:pt x="16154" y="19803"/>
                    <a:pt x="12625" y="19704"/>
                  </a:cubicBezTo>
                  <a:close/>
                  <a:moveTo>
                    <a:pt x="9315" y="4227"/>
                  </a:moveTo>
                  <a:cubicBezTo>
                    <a:pt x="8680" y="5090"/>
                    <a:pt x="6937" y="5562"/>
                    <a:pt x="5421" y="5281"/>
                  </a:cubicBezTo>
                  <a:cubicBezTo>
                    <a:pt x="3906" y="5000"/>
                    <a:pt x="3193" y="4072"/>
                    <a:pt x="3829" y="3209"/>
                  </a:cubicBezTo>
                  <a:cubicBezTo>
                    <a:pt x="4464" y="2346"/>
                    <a:pt x="6207" y="1874"/>
                    <a:pt x="7722" y="2155"/>
                  </a:cubicBezTo>
                  <a:cubicBezTo>
                    <a:pt x="9238" y="2436"/>
                    <a:pt x="9951" y="3363"/>
                    <a:pt x="9315" y="4227"/>
                  </a:cubicBezTo>
                  <a:close/>
                  <a:moveTo>
                    <a:pt x="9315" y="4227"/>
                  </a:moveTo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500"/>
                            </p:stCondLst>
                            <p:childTnLst>
                              <p:par>
                                <p:cTn id="8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8"/>
          <p:cNvSpPr txBox="1"/>
          <p:nvPr/>
        </p:nvSpPr>
        <p:spPr>
          <a:xfrm>
            <a:off x="7728312" y="2243519"/>
            <a:ext cx="3830835" cy="167640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44" name="文本框 48"/>
          <p:cNvSpPr txBox="1"/>
          <p:nvPr/>
        </p:nvSpPr>
        <p:spPr>
          <a:xfrm>
            <a:off x="609600" y="2259472"/>
            <a:ext cx="3830835" cy="167640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45" name="文本框 48"/>
          <p:cNvSpPr txBox="1"/>
          <p:nvPr/>
        </p:nvSpPr>
        <p:spPr>
          <a:xfrm>
            <a:off x="1544613" y="4316872"/>
            <a:ext cx="3830835" cy="167640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46" name="文本框 48"/>
          <p:cNvSpPr txBox="1"/>
          <p:nvPr/>
        </p:nvSpPr>
        <p:spPr>
          <a:xfrm>
            <a:off x="4210808" y="5334000"/>
            <a:ext cx="3830835" cy="167640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48" name="文本框 48"/>
          <p:cNvSpPr txBox="1"/>
          <p:nvPr/>
        </p:nvSpPr>
        <p:spPr>
          <a:xfrm>
            <a:off x="6900802" y="4277255"/>
            <a:ext cx="3830835" cy="167640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0" y="45321"/>
            <a:ext cx="12192000" cy="646331"/>
            <a:chOff x="0" y="45321"/>
            <a:chExt cx="12192000" cy="646331"/>
          </a:xfrm>
        </p:grpSpPr>
        <p:sp>
          <p:nvSpPr>
            <p:cNvPr id="24" name="文本框 23"/>
            <p:cNvSpPr txBox="1"/>
            <p:nvPr/>
          </p:nvSpPr>
          <p:spPr>
            <a:xfrm>
              <a:off x="4876800" y="45321"/>
              <a:ext cx="2646878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6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执行能力</a:t>
              </a:r>
            </a:p>
          </p:txBody>
        </p:sp>
        <p:sp>
          <p:nvSpPr>
            <p:cNvPr id="25" name="直接连接符 24"/>
            <p:cNvSpPr>
              <a:spLocks noChangeShapeType="1"/>
            </p:cNvSpPr>
            <p:nvPr/>
          </p:nvSpPr>
          <p:spPr bwMode="auto">
            <a:xfrm>
              <a:off x="0" y="368487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6" name="直接连接符 8"/>
            <p:cNvSpPr>
              <a:spLocks noChangeShapeType="1"/>
            </p:cNvSpPr>
            <p:nvPr/>
          </p:nvSpPr>
          <p:spPr bwMode="auto">
            <a:xfrm>
              <a:off x="7315200" y="367518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8816219" y="2312891"/>
            <a:ext cx="1655023" cy="465465"/>
          </a:xfrm>
          <a:prstGeom prst="rect">
            <a:avLst/>
          </a:prstGeom>
        </p:spPr>
        <p:txBody>
          <a:bodyPr vert="horz" wrap="square" lIns="121791" tIns="60896" rIns="121791" bIns="60896">
            <a:noAutofit/>
          </a:bodyPr>
          <a:lstStyle/>
          <a:p>
            <a:pPr defTabSz="1217295">
              <a:lnSpc>
                <a:spcPct val="120000"/>
              </a:lnSpc>
            </a:pPr>
            <a:r>
              <a:rPr lang="zh-CN" altLang="en-US" sz="2000" dirty="0">
                <a:solidFill>
                  <a:srgbClr val="FFC000"/>
                </a:solidFill>
                <a:latin typeface="inpin heiti" charset="-122"/>
                <a:ea typeface="inpin heiti" charset="-122"/>
              </a:rPr>
              <a:t>其他执行力</a:t>
            </a:r>
            <a:endParaRPr lang="en-US" altLang="zh-CN" sz="2000" dirty="0">
              <a:solidFill>
                <a:srgbClr val="FFC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010311" y="4448291"/>
            <a:ext cx="1582190" cy="452591"/>
          </a:xfrm>
          <a:prstGeom prst="rect">
            <a:avLst/>
          </a:prstGeom>
        </p:spPr>
        <p:txBody>
          <a:bodyPr vert="horz" wrap="square" lIns="121791" tIns="60896" rIns="121791" bIns="60896">
            <a:noAutofit/>
          </a:bodyPr>
          <a:lstStyle/>
          <a:p>
            <a:pPr defTabSz="1217295">
              <a:lnSpc>
                <a:spcPct val="120000"/>
              </a:lnSpc>
            </a:pPr>
            <a:r>
              <a:rPr lang="zh-CN" altLang="en-US" sz="2000" dirty="0">
                <a:solidFill>
                  <a:srgbClr val="FFC000"/>
                </a:solidFill>
                <a:latin typeface="inpin heiti" charset="-122"/>
                <a:ea typeface="inpin heiti" charset="-122"/>
              </a:rPr>
              <a:t>工作执行力</a:t>
            </a:r>
            <a:endParaRPr lang="en-US" altLang="zh-CN" sz="2000" dirty="0">
              <a:solidFill>
                <a:srgbClr val="FFC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87051" y="5387415"/>
            <a:ext cx="1576818" cy="462973"/>
          </a:xfrm>
          <a:prstGeom prst="rect">
            <a:avLst/>
          </a:prstGeom>
        </p:spPr>
        <p:txBody>
          <a:bodyPr vert="horz" wrap="square" lIns="121791" tIns="60896" rIns="121791" bIns="60896">
            <a:noAutofit/>
          </a:bodyPr>
          <a:lstStyle/>
          <a:p>
            <a:pPr defTabSz="1217295">
              <a:lnSpc>
                <a:spcPct val="120000"/>
              </a:lnSpc>
            </a:pPr>
            <a:r>
              <a:rPr lang="zh-CN" altLang="en-US" sz="2000" dirty="0">
                <a:solidFill>
                  <a:srgbClr val="FFC000"/>
                </a:solidFill>
                <a:latin typeface="inpin heiti" charset="-122"/>
                <a:ea typeface="inpin heiti" charset="-122"/>
              </a:rPr>
              <a:t>战略执行力</a:t>
            </a:r>
            <a:endParaRPr lang="en-US" altLang="zh-CN" sz="2000" dirty="0">
              <a:solidFill>
                <a:srgbClr val="FFC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17260" y="4448291"/>
            <a:ext cx="1684525" cy="452591"/>
          </a:xfrm>
          <a:prstGeom prst="rect">
            <a:avLst/>
          </a:prstGeom>
        </p:spPr>
        <p:txBody>
          <a:bodyPr vert="horz" wrap="square" lIns="121791" tIns="60896" rIns="121791" bIns="60896">
            <a:noAutofit/>
          </a:bodyPr>
          <a:lstStyle/>
          <a:p>
            <a:pPr algn="r" defTabSz="1217295">
              <a:lnSpc>
                <a:spcPct val="120000"/>
              </a:lnSpc>
            </a:pPr>
            <a:r>
              <a:rPr lang="zh-CN" altLang="en-US" sz="2000" dirty="0">
                <a:solidFill>
                  <a:srgbClr val="FFC000"/>
                </a:solidFill>
                <a:latin typeface="inpin heiti" charset="-122"/>
                <a:ea typeface="inpin heiti" charset="-122"/>
              </a:rPr>
              <a:t>应急执行力</a:t>
            </a:r>
            <a:endParaRPr lang="en-US" altLang="zh-CN" sz="2000" dirty="0">
              <a:solidFill>
                <a:srgbClr val="FFC000"/>
              </a:solidFill>
              <a:latin typeface="inpin heiti" charset="-122"/>
              <a:ea typeface="inpin heiti" charset="-122"/>
            </a:endParaRPr>
          </a:p>
          <a:p>
            <a:pPr algn="r" defTabSz="1217295">
              <a:lnSpc>
                <a:spcPct val="120000"/>
              </a:lnSpc>
            </a:pPr>
            <a:endParaRPr lang="zh-CN" altLang="en-US" sz="2000" dirty="0">
              <a:solidFill>
                <a:srgbClr val="FFC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343746" y="2293550"/>
            <a:ext cx="1524345" cy="498613"/>
          </a:xfrm>
          <a:prstGeom prst="rect">
            <a:avLst/>
          </a:prstGeom>
        </p:spPr>
        <p:txBody>
          <a:bodyPr vert="horz" wrap="square" lIns="121791" tIns="60896" rIns="121791" bIns="60896">
            <a:noAutofit/>
          </a:bodyPr>
          <a:lstStyle/>
          <a:p>
            <a:pPr algn="r" defTabSz="1217295">
              <a:lnSpc>
                <a:spcPct val="120000"/>
              </a:lnSpc>
            </a:pPr>
            <a:r>
              <a:rPr lang="zh-CN" altLang="en-US" sz="2000" dirty="0">
                <a:solidFill>
                  <a:srgbClr val="FFC000"/>
                </a:solidFill>
                <a:latin typeface="inpin heiti" charset="-122"/>
                <a:ea typeface="inpin heiti" charset="-122"/>
              </a:rPr>
              <a:t>制度执行力</a:t>
            </a:r>
            <a:endParaRPr lang="en-US" altLang="zh-CN" sz="2000" dirty="0">
              <a:solidFill>
                <a:srgbClr val="FFC000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686818" y="1093891"/>
            <a:ext cx="8324783" cy="4294568"/>
            <a:chOff x="1686818" y="820993"/>
            <a:chExt cx="8324783" cy="4294568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3450268" y="2498369"/>
              <a:ext cx="1532550" cy="119613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6900802" y="2489397"/>
              <a:ext cx="1658234" cy="120510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000320" y="3076938"/>
              <a:ext cx="0" cy="12548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525017" y="1623216"/>
              <a:ext cx="2573896" cy="1148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6723363" y="1613939"/>
              <a:ext cx="2573896" cy="1148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合 21"/>
            <p:cNvGrpSpPr/>
            <p:nvPr/>
          </p:nvGrpSpPr>
          <p:grpSpPr>
            <a:xfrm>
              <a:off x="1686818" y="1204118"/>
              <a:ext cx="838200" cy="838200"/>
              <a:chOff x="2743198" y="1447798"/>
              <a:chExt cx="537574" cy="537574"/>
            </a:xfrm>
          </p:grpSpPr>
          <p:sp>
            <p:nvSpPr>
              <p:cNvPr id="3" name="Freeform: Shape 49"/>
              <p:cNvSpPr/>
              <p:nvPr/>
            </p:nvSpPr>
            <p:spPr>
              <a:xfrm>
                <a:off x="2743198" y="1447798"/>
                <a:ext cx="537574" cy="5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latin typeface="inpin heiti" charset="-122"/>
                </a:endParaRPr>
              </a:p>
            </p:txBody>
          </p:sp>
          <p:sp>
            <p:nvSpPr>
              <p:cNvPr id="4" name="Freeform: Shape 50"/>
              <p:cNvSpPr/>
              <p:nvPr/>
            </p:nvSpPr>
            <p:spPr>
              <a:xfrm>
                <a:off x="2907452" y="1606938"/>
                <a:ext cx="209066" cy="219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latin typeface="inpin heiti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840422" y="3342624"/>
              <a:ext cx="838200" cy="838200"/>
              <a:chOff x="2743198" y="1447798"/>
              <a:chExt cx="537574" cy="537574"/>
            </a:xfrm>
          </p:grpSpPr>
          <p:sp>
            <p:nvSpPr>
              <p:cNvPr id="33" name="Freeform: Shape 49"/>
              <p:cNvSpPr/>
              <p:nvPr/>
            </p:nvSpPr>
            <p:spPr>
              <a:xfrm>
                <a:off x="2743198" y="1447798"/>
                <a:ext cx="537574" cy="5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latin typeface="inpin heiti" charset="-122"/>
                </a:endParaRPr>
              </a:p>
            </p:txBody>
          </p:sp>
          <p:sp>
            <p:nvSpPr>
              <p:cNvPr id="34" name="Freeform: Shape 50"/>
              <p:cNvSpPr/>
              <p:nvPr/>
            </p:nvSpPr>
            <p:spPr>
              <a:xfrm>
                <a:off x="2907452" y="1606938"/>
                <a:ext cx="209066" cy="219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latin typeface="inpin heiti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5656360" y="4277361"/>
              <a:ext cx="838200" cy="838200"/>
              <a:chOff x="2743198" y="1447798"/>
              <a:chExt cx="537574" cy="537574"/>
            </a:xfrm>
          </p:grpSpPr>
          <p:sp>
            <p:nvSpPr>
              <p:cNvPr id="36" name="Freeform: Shape 49"/>
              <p:cNvSpPr/>
              <p:nvPr/>
            </p:nvSpPr>
            <p:spPr>
              <a:xfrm>
                <a:off x="2743198" y="1447798"/>
                <a:ext cx="537574" cy="5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latin typeface="inpin heiti" charset="-122"/>
                </a:endParaRPr>
              </a:p>
            </p:txBody>
          </p:sp>
          <p:sp>
            <p:nvSpPr>
              <p:cNvPr id="37" name="Freeform: Shape 50"/>
              <p:cNvSpPr/>
              <p:nvPr/>
            </p:nvSpPr>
            <p:spPr>
              <a:xfrm>
                <a:off x="2907452" y="1606938"/>
                <a:ext cx="209066" cy="219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latin typeface="inpin heiti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8302927" y="3369434"/>
              <a:ext cx="838200" cy="838200"/>
              <a:chOff x="2743198" y="1447798"/>
              <a:chExt cx="537574" cy="537574"/>
            </a:xfrm>
          </p:grpSpPr>
          <p:sp>
            <p:nvSpPr>
              <p:cNvPr id="39" name="Freeform: Shape 49"/>
              <p:cNvSpPr/>
              <p:nvPr/>
            </p:nvSpPr>
            <p:spPr>
              <a:xfrm>
                <a:off x="2743198" y="1447798"/>
                <a:ext cx="537574" cy="5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latin typeface="inpin heiti" charset="-122"/>
                </a:endParaRPr>
              </a:p>
            </p:txBody>
          </p:sp>
          <p:sp>
            <p:nvSpPr>
              <p:cNvPr id="40" name="Freeform: Shape 50"/>
              <p:cNvSpPr/>
              <p:nvPr/>
            </p:nvSpPr>
            <p:spPr>
              <a:xfrm>
                <a:off x="2907452" y="1606938"/>
                <a:ext cx="209066" cy="219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latin typeface="inpin heiti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9173401" y="1215600"/>
              <a:ext cx="838200" cy="838200"/>
              <a:chOff x="2743198" y="1447798"/>
              <a:chExt cx="537574" cy="537574"/>
            </a:xfrm>
          </p:grpSpPr>
          <p:sp>
            <p:nvSpPr>
              <p:cNvPr id="42" name="Freeform: Shape 49"/>
              <p:cNvSpPr/>
              <p:nvPr/>
            </p:nvSpPr>
            <p:spPr>
              <a:xfrm>
                <a:off x="2743198" y="1447798"/>
                <a:ext cx="537574" cy="5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latin typeface="inpin heiti" charset="-122"/>
                </a:endParaRPr>
              </a:p>
            </p:txBody>
          </p:sp>
          <p:sp>
            <p:nvSpPr>
              <p:cNvPr id="43" name="Freeform: Shape 50"/>
              <p:cNvSpPr/>
              <p:nvPr/>
            </p:nvSpPr>
            <p:spPr>
              <a:xfrm>
                <a:off x="2907452" y="1606938"/>
                <a:ext cx="209066" cy="219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latin typeface="inpin heiti" charset="-122"/>
                </a:endParaRPr>
              </a:p>
            </p:txBody>
          </p:sp>
        </p:grpSp>
        <p:sp>
          <p:nvSpPr>
            <p:cNvPr id="49" name="Freeform: Shape 49"/>
            <p:cNvSpPr/>
            <p:nvPr/>
          </p:nvSpPr>
          <p:spPr>
            <a:xfrm>
              <a:off x="4868265" y="820993"/>
              <a:ext cx="2478963" cy="247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latin typeface="inpin heiti" charset="-122"/>
              </a:endParaRPr>
            </a:p>
          </p:txBody>
        </p:sp>
        <p:sp>
          <p:nvSpPr>
            <p:cNvPr id="54" name="Freeform: Shape 49"/>
            <p:cNvSpPr/>
            <p:nvPr/>
          </p:nvSpPr>
          <p:spPr>
            <a:xfrm>
              <a:off x="4940770" y="889849"/>
              <a:ext cx="2327901" cy="2327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4" cstate="screen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latin typeface="inpin heiti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4" grpId="0"/>
      <p:bldP spid="45" grpId="0"/>
      <p:bldP spid="46" grpId="0"/>
      <p:bldP spid="48" grpId="0"/>
      <p:bldP spid="27" grpId="0"/>
      <p:bldP spid="28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2000" y="1971964"/>
            <a:ext cx="3352800" cy="169297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700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45321"/>
            <a:ext cx="12192000" cy="646331"/>
            <a:chOff x="0" y="45321"/>
            <a:chExt cx="12192000" cy="646331"/>
          </a:xfrm>
        </p:grpSpPr>
        <p:sp>
          <p:nvSpPr>
            <p:cNvPr id="4" name="文本框 3"/>
            <p:cNvSpPr txBox="1"/>
            <p:nvPr/>
          </p:nvSpPr>
          <p:spPr>
            <a:xfrm>
              <a:off x="4876800" y="45321"/>
              <a:ext cx="2646878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6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执行能力</a:t>
              </a:r>
            </a:p>
          </p:txBody>
        </p:sp>
        <p:sp>
          <p:nvSpPr>
            <p:cNvPr id="5" name="直接连接符 4"/>
            <p:cNvSpPr>
              <a:spLocks noChangeShapeType="1"/>
            </p:cNvSpPr>
            <p:nvPr/>
          </p:nvSpPr>
          <p:spPr bwMode="auto">
            <a:xfrm>
              <a:off x="0" y="368487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6" name="直接连接符 8"/>
            <p:cNvSpPr>
              <a:spLocks noChangeShapeType="1"/>
            </p:cNvSpPr>
            <p:nvPr/>
          </p:nvSpPr>
          <p:spPr bwMode="auto">
            <a:xfrm>
              <a:off x="7315200" y="367518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419600" y="1971964"/>
            <a:ext cx="3352800" cy="1692978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700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77200" y="1971964"/>
            <a:ext cx="3352800" cy="169297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700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2000" y="3886200"/>
            <a:ext cx="3352800" cy="1692978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700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19600" y="3886200"/>
            <a:ext cx="3352800" cy="169297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700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77200" y="3886200"/>
            <a:ext cx="3352800" cy="1692978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700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2" name="文本框 48"/>
          <p:cNvSpPr txBox="1"/>
          <p:nvPr/>
        </p:nvSpPr>
        <p:spPr>
          <a:xfrm>
            <a:off x="1039039" y="1988542"/>
            <a:ext cx="2847162" cy="167640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13" name="文本框 48"/>
          <p:cNvSpPr txBox="1"/>
          <p:nvPr/>
        </p:nvSpPr>
        <p:spPr>
          <a:xfrm>
            <a:off x="4676516" y="3894489"/>
            <a:ext cx="2847162" cy="167640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14" name="文本框 48"/>
          <p:cNvSpPr txBox="1"/>
          <p:nvPr/>
        </p:nvSpPr>
        <p:spPr>
          <a:xfrm>
            <a:off x="8382000" y="1986233"/>
            <a:ext cx="2847162" cy="167640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86380"/>
            <a:ext cx="12192000" cy="523220"/>
            <a:chOff x="0" y="86380"/>
            <a:chExt cx="12192000" cy="523220"/>
          </a:xfrm>
        </p:grpSpPr>
        <p:sp>
          <p:nvSpPr>
            <p:cNvPr id="3" name="文本框 2"/>
            <p:cNvSpPr txBox="1"/>
            <p:nvPr/>
          </p:nvSpPr>
          <p:spPr>
            <a:xfrm>
              <a:off x="4495800" y="86380"/>
              <a:ext cx="326243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团队合作能力</a:t>
              </a:r>
            </a:p>
          </p:txBody>
        </p:sp>
        <p:sp>
          <p:nvSpPr>
            <p:cNvPr id="4" name="直接连接符 8"/>
            <p:cNvSpPr>
              <a:spLocks noChangeShapeType="1"/>
            </p:cNvSpPr>
            <p:nvPr/>
          </p:nvSpPr>
          <p:spPr bwMode="auto">
            <a:xfrm>
              <a:off x="0" y="368487"/>
              <a:ext cx="4650014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" name="直接连接符 8"/>
            <p:cNvSpPr>
              <a:spLocks noChangeShapeType="1"/>
            </p:cNvSpPr>
            <p:nvPr/>
          </p:nvSpPr>
          <p:spPr bwMode="auto">
            <a:xfrm>
              <a:off x="7501884" y="367518"/>
              <a:ext cx="4690116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38200" y="1828800"/>
            <a:ext cx="593902" cy="4648200"/>
            <a:chOff x="2787672" y="2145365"/>
            <a:chExt cx="477970" cy="2751896"/>
          </a:xfrm>
        </p:grpSpPr>
        <p:sp>
          <p:nvSpPr>
            <p:cNvPr id="7" name="Rectangle: Rounded Corners 21"/>
            <p:cNvSpPr/>
            <p:nvPr/>
          </p:nvSpPr>
          <p:spPr>
            <a:xfrm>
              <a:off x="2904786" y="2145365"/>
              <a:ext cx="259294" cy="2751896"/>
            </a:xfrm>
            <a:prstGeom prst="roundRect">
              <a:avLst/>
            </a:prstGeom>
            <a:solidFill>
              <a:srgbClr val="FFC000"/>
            </a:solidFill>
            <a:ln w="79375">
              <a:solidFill>
                <a:srgbClr val="FFC000"/>
              </a:solidFill>
            </a:ln>
            <a:effectLst>
              <a:innerShdw blurRad="228600" dir="12000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" name="Rectangle: Rounded Corners 22"/>
            <p:cNvSpPr/>
            <p:nvPr/>
          </p:nvSpPr>
          <p:spPr>
            <a:xfrm rot="16200000">
              <a:off x="2849116" y="2213263"/>
              <a:ext cx="355083" cy="4779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anchor="b" anchorCtr="0">
              <a:normAutofit fontScale="92500" lnSpcReduction="10000"/>
            </a:bodyPr>
            <a:lstStyle/>
            <a:p>
              <a:pPr algn="ctr"/>
              <a:endParaRPr lang="en-US" sz="1335" dirty="0">
                <a:solidFill>
                  <a:srgbClr val="FFFFFF"/>
                </a:solidFill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Rectangle: Rounded Corners 22"/>
            <p:cNvSpPr/>
            <p:nvPr/>
          </p:nvSpPr>
          <p:spPr>
            <a:xfrm rot="16200000">
              <a:off x="2849114" y="2923430"/>
              <a:ext cx="355083" cy="4779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anchor="b" anchorCtr="0">
              <a:normAutofit fontScale="92500" lnSpcReduction="10000"/>
            </a:bodyPr>
            <a:lstStyle/>
            <a:p>
              <a:pPr algn="ctr"/>
              <a:endParaRPr lang="en-US" sz="1335" dirty="0">
                <a:solidFill>
                  <a:srgbClr val="FFFFFF"/>
                </a:solidFill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Rectangle: Rounded Corners 22"/>
            <p:cNvSpPr/>
            <p:nvPr/>
          </p:nvSpPr>
          <p:spPr>
            <a:xfrm rot="16200000">
              <a:off x="2849114" y="3633597"/>
              <a:ext cx="355083" cy="4779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anchor="b" anchorCtr="0">
              <a:normAutofit fontScale="92500" lnSpcReduction="10000"/>
            </a:bodyPr>
            <a:lstStyle/>
            <a:p>
              <a:pPr algn="ctr"/>
              <a:endParaRPr lang="en-US" sz="1335" dirty="0">
                <a:solidFill>
                  <a:srgbClr val="FFFFFF"/>
                </a:solidFill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Rectangle: Rounded Corners 22"/>
            <p:cNvSpPr/>
            <p:nvPr/>
          </p:nvSpPr>
          <p:spPr>
            <a:xfrm rot="16200000">
              <a:off x="2849114" y="4343764"/>
              <a:ext cx="355083" cy="4779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anchor="b" anchorCtr="0">
              <a:normAutofit fontScale="92500" lnSpcReduction="10000"/>
            </a:bodyPr>
            <a:lstStyle/>
            <a:p>
              <a:pPr algn="ctr"/>
              <a:endParaRPr lang="en-US" sz="1335" dirty="0">
                <a:solidFill>
                  <a:srgbClr val="FFFFFF"/>
                </a:solidFill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" name="Group 20"/>
          <p:cNvGrpSpPr/>
          <p:nvPr/>
        </p:nvGrpSpPr>
        <p:grpSpPr>
          <a:xfrm rot="3997573">
            <a:off x="944250" y="2156049"/>
            <a:ext cx="374247" cy="376570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13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9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4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9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5" name="Group 20"/>
          <p:cNvGrpSpPr/>
          <p:nvPr/>
        </p:nvGrpSpPr>
        <p:grpSpPr>
          <a:xfrm rot="3997573">
            <a:off x="944250" y="3361181"/>
            <a:ext cx="374247" cy="376570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16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9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7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9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8" name="Group 20"/>
          <p:cNvGrpSpPr/>
          <p:nvPr/>
        </p:nvGrpSpPr>
        <p:grpSpPr>
          <a:xfrm rot="3997573">
            <a:off x="948744" y="4560755"/>
            <a:ext cx="374247" cy="376570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19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9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9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3997573">
            <a:off x="944250" y="5737449"/>
            <a:ext cx="374247" cy="376570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22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9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3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9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24" name="TextBox 49"/>
          <p:cNvSpPr txBox="1"/>
          <p:nvPr/>
        </p:nvSpPr>
        <p:spPr>
          <a:xfrm>
            <a:off x="1606463" y="205740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标题关键字</a:t>
            </a:r>
          </a:p>
        </p:txBody>
      </p:sp>
      <p:sp>
        <p:nvSpPr>
          <p:cNvPr id="25" name="TextBox 50"/>
          <p:cNvSpPr txBox="1"/>
          <p:nvPr/>
        </p:nvSpPr>
        <p:spPr>
          <a:xfrm>
            <a:off x="1606463" y="2384813"/>
            <a:ext cx="4389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26" name="TextBox 49"/>
          <p:cNvSpPr txBox="1"/>
          <p:nvPr/>
        </p:nvSpPr>
        <p:spPr>
          <a:xfrm>
            <a:off x="1600200" y="325897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标题关键字</a:t>
            </a:r>
          </a:p>
        </p:txBody>
      </p:sp>
      <p:sp>
        <p:nvSpPr>
          <p:cNvPr id="27" name="TextBox 50"/>
          <p:cNvSpPr txBox="1"/>
          <p:nvPr/>
        </p:nvSpPr>
        <p:spPr>
          <a:xfrm>
            <a:off x="1600200" y="3586392"/>
            <a:ext cx="4389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28" name="TextBox 49"/>
          <p:cNvSpPr txBox="1"/>
          <p:nvPr/>
        </p:nvSpPr>
        <p:spPr>
          <a:xfrm>
            <a:off x="1600200" y="441960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标题关键字</a:t>
            </a:r>
          </a:p>
        </p:txBody>
      </p:sp>
      <p:sp>
        <p:nvSpPr>
          <p:cNvPr id="29" name="TextBox 50"/>
          <p:cNvSpPr txBox="1"/>
          <p:nvPr/>
        </p:nvSpPr>
        <p:spPr>
          <a:xfrm>
            <a:off x="1600200" y="4747013"/>
            <a:ext cx="4389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30" name="TextBox 49"/>
          <p:cNvSpPr txBox="1"/>
          <p:nvPr/>
        </p:nvSpPr>
        <p:spPr>
          <a:xfrm>
            <a:off x="1630471" y="565863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标题关键字</a:t>
            </a:r>
          </a:p>
        </p:txBody>
      </p:sp>
      <p:sp>
        <p:nvSpPr>
          <p:cNvPr id="31" name="TextBox 50"/>
          <p:cNvSpPr txBox="1"/>
          <p:nvPr/>
        </p:nvSpPr>
        <p:spPr>
          <a:xfrm>
            <a:off x="1630471" y="5986046"/>
            <a:ext cx="4389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32" name="矩形 31"/>
          <p:cNvSpPr/>
          <p:nvPr/>
        </p:nvSpPr>
        <p:spPr>
          <a:xfrm>
            <a:off x="6705600" y="1782087"/>
            <a:ext cx="4471792" cy="465420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267200" y="-838200"/>
            <a:ext cx="3587151" cy="1529852"/>
          </a:xfrm>
          <a:custGeom>
            <a:avLst/>
            <a:gdLst>
              <a:gd name="connsiteX0" fmla="*/ 492783 w 4479461"/>
              <a:gd name="connsiteY0" fmla="*/ 0 h 1910405"/>
              <a:gd name="connsiteX1" fmla="*/ 3986678 w 4479461"/>
              <a:gd name="connsiteY1" fmla="*/ 0 h 1910405"/>
              <a:gd name="connsiteX2" fmla="*/ 4479461 w 4479461"/>
              <a:gd name="connsiteY2" fmla="*/ 946212 h 1910405"/>
              <a:gd name="connsiteX3" fmla="*/ 3977314 w 4479461"/>
              <a:gd name="connsiteY3" fmla="*/ 1910405 h 1910405"/>
              <a:gd name="connsiteX4" fmla="*/ 502148 w 4479461"/>
              <a:gd name="connsiteY4" fmla="*/ 1910405 h 1910405"/>
              <a:gd name="connsiteX5" fmla="*/ 0 w 4479461"/>
              <a:gd name="connsiteY5" fmla="*/ 946212 h 191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9461" h="1910405">
                <a:moveTo>
                  <a:pt x="492783" y="0"/>
                </a:moveTo>
                <a:lnTo>
                  <a:pt x="3986678" y="0"/>
                </a:lnTo>
                <a:lnTo>
                  <a:pt x="4479461" y="946212"/>
                </a:lnTo>
                <a:lnTo>
                  <a:pt x="3977314" y="1910405"/>
                </a:lnTo>
                <a:lnTo>
                  <a:pt x="502148" y="1910405"/>
                </a:lnTo>
                <a:lnTo>
                  <a:pt x="0" y="946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npin heiti" charset="-122"/>
                <a:ea typeface="inpin heiti" charset="-122"/>
              </a:rPr>
              <a:t>              </a:t>
            </a:r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05400" y="34088"/>
            <a:ext cx="196399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600" spc="1200" dirty="0">
                <a:ln w="9525">
                  <a:solidFill>
                    <a:srgbClr val="FFC000"/>
                  </a:solidFill>
                </a:ln>
                <a:solidFill>
                  <a:srgbClr val="FFC000"/>
                </a:solidFill>
                <a:latin typeface="inpin heiti" charset="-122"/>
                <a:ea typeface="inpin heiti" charset="-122"/>
              </a:rPr>
              <a:t>目  录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295400" y="2344913"/>
            <a:ext cx="2133918" cy="2202262"/>
            <a:chOff x="1402180" y="2333063"/>
            <a:chExt cx="1704652" cy="1759248"/>
          </a:xfrm>
        </p:grpSpPr>
        <p:sp>
          <p:nvSpPr>
            <p:cNvPr id="13" name="任意多边形 12"/>
            <p:cNvSpPr/>
            <p:nvPr/>
          </p:nvSpPr>
          <p:spPr>
            <a:xfrm>
              <a:off x="1454201" y="2333063"/>
              <a:ext cx="1502619" cy="640838"/>
            </a:xfrm>
            <a:custGeom>
              <a:avLst/>
              <a:gdLst>
                <a:gd name="connsiteX0" fmla="*/ 492783 w 4479461"/>
                <a:gd name="connsiteY0" fmla="*/ 0 h 1910405"/>
                <a:gd name="connsiteX1" fmla="*/ 3986678 w 4479461"/>
                <a:gd name="connsiteY1" fmla="*/ 0 h 1910405"/>
                <a:gd name="connsiteX2" fmla="*/ 4479461 w 4479461"/>
                <a:gd name="connsiteY2" fmla="*/ 946212 h 1910405"/>
                <a:gd name="connsiteX3" fmla="*/ 3977314 w 4479461"/>
                <a:gd name="connsiteY3" fmla="*/ 1910405 h 1910405"/>
                <a:gd name="connsiteX4" fmla="*/ 502148 w 4479461"/>
                <a:gd name="connsiteY4" fmla="*/ 1910405 h 1910405"/>
                <a:gd name="connsiteX5" fmla="*/ 0 w 4479461"/>
                <a:gd name="connsiteY5" fmla="*/ 946212 h 191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9461" h="1910405">
                  <a:moveTo>
                    <a:pt x="492783" y="0"/>
                  </a:moveTo>
                  <a:lnTo>
                    <a:pt x="3986678" y="0"/>
                  </a:lnTo>
                  <a:lnTo>
                    <a:pt x="4479461" y="946212"/>
                  </a:lnTo>
                  <a:lnTo>
                    <a:pt x="3977314" y="1910405"/>
                  </a:lnTo>
                  <a:lnTo>
                    <a:pt x="502148" y="1910405"/>
                  </a:lnTo>
                  <a:lnTo>
                    <a:pt x="0" y="9462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inpin heiti" charset="-122"/>
                  <a:ea typeface="inpin heiti" charset="-122"/>
                </a:rPr>
                <a:t>              </a:t>
              </a:r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402180" y="3625171"/>
              <a:ext cx="1704652" cy="46714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200" spc="600" dirty="0">
                  <a:ln w="158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个人介绍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85048" y="2538807"/>
              <a:ext cx="1339169" cy="31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600" dirty="0">
                  <a:ln w="0">
                    <a:noFill/>
                  </a:ln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PART01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14239" y="2344913"/>
            <a:ext cx="2133918" cy="2202262"/>
            <a:chOff x="1402180" y="2333063"/>
            <a:chExt cx="1704652" cy="1759248"/>
          </a:xfrm>
        </p:grpSpPr>
        <p:sp>
          <p:nvSpPr>
            <p:cNvPr id="31" name="任意多边形 30"/>
            <p:cNvSpPr/>
            <p:nvPr/>
          </p:nvSpPr>
          <p:spPr>
            <a:xfrm>
              <a:off x="1454201" y="2333063"/>
              <a:ext cx="1502619" cy="640838"/>
            </a:xfrm>
            <a:custGeom>
              <a:avLst/>
              <a:gdLst>
                <a:gd name="connsiteX0" fmla="*/ 492783 w 4479461"/>
                <a:gd name="connsiteY0" fmla="*/ 0 h 1910405"/>
                <a:gd name="connsiteX1" fmla="*/ 3986678 w 4479461"/>
                <a:gd name="connsiteY1" fmla="*/ 0 h 1910405"/>
                <a:gd name="connsiteX2" fmla="*/ 4479461 w 4479461"/>
                <a:gd name="connsiteY2" fmla="*/ 946212 h 1910405"/>
                <a:gd name="connsiteX3" fmla="*/ 3977314 w 4479461"/>
                <a:gd name="connsiteY3" fmla="*/ 1910405 h 1910405"/>
                <a:gd name="connsiteX4" fmla="*/ 502148 w 4479461"/>
                <a:gd name="connsiteY4" fmla="*/ 1910405 h 1910405"/>
                <a:gd name="connsiteX5" fmla="*/ 0 w 4479461"/>
                <a:gd name="connsiteY5" fmla="*/ 946212 h 191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9461" h="1910405">
                  <a:moveTo>
                    <a:pt x="492783" y="0"/>
                  </a:moveTo>
                  <a:lnTo>
                    <a:pt x="3986678" y="0"/>
                  </a:lnTo>
                  <a:lnTo>
                    <a:pt x="4479461" y="946212"/>
                  </a:lnTo>
                  <a:lnTo>
                    <a:pt x="3977314" y="1910405"/>
                  </a:lnTo>
                  <a:lnTo>
                    <a:pt x="502148" y="1910405"/>
                  </a:lnTo>
                  <a:lnTo>
                    <a:pt x="0" y="9462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inpin heiti" charset="-122"/>
                  <a:ea typeface="inpin heiti" charset="-122"/>
                </a:rPr>
                <a:t>              </a:t>
              </a:r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02180" y="3625171"/>
              <a:ext cx="1704652" cy="46714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200" spc="600" dirty="0">
                  <a:ln w="158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岗位认知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85048" y="2538807"/>
              <a:ext cx="1339169" cy="31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600" dirty="0">
                  <a:ln w="0">
                    <a:noFill/>
                  </a:ln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PART02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705918" y="2344913"/>
            <a:ext cx="2133918" cy="2202262"/>
            <a:chOff x="1402180" y="2333063"/>
            <a:chExt cx="1704652" cy="1759248"/>
          </a:xfrm>
        </p:grpSpPr>
        <p:sp>
          <p:nvSpPr>
            <p:cNvPr id="35" name="任意多边形 34"/>
            <p:cNvSpPr/>
            <p:nvPr/>
          </p:nvSpPr>
          <p:spPr>
            <a:xfrm>
              <a:off x="1454201" y="2333063"/>
              <a:ext cx="1502619" cy="640838"/>
            </a:xfrm>
            <a:custGeom>
              <a:avLst/>
              <a:gdLst>
                <a:gd name="connsiteX0" fmla="*/ 492783 w 4479461"/>
                <a:gd name="connsiteY0" fmla="*/ 0 h 1910405"/>
                <a:gd name="connsiteX1" fmla="*/ 3986678 w 4479461"/>
                <a:gd name="connsiteY1" fmla="*/ 0 h 1910405"/>
                <a:gd name="connsiteX2" fmla="*/ 4479461 w 4479461"/>
                <a:gd name="connsiteY2" fmla="*/ 946212 h 1910405"/>
                <a:gd name="connsiteX3" fmla="*/ 3977314 w 4479461"/>
                <a:gd name="connsiteY3" fmla="*/ 1910405 h 1910405"/>
                <a:gd name="connsiteX4" fmla="*/ 502148 w 4479461"/>
                <a:gd name="connsiteY4" fmla="*/ 1910405 h 1910405"/>
                <a:gd name="connsiteX5" fmla="*/ 0 w 4479461"/>
                <a:gd name="connsiteY5" fmla="*/ 946212 h 191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9461" h="1910405">
                  <a:moveTo>
                    <a:pt x="492783" y="0"/>
                  </a:moveTo>
                  <a:lnTo>
                    <a:pt x="3986678" y="0"/>
                  </a:lnTo>
                  <a:lnTo>
                    <a:pt x="4479461" y="946212"/>
                  </a:lnTo>
                  <a:lnTo>
                    <a:pt x="3977314" y="1910405"/>
                  </a:lnTo>
                  <a:lnTo>
                    <a:pt x="502148" y="1910405"/>
                  </a:lnTo>
                  <a:lnTo>
                    <a:pt x="0" y="9462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inpin heiti" charset="-122"/>
                  <a:ea typeface="inpin heiti" charset="-122"/>
                </a:rPr>
                <a:t>              </a:t>
              </a:r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402180" y="3625171"/>
              <a:ext cx="1704652" cy="46714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200" spc="600" dirty="0">
                  <a:ln w="158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胜任能力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85048" y="2538807"/>
              <a:ext cx="1339169" cy="31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600" dirty="0">
                  <a:ln w="0">
                    <a:noFill/>
                  </a:ln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PART03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144318" y="2344913"/>
            <a:ext cx="2133918" cy="2202262"/>
            <a:chOff x="1402180" y="2333063"/>
            <a:chExt cx="1704652" cy="1759248"/>
          </a:xfrm>
        </p:grpSpPr>
        <p:sp>
          <p:nvSpPr>
            <p:cNvPr id="39" name="任意多边形 38"/>
            <p:cNvSpPr/>
            <p:nvPr/>
          </p:nvSpPr>
          <p:spPr>
            <a:xfrm>
              <a:off x="1454201" y="2333063"/>
              <a:ext cx="1502619" cy="640838"/>
            </a:xfrm>
            <a:custGeom>
              <a:avLst/>
              <a:gdLst>
                <a:gd name="connsiteX0" fmla="*/ 492783 w 4479461"/>
                <a:gd name="connsiteY0" fmla="*/ 0 h 1910405"/>
                <a:gd name="connsiteX1" fmla="*/ 3986678 w 4479461"/>
                <a:gd name="connsiteY1" fmla="*/ 0 h 1910405"/>
                <a:gd name="connsiteX2" fmla="*/ 4479461 w 4479461"/>
                <a:gd name="connsiteY2" fmla="*/ 946212 h 1910405"/>
                <a:gd name="connsiteX3" fmla="*/ 3977314 w 4479461"/>
                <a:gd name="connsiteY3" fmla="*/ 1910405 h 1910405"/>
                <a:gd name="connsiteX4" fmla="*/ 502148 w 4479461"/>
                <a:gd name="connsiteY4" fmla="*/ 1910405 h 1910405"/>
                <a:gd name="connsiteX5" fmla="*/ 0 w 4479461"/>
                <a:gd name="connsiteY5" fmla="*/ 946212 h 191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9461" h="1910405">
                  <a:moveTo>
                    <a:pt x="492783" y="0"/>
                  </a:moveTo>
                  <a:lnTo>
                    <a:pt x="3986678" y="0"/>
                  </a:lnTo>
                  <a:lnTo>
                    <a:pt x="4479461" y="946212"/>
                  </a:lnTo>
                  <a:lnTo>
                    <a:pt x="3977314" y="1910405"/>
                  </a:lnTo>
                  <a:lnTo>
                    <a:pt x="502148" y="1910405"/>
                  </a:lnTo>
                  <a:lnTo>
                    <a:pt x="0" y="9462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inpin heiti" charset="-122"/>
                  <a:ea typeface="inpin heiti" charset="-122"/>
                </a:rPr>
                <a:t>              </a:t>
              </a:r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402180" y="3625171"/>
              <a:ext cx="1704652" cy="46714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200" spc="600" dirty="0">
                  <a:ln w="158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目标规划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585048" y="2538807"/>
              <a:ext cx="1339169" cy="31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600" dirty="0">
                  <a:ln w="0">
                    <a:noFill/>
                  </a:ln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PART04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752600"/>
            <a:ext cx="12192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909127" y="1752600"/>
            <a:ext cx="2322731" cy="990600"/>
          </a:xfrm>
          <a:custGeom>
            <a:avLst/>
            <a:gdLst>
              <a:gd name="connsiteX0" fmla="*/ 492783 w 4479461"/>
              <a:gd name="connsiteY0" fmla="*/ 0 h 1910405"/>
              <a:gd name="connsiteX1" fmla="*/ 3986678 w 4479461"/>
              <a:gd name="connsiteY1" fmla="*/ 0 h 1910405"/>
              <a:gd name="connsiteX2" fmla="*/ 4479461 w 4479461"/>
              <a:gd name="connsiteY2" fmla="*/ 946212 h 1910405"/>
              <a:gd name="connsiteX3" fmla="*/ 3977314 w 4479461"/>
              <a:gd name="connsiteY3" fmla="*/ 1910405 h 1910405"/>
              <a:gd name="connsiteX4" fmla="*/ 502148 w 4479461"/>
              <a:gd name="connsiteY4" fmla="*/ 1910405 h 1910405"/>
              <a:gd name="connsiteX5" fmla="*/ 0 w 4479461"/>
              <a:gd name="connsiteY5" fmla="*/ 946212 h 191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9461" h="1910405">
                <a:moveTo>
                  <a:pt x="492783" y="0"/>
                </a:moveTo>
                <a:lnTo>
                  <a:pt x="3986678" y="0"/>
                </a:lnTo>
                <a:lnTo>
                  <a:pt x="4479461" y="946212"/>
                </a:lnTo>
                <a:lnTo>
                  <a:pt x="3977314" y="1910405"/>
                </a:lnTo>
                <a:lnTo>
                  <a:pt x="502148" y="1910405"/>
                </a:lnTo>
                <a:lnTo>
                  <a:pt x="0" y="94621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npin heiti" charset="-122"/>
                <a:ea typeface="inpin heiti" charset="-122"/>
              </a:rPr>
              <a:t>              </a:t>
            </a:r>
            <a:endParaRPr lang="zh-CN" altLang="en-US" sz="2800" dirty="0">
              <a:latin typeface="inpin heiti" charset="-122"/>
              <a:ea typeface="inpin heiti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72000" y="3290200"/>
            <a:ext cx="3467617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2800" dirty="0">
                <a:ln w="158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目标规划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96724" y="2067580"/>
            <a:ext cx="224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600" dirty="0">
                <a:ln w="0"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</a:rPr>
              <a:t>PART04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7385971">
            <a:off x="5041791" y="769200"/>
            <a:ext cx="2057400" cy="16452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2967737" y="6563260"/>
            <a:ext cx="5960286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岗位竞聘</a:t>
            </a:r>
            <a:r>
              <a:rPr lang="en-US" altLang="zh-CN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 </a:t>
            </a:r>
            <a:r>
              <a:rPr lang="zh-CN" altLang="en-US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个人介绍 工作应聘等</a:t>
            </a:r>
            <a:r>
              <a:rPr lang="en-US" altLang="zh-CN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PPT</a:t>
            </a:r>
            <a:r>
              <a:rPr lang="zh-CN" altLang="en-US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143000" y="1524077"/>
            <a:ext cx="217028" cy="5333923"/>
            <a:chOff x="3276601" y="1543294"/>
            <a:chExt cx="217028" cy="5333923"/>
          </a:xfrm>
        </p:grpSpPr>
        <p:cxnSp>
          <p:nvCxnSpPr>
            <p:cNvPr id="6" name="直接连接符 20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<p:cNvCxnSpPr>
              <a:endCxn id="19" idx="6"/>
            </p:cNvCxnSpPr>
            <p:nvPr/>
          </p:nvCxnSpPr>
          <p:spPr>
            <a:xfrm flipH="1" flipV="1">
              <a:off x="3381254" y="1713966"/>
              <a:ext cx="7721" cy="516325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 rot="5400000">
              <a:off x="3284323" y="2870500"/>
              <a:ext cx="209305" cy="209306"/>
              <a:chOff x="1752600" y="2438400"/>
              <a:chExt cx="209305" cy="209306"/>
            </a:xfrm>
            <a:effectLst/>
          </p:grpSpPr>
          <p:sp>
            <p:nvSpPr>
              <p:cNvPr id="20" name="Oval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SpPr>
                <a:spLocks noChangeArrowheads="1"/>
              </p:cNvSpPr>
              <p:nvPr/>
            </p:nvSpPr>
            <p:spPr bwMode="auto">
              <a:xfrm>
                <a:off x="1752600" y="2438400"/>
                <a:ext cx="209305" cy="209306"/>
              </a:xfrm>
              <a:prstGeom prst="ellipse">
                <a:avLst/>
              </a:prstGeom>
              <a:solidFill>
                <a:srgbClr val="FFC000"/>
              </a:solidFill>
              <a:ln w="15875">
                <a:noFill/>
              </a:ln>
              <a:effectLst>
                <a:innerShdw blurRad="381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" name="Oval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SpPr>
                <a:spLocks noChangeArrowheads="1"/>
              </p:cNvSpPr>
              <p:nvPr/>
            </p:nvSpPr>
            <p:spPr bwMode="auto">
              <a:xfrm>
                <a:off x="1791233" y="2477034"/>
                <a:ext cx="132038" cy="132038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5400000">
              <a:off x="3276601" y="1543294"/>
              <a:ext cx="209305" cy="209306"/>
              <a:chOff x="1752600" y="2438400"/>
              <a:chExt cx="209305" cy="209306"/>
            </a:xfrm>
            <a:effectLst/>
          </p:grpSpPr>
          <p:sp>
            <p:nvSpPr>
              <p:cNvPr id="18" name="Oval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SpPr>
                <a:spLocks noChangeArrowheads="1"/>
              </p:cNvSpPr>
              <p:nvPr/>
            </p:nvSpPr>
            <p:spPr bwMode="auto">
              <a:xfrm>
                <a:off x="1752600" y="2438400"/>
                <a:ext cx="209305" cy="209306"/>
              </a:xfrm>
              <a:prstGeom prst="ellipse">
                <a:avLst/>
              </a:prstGeom>
              <a:solidFill>
                <a:srgbClr val="FFC000"/>
              </a:solidFill>
              <a:ln w="15875">
                <a:noFill/>
              </a:ln>
              <a:effectLst>
                <a:innerShdw blurRad="381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" name="Oval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SpPr>
                <a:spLocks noChangeArrowheads="1"/>
              </p:cNvSpPr>
              <p:nvPr/>
            </p:nvSpPr>
            <p:spPr bwMode="auto">
              <a:xfrm>
                <a:off x="1791233" y="2477034"/>
                <a:ext cx="132038" cy="132038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5400000">
              <a:off x="3276601" y="4197706"/>
              <a:ext cx="209305" cy="209306"/>
              <a:chOff x="1752600" y="2438400"/>
              <a:chExt cx="209305" cy="209306"/>
            </a:xfrm>
            <a:effectLst/>
          </p:grpSpPr>
          <p:sp>
            <p:nvSpPr>
              <p:cNvPr id="16" name="Oval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SpPr>
                <a:spLocks noChangeArrowheads="1"/>
              </p:cNvSpPr>
              <p:nvPr/>
            </p:nvSpPr>
            <p:spPr bwMode="auto">
              <a:xfrm>
                <a:off x="1752600" y="2438400"/>
                <a:ext cx="209305" cy="209306"/>
              </a:xfrm>
              <a:prstGeom prst="ellipse">
                <a:avLst/>
              </a:prstGeom>
              <a:solidFill>
                <a:srgbClr val="FFC000"/>
              </a:solidFill>
              <a:ln w="15875">
                <a:noFill/>
              </a:ln>
              <a:effectLst>
                <a:innerShdw blurRad="381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" name="Oval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SpPr>
                <a:spLocks noChangeArrowheads="1"/>
              </p:cNvSpPr>
              <p:nvPr/>
            </p:nvSpPr>
            <p:spPr bwMode="auto">
              <a:xfrm>
                <a:off x="1791233" y="2477034"/>
                <a:ext cx="132038" cy="132038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rot="5400000">
              <a:off x="3276601" y="5524912"/>
              <a:ext cx="209305" cy="209306"/>
              <a:chOff x="1752600" y="2438400"/>
              <a:chExt cx="209305" cy="209306"/>
            </a:xfrm>
            <a:effectLst/>
          </p:grpSpPr>
          <p:sp>
            <p:nvSpPr>
              <p:cNvPr id="14" name="Oval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SpPr>
                <a:spLocks noChangeArrowheads="1"/>
              </p:cNvSpPr>
              <p:nvPr/>
            </p:nvSpPr>
            <p:spPr bwMode="auto">
              <a:xfrm>
                <a:off x="1752600" y="2438400"/>
                <a:ext cx="209305" cy="209306"/>
              </a:xfrm>
              <a:prstGeom prst="ellipse">
                <a:avLst/>
              </a:prstGeom>
              <a:solidFill>
                <a:srgbClr val="FFC000"/>
              </a:solidFill>
              <a:ln w="15875">
                <a:noFill/>
              </a:ln>
              <a:effectLst>
                <a:innerShdw blurRad="381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" name="Oval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SpPr>
                <a:spLocks noChangeArrowheads="1"/>
              </p:cNvSpPr>
              <p:nvPr/>
            </p:nvSpPr>
            <p:spPr bwMode="auto">
              <a:xfrm>
                <a:off x="1791233" y="2477034"/>
                <a:ext cx="132038" cy="132038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0" y="45321"/>
            <a:ext cx="12192000" cy="646331"/>
            <a:chOff x="0" y="45321"/>
            <a:chExt cx="12192000" cy="646331"/>
          </a:xfrm>
        </p:grpSpPr>
        <p:sp>
          <p:nvSpPr>
            <p:cNvPr id="26" name="文本框 25"/>
            <p:cNvSpPr txBox="1"/>
            <p:nvPr/>
          </p:nvSpPr>
          <p:spPr>
            <a:xfrm>
              <a:off x="4876800" y="45321"/>
              <a:ext cx="2646878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6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目标规划</a:t>
              </a:r>
            </a:p>
          </p:txBody>
        </p:sp>
        <p:sp>
          <p:nvSpPr>
            <p:cNvPr id="27" name="直接连接符 26"/>
            <p:cNvSpPr>
              <a:spLocks noChangeShapeType="1"/>
            </p:cNvSpPr>
            <p:nvPr/>
          </p:nvSpPr>
          <p:spPr bwMode="auto">
            <a:xfrm>
              <a:off x="0" y="368487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8" name="直接连接符 8"/>
            <p:cNvSpPr>
              <a:spLocks noChangeShapeType="1"/>
            </p:cNvSpPr>
            <p:nvPr/>
          </p:nvSpPr>
          <p:spPr bwMode="auto">
            <a:xfrm>
              <a:off x="7315200" y="367518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1432664" y="1524077"/>
            <a:ext cx="1843936" cy="40011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432664" y="2851283"/>
            <a:ext cx="1843936" cy="40011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1432664" y="4178489"/>
            <a:ext cx="1843936" cy="40011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447800" y="5505695"/>
            <a:ext cx="1843936" cy="40011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3" name="文本框 48"/>
          <p:cNvSpPr txBox="1"/>
          <p:nvPr/>
        </p:nvSpPr>
        <p:spPr>
          <a:xfrm>
            <a:off x="1734329" y="1976725"/>
            <a:ext cx="4267200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34" name="矩形 33"/>
          <p:cNvSpPr/>
          <p:nvPr/>
        </p:nvSpPr>
        <p:spPr>
          <a:xfrm>
            <a:off x="1295400" y="1576615"/>
            <a:ext cx="2224472" cy="35817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规划一</a:t>
            </a:r>
          </a:p>
        </p:txBody>
      </p:sp>
      <p:sp>
        <p:nvSpPr>
          <p:cNvPr id="35" name="文本框 48"/>
          <p:cNvSpPr txBox="1"/>
          <p:nvPr/>
        </p:nvSpPr>
        <p:spPr>
          <a:xfrm>
            <a:off x="1734329" y="3289082"/>
            <a:ext cx="4267200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36" name="矩形 35"/>
          <p:cNvSpPr/>
          <p:nvPr/>
        </p:nvSpPr>
        <p:spPr>
          <a:xfrm>
            <a:off x="1295400" y="2888972"/>
            <a:ext cx="2224472" cy="35817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规划二</a:t>
            </a:r>
          </a:p>
        </p:txBody>
      </p:sp>
      <p:sp>
        <p:nvSpPr>
          <p:cNvPr id="37" name="文本框 48"/>
          <p:cNvSpPr txBox="1"/>
          <p:nvPr/>
        </p:nvSpPr>
        <p:spPr>
          <a:xfrm>
            <a:off x="1686582" y="4608816"/>
            <a:ext cx="4267200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38" name="矩形 37"/>
          <p:cNvSpPr/>
          <p:nvPr/>
        </p:nvSpPr>
        <p:spPr>
          <a:xfrm>
            <a:off x="1247653" y="4208706"/>
            <a:ext cx="2224472" cy="35817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规划三</a:t>
            </a:r>
          </a:p>
        </p:txBody>
      </p:sp>
      <p:sp>
        <p:nvSpPr>
          <p:cNvPr id="39" name="文本框 48"/>
          <p:cNvSpPr txBox="1"/>
          <p:nvPr/>
        </p:nvSpPr>
        <p:spPr>
          <a:xfrm>
            <a:off x="1686582" y="5921173"/>
            <a:ext cx="4267200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40" name="矩形 39"/>
          <p:cNvSpPr/>
          <p:nvPr/>
        </p:nvSpPr>
        <p:spPr>
          <a:xfrm>
            <a:off x="1247653" y="5521063"/>
            <a:ext cx="2224472" cy="35817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规划四</a:t>
            </a:r>
          </a:p>
        </p:txBody>
      </p:sp>
      <p:sp>
        <p:nvSpPr>
          <p:cNvPr id="41" name="矩形 40"/>
          <p:cNvSpPr/>
          <p:nvPr/>
        </p:nvSpPr>
        <p:spPr>
          <a:xfrm>
            <a:off x="6705600" y="1524077"/>
            <a:ext cx="4471792" cy="491221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76400" y="1447800"/>
            <a:ext cx="928685" cy="2343257"/>
            <a:chOff x="1403937" y="2590800"/>
            <a:chExt cx="928685" cy="2343257"/>
          </a:xfrm>
        </p:grpSpPr>
        <p:sp>
          <p:nvSpPr>
            <p:cNvPr id="3" name="直接连接符 6"/>
            <p:cNvSpPr>
              <a:spLocks noChangeShapeType="1"/>
            </p:cNvSpPr>
            <p:nvPr/>
          </p:nvSpPr>
          <p:spPr bwMode="auto">
            <a:xfrm>
              <a:off x="1862012" y="2590800"/>
              <a:ext cx="0" cy="167640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prstDash val="lg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" name="泪滴形 3"/>
            <p:cNvSpPr/>
            <p:nvPr/>
          </p:nvSpPr>
          <p:spPr>
            <a:xfrm rot="18922695">
              <a:off x="1403937" y="4005372"/>
              <a:ext cx="928685" cy="928685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72087" y="2336620"/>
            <a:ext cx="928685" cy="2343257"/>
            <a:chOff x="1403937" y="2590800"/>
            <a:chExt cx="928685" cy="2343257"/>
          </a:xfrm>
        </p:grpSpPr>
        <p:sp>
          <p:nvSpPr>
            <p:cNvPr id="6" name="直接连接符 6"/>
            <p:cNvSpPr>
              <a:spLocks noChangeShapeType="1"/>
            </p:cNvSpPr>
            <p:nvPr/>
          </p:nvSpPr>
          <p:spPr bwMode="auto">
            <a:xfrm>
              <a:off x="1862012" y="2590800"/>
              <a:ext cx="0" cy="167640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prstDash val="lg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7" name="泪滴形 6"/>
            <p:cNvSpPr/>
            <p:nvPr/>
          </p:nvSpPr>
          <p:spPr>
            <a:xfrm rot="18922695">
              <a:off x="1403937" y="4005372"/>
              <a:ext cx="928685" cy="928685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67774" y="1447800"/>
            <a:ext cx="928685" cy="2343257"/>
            <a:chOff x="1403937" y="2590800"/>
            <a:chExt cx="928685" cy="2343257"/>
          </a:xfrm>
        </p:grpSpPr>
        <p:sp>
          <p:nvSpPr>
            <p:cNvPr id="9" name="直接连接符 6"/>
            <p:cNvSpPr>
              <a:spLocks noChangeShapeType="1"/>
            </p:cNvSpPr>
            <p:nvPr/>
          </p:nvSpPr>
          <p:spPr bwMode="auto">
            <a:xfrm>
              <a:off x="1862012" y="2590800"/>
              <a:ext cx="0" cy="167640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prstDash val="lg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0" name="泪滴形 9"/>
            <p:cNvSpPr/>
            <p:nvPr/>
          </p:nvSpPr>
          <p:spPr>
            <a:xfrm rot="18922695">
              <a:off x="1403937" y="4005372"/>
              <a:ext cx="928685" cy="928685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663461" y="2336620"/>
            <a:ext cx="928685" cy="2343257"/>
            <a:chOff x="1403937" y="2590800"/>
            <a:chExt cx="928685" cy="2343257"/>
          </a:xfrm>
        </p:grpSpPr>
        <p:sp>
          <p:nvSpPr>
            <p:cNvPr id="12" name="直接连接符 6"/>
            <p:cNvSpPr>
              <a:spLocks noChangeShapeType="1"/>
            </p:cNvSpPr>
            <p:nvPr/>
          </p:nvSpPr>
          <p:spPr bwMode="auto">
            <a:xfrm>
              <a:off x="1862012" y="2590800"/>
              <a:ext cx="0" cy="167640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prstDash val="lg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3" name="泪滴形 12"/>
            <p:cNvSpPr/>
            <p:nvPr/>
          </p:nvSpPr>
          <p:spPr>
            <a:xfrm rot="18922695">
              <a:off x="1403937" y="4005372"/>
              <a:ext cx="928685" cy="928685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659149" y="1447800"/>
            <a:ext cx="928685" cy="2343257"/>
            <a:chOff x="1403937" y="2590800"/>
            <a:chExt cx="928685" cy="2343257"/>
          </a:xfrm>
        </p:grpSpPr>
        <p:sp>
          <p:nvSpPr>
            <p:cNvPr id="15" name="直接连接符 6"/>
            <p:cNvSpPr>
              <a:spLocks noChangeShapeType="1"/>
            </p:cNvSpPr>
            <p:nvPr/>
          </p:nvSpPr>
          <p:spPr bwMode="auto">
            <a:xfrm>
              <a:off x="1862012" y="2590800"/>
              <a:ext cx="0" cy="167640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prstDash val="lg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6" name="泪滴形 15"/>
            <p:cNvSpPr/>
            <p:nvPr/>
          </p:nvSpPr>
          <p:spPr>
            <a:xfrm rot="18922695">
              <a:off x="1403937" y="4005372"/>
              <a:ext cx="928685" cy="928685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0" y="45321"/>
            <a:ext cx="12192000" cy="646331"/>
            <a:chOff x="0" y="45321"/>
            <a:chExt cx="12192000" cy="646331"/>
          </a:xfrm>
        </p:grpSpPr>
        <p:sp>
          <p:nvSpPr>
            <p:cNvPr id="18" name="文本框 17"/>
            <p:cNvSpPr txBox="1"/>
            <p:nvPr/>
          </p:nvSpPr>
          <p:spPr>
            <a:xfrm>
              <a:off x="4876800" y="45321"/>
              <a:ext cx="2646878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6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目标规划</a:t>
              </a:r>
            </a:p>
          </p:txBody>
        </p:sp>
        <p:sp>
          <p:nvSpPr>
            <p:cNvPr id="19" name="直接连接符 18"/>
            <p:cNvSpPr>
              <a:spLocks noChangeShapeType="1"/>
            </p:cNvSpPr>
            <p:nvPr/>
          </p:nvSpPr>
          <p:spPr bwMode="auto">
            <a:xfrm>
              <a:off x="0" y="368487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直接连接符 8"/>
            <p:cNvSpPr>
              <a:spLocks noChangeShapeType="1"/>
            </p:cNvSpPr>
            <p:nvPr/>
          </p:nvSpPr>
          <p:spPr bwMode="auto">
            <a:xfrm>
              <a:off x="7315200" y="367518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34" name="文本框 48"/>
          <p:cNvSpPr txBox="1"/>
          <p:nvPr/>
        </p:nvSpPr>
        <p:spPr>
          <a:xfrm>
            <a:off x="9400463" y="4157055"/>
            <a:ext cx="1458587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35" name="矩形 34"/>
          <p:cNvSpPr/>
          <p:nvPr/>
        </p:nvSpPr>
        <p:spPr>
          <a:xfrm>
            <a:off x="9888546" y="2775495"/>
            <a:ext cx="482423" cy="110243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规</a:t>
            </a:r>
            <a:endParaRPr lang="en-US" altLang="zh-CN" sz="2000" spc="600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划</a:t>
            </a:r>
            <a:endParaRPr lang="en-US" altLang="zh-CN" sz="2000" spc="600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五</a:t>
            </a:r>
          </a:p>
        </p:txBody>
      </p:sp>
      <p:sp>
        <p:nvSpPr>
          <p:cNvPr id="36" name="文本框 48"/>
          <p:cNvSpPr txBox="1"/>
          <p:nvPr/>
        </p:nvSpPr>
        <p:spPr>
          <a:xfrm>
            <a:off x="7432485" y="5039160"/>
            <a:ext cx="1458587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37" name="矩形 36"/>
          <p:cNvSpPr/>
          <p:nvPr/>
        </p:nvSpPr>
        <p:spPr>
          <a:xfrm>
            <a:off x="7920568" y="3657600"/>
            <a:ext cx="482423" cy="110243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规</a:t>
            </a:r>
            <a:endParaRPr lang="en-US" altLang="zh-CN" sz="2000" spc="600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划</a:t>
            </a:r>
            <a:endParaRPr lang="en-US" altLang="zh-CN" sz="2000" spc="600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四</a:t>
            </a:r>
          </a:p>
        </p:txBody>
      </p:sp>
      <p:sp>
        <p:nvSpPr>
          <p:cNvPr id="38" name="文本框 48"/>
          <p:cNvSpPr txBox="1"/>
          <p:nvPr/>
        </p:nvSpPr>
        <p:spPr>
          <a:xfrm>
            <a:off x="5446140" y="4173219"/>
            <a:ext cx="1458587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39" name="矩形 38"/>
          <p:cNvSpPr/>
          <p:nvPr/>
        </p:nvSpPr>
        <p:spPr>
          <a:xfrm>
            <a:off x="5934223" y="2791659"/>
            <a:ext cx="482423" cy="110243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规</a:t>
            </a:r>
            <a:endParaRPr lang="en-US" altLang="zh-CN" sz="2000" spc="600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划</a:t>
            </a:r>
            <a:endParaRPr lang="en-US" altLang="zh-CN" sz="2000" spc="600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三</a:t>
            </a:r>
          </a:p>
        </p:txBody>
      </p:sp>
      <p:sp>
        <p:nvSpPr>
          <p:cNvPr id="40" name="文本框 48"/>
          <p:cNvSpPr txBox="1"/>
          <p:nvPr/>
        </p:nvSpPr>
        <p:spPr>
          <a:xfrm>
            <a:off x="3479764" y="5039160"/>
            <a:ext cx="1458587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41" name="矩形 40"/>
          <p:cNvSpPr/>
          <p:nvPr/>
        </p:nvSpPr>
        <p:spPr>
          <a:xfrm>
            <a:off x="3967847" y="3657600"/>
            <a:ext cx="482423" cy="110243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规</a:t>
            </a:r>
            <a:endParaRPr lang="en-US" altLang="zh-CN" sz="2000" spc="600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划</a:t>
            </a:r>
            <a:endParaRPr lang="en-US" altLang="zh-CN" sz="2000" spc="600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二</a:t>
            </a:r>
          </a:p>
        </p:txBody>
      </p:sp>
      <p:sp>
        <p:nvSpPr>
          <p:cNvPr id="42" name="文本框 48"/>
          <p:cNvSpPr txBox="1"/>
          <p:nvPr/>
        </p:nvSpPr>
        <p:spPr>
          <a:xfrm>
            <a:off x="1479997" y="4157055"/>
            <a:ext cx="1458587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43" name="矩形 42"/>
          <p:cNvSpPr/>
          <p:nvPr/>
        </p:nvSpPr>
        <p:spPr>
          <a:xfrm>
            <a:off x="1968080" y="2775495"/>
            <a:ext cx="482423" cy="110243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规</a:t>
            </a:r>
            <a:endParaRPr lang="en-US" altLang="zh-CN" sz="2000" spc="600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划</a:t>
            </a:r>
            <a:endParaRPr lang="en-US" altLang="zh-CN" sz="2000" spc="600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  <a:p>
            <a:pPr algn="ctr"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5321"/>
            <a:ext cx="12192000" cy="646331"/>
            <a:chOff x="0" y="45321"/>
            <a:chExt cx="12192000" cy="646331"/>
          </a:xfrm>
        </p:grpSpPr>
        <p:sp>
          <p:nvSpPr>
            <p:cNvPr id="3" name="文本框 2"/>
            <p:cNvSpPr txBox="1"/>
            <p:nvPr/>
          </p:nvSpPr>
          <p:spPr>
            <a:xfrm>
              <a:off x="4876800" y="45321"/>
              <a:ext cx="2646878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6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目标规划</a:t>
              </a:r>
            </a:p>
          </p:txBody>
        </p:sp>
        <p:sp>
          <p:nvSpPr>
            <p:cNvPr id="4" name="直接连接符 3"/>
            <p:cNvSpPr>
              <a:spLocks noChangeShapeType="1"/>
            </p:cNvSpPr>
            <p:nvPr/>
          </p:nvSpPr>
          <p:spPr bwMode="auto">
            <a:xfrm>
              <a:off x="0" y="368487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" name="直接连接符 8"/>
            <p:cNvSpPr>
              <a:spLocks noChangeShapeType="1"/>
            </p:cNvSpPr>
            <p:nvPr/>
          </p:nvSpPr>
          <p:spPr bwMode="auto">
            <a:xfrm>
              <a:off x="7315200" y="367518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2507032" y="2157262"/>
            <a:ext cx="1843936" cy="40011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7" name="文本框 48"/>
          <p:cNvSpPr txBox="1"/>
          <p:nvPr/>
        </p:nvSpPr>
        <p:spPr>
          <a:xfrm>
            <a:off x="1295400" y="2842985"/>
            <a:ext cx="4267200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点击输入简要文字内容，文字内容任意编辑，图片可替换。点击输入简要文字内容，文字内容任意编辑，图片可替换。</a:t>
            </a:r>
          </a:p>
        </p:txBody>
      </p:sp>
      <p:sp>
        <p:nvSpPr>
          <p:cNvPr id="8" name="矩形 7"/>
          <p:cNvSpPr/>
          <p:nvPr/>
        </p:nvSpPr>
        <p:spPr>
          <a:xfrm>
            <a:off x="2698554" y="2199195"/>
            <a:ext cx="1487786" cy="35817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标题文本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7713946" y="2120317"/>
            <a:ext cx="1843936" cy="40011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0" name="文本框 48"/>
          <p:cNvSpPr txBox="1"/>
          <p:nvPr/>
        </p:nvSpPr>
        <p:spPr>
          <a:xfrm>
            <a:off x="6502314" y="2806040"/>
            <a:ext cx="4267200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点击输入简要文字内容，文字内容任意编辑，图片可替换。点击输入简要文字内容，文字内容任意编辑，图片可替换。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905468" y="2162250"/>
            <a:ext cx="1487786" cy="35817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标题文本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2507032" y="3998574"/>
            <a:ext cx="1843936" cy="40011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文本框 48"/>
          <p:cNvSpPr txBox="1"/>
          <p:nvPr/>
        </p:nvSpPr>
        <p:spPr>
          <a:xfrm>
            <a:off x="1295400" y="4684297"/>
            <a:ext cx="4267200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点击输入简要文字内容，文字内容任意编辑，图片可替换。点击输入简要文字内容，文字内容任意编辑，图片可替换。</a:t>
            </a:r>
          </a:p>
        </p:txBody>
      </p:sp>
      <p:sp>
        <p:nvSpPr>
          <p:cNvPr id="20" name="矩形 19"/>
          <p:cNvSpPr/>
          <p:nvPr/>
        </p:nvSpPr>
        <p:spPr>
          <a:xfrm>
            <a:off x="2698554" y="4040507"/>
            <a:ext cx="1487786" cy="35817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标题文本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7713946" y="3961629"/>
            <a:ext cx="1843936" cy="40011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2" name="文本框 48"/>
          <p:cNvSpPr txBox="1"/>
          <p:nvPr/>
        </p:nvSpPr>
        <p:spPr>
          <a:xfrm>
            <a:off x="6502314" y="4647352"/>
            <a:ext cx="4267200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点击输入简要文字内容，文字内容任意编辑，图片可替换。点击输入简要文字内容，文字内容任意编辑，图片可替换。</a:t>
            </a:r>
          </a:p>
        </p:txBody>
      </p:sp>
      <p:sp>
        <p:nvSpPr>
          <p:cNvPr id="23" name="矩形 22"/>
          <p:cNvSpPr/>
          <p:nvPr/>
        </p:nvSpPr>
        <p:spPr>
          <a:xfrm>
            <a:off x="7905468" y="4003562"/>
            <a:ext cx="1487786" cy="35817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/>
      <p:bldP spid="18" grpId="0" animBg="1"/>
      <p:bldP spid="19" grpId="0"/>
      <p:bldP spid="20" grpId="0"/>
      <p:bldP spid="21" grpId="0" animBg="1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5321"/>
            <a:ext cx="12192000" cy="646331"/>
            <a:chOff x="0" y="45321"/>
            <a:chExt cx="12192000" cy="646331"/>
          </a:xfrm>
        </p:grpSpPr>
        <p:sp>
          <p:nvSpPr>
            <p:cNvPr id="3" name="文本框 2"/>
            <p:cNvSpPr txBox="1"/>
            <p:nvPr/>
          </p:nvSpPr>
          <p:spPr>
            <a:xfrm>
              <a:off x="4876800" y="45321"/>
              <a:ext cx="2646878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6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目标规划</a:t>
              </a:r>
            </a:p>
          </p:txBody>
        </p:sp>
        <p:sp>
          <p:nvSpPr>
            <p:cNvPr id="4" name="直接连接符 3"/>
            <p:cNvSpPr>
              <a:spLocks noChangeShapeType="1"/>
            </p:cNvSpPr>
            <p:nvPr/>
          </p:nvSpPr>
          <p:spPr bwMode="auto">
            <a:xfrm>
              <a:off x="0" y="368487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" name="直接连接符 8"/>
            <p:cNvSpPr>
              <a:spLocks noChangeShapeType="1"/>
            </p:cNvSpPr>
            <p:nvPr/>
          </p:nvSpPr>
          <p:spPr bwMode="auto">
            <a:xfrm>
              <a:off x="7315200" y="367518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352800" y="1600200"/>
            <a:ext cx="4907230" cy="3999939"/>
            <a:chOff x="3627170" y="1649293"/>
            <a:chExt cx="3249086" cy="2648367"/>
          </a:xfrm>
        </p:grpSpPr>
        <p:sp>
          <p:nvSpPr>
            <p:cNvPr id="6" name="Oval 90"/>
            <p:cNvSpPr/>
            <p:nvPr/>
          </p:nvSpPr>
          <p:spPr>
            <a:xfrm>
              <a:off x="4082461" y="1649293"/>
              <a:ext cx="2649779" cy="2648367"/>
            </a:xfrm>
            <a:prstGeom prst="ellipse">
              <a:avLst/>
            </a:prstGeom>
            <a:noFill/>
            <a:ln w="101600">
              <a:solidFill>
                <a:schemeClr val="tx1">
                  <a:lumMod val="75000"/>
                  <a:lumOff val="25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" name="Oval 91"/>
            <p:cNvSpPr/>
            <p:nvPr/>
          </p:nvSpPr>
          <p:spPr>
            <a:xfrm>
              <a:off x="4244894" y="1811726"/>
              <a:ext cx="2324913" cy="2323500"/>
            </a:xfrm>
            <a:prstGeom prst="ellipse">
              <a:avLst/>
            </a:prstGeom>
            <a:noFill/>
            <a:ln w="101600">
              <a:solidFill>
                <a:schemeClr val="tx1">
                  <a:lumMod val="75000"/>
                  <a:lumOff val="25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" name="Oval 92"/>
            <p:cNvSpPr/>
            <p:nvPr/>
          </p:nvSpPr>
          <p:spPr>
            <a:xfrm>
              <a:off x="4407327" y="1972747"/>
              <a:ext cx="2000046" cy="2001458"/>
            </a:xfrm>
            <a:prstGeom prst="ellipse">
              <a:avLst/>
            </a:prstGeom>
            <a:noFill/>
            <a:ln w="10160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Oval 93"/>
            <p:cNvSpPr/>
            <p:nvPr/>
          </p:nvSpPr>
          <p:spPr>
            <a:xfrm>
              <a:off x="4569760" y="2135180"/>
              <a:ext cx="1675180" cy="1676593"/>
            </a:xfrm>
            <a:prstGeom prst="ellipse">
              <a:avLst/>
            </a:prstGeom>
            <a:noFill/>
            <a:ln w="101600" cap="rnd">
              <a:solidFill>
                <a:schemeClr val="tx1">
                  <a:lumMod val="75000"/>
                  <a:lumOff val="25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" name="Arc 94"/>
            <p:cNvSpPr/>
            <p:nvPr/>
          </p:nvSpPr>
          <p:spPr>
            <a:xfrm>
              <a:off x="4082461" y="1649293"/>
              <a:ext cx="2649779" cy="2648367"/>
            </a:xfrm>
            <a:prstGeom prst="arc">
              <a:avLst>
                <a:gd name="adj1" fmla="val 16200000"/>
                <a:gd name="adj2" fmla="val 1714152"/>
              </a:avLst>
            </a:prstGeom>
            <a:noFill/>
            <a:ln w="101600" cap="rnd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inpin heiti" charset="-122"/>
                <a:cs typeface="+mn-ea"/>
                <a:sym typeface="+mn-lt"/>
              </a:endParaRPr>
            </a:p>
          </p:txBody>
        </p:sp>
        <p:sp>
          <p:nvSpPr>
            <p:cNvPr id="11" name="Arc 95"/>
            <p:cNvSpPr/>
            <p:nvPr/>
          </p:nvSpPr>
          <p:spPr>
            <a:xfrm>
              <a:off x="4244894" y="1811726"/>
              <a:ext cx="2324913" cy="2323500"/>
            </a:xfrm>
            <a:prstGeom prst="arc">
              <a:avLst>
                <a:gd name="adj1" fmla="val 12350273"/>
                <a:gd name="adj2" fmla="val 15240146"/>
              </a:avLst>
            </a:prstGeom>
            <a:noFill/>
            <a:ln w="101600" cap="rnd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inpin heiti" charset="-122"/>
                <a:cs typeface="+mn-ea"/>
                <a:sym typeface="+mn-lt"/>
              </a:endParaRPr>
            </a:p>
          </p:txBody>
        </p:sp>
        <p:sp>
          <p:nvSpPr>
            <p:cNvPr id="12" name="Arc 96"/>
            <p:cNvSpPr/>
            <p:nvPr/>
          </p:nvSpPr>
          <p:spPr>
            <a:xfrm>
              <a:off x="4407327" y="1972747"/>
              <a:ext cx="2000046" cy="2001458"/>
            </a:xfrm>
            <a:prstGeom prst="arc">
              <a:avLst>
                <a:gd name="adj1" fmla="val 3842578"/>
                <a:gd name="adj2" fmla="val 11001083"/>
              </a:avLst>
            </a:prstGeom>
            <a:noFill/>
            <a:ln w="101600" cap="rnd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inpin heiti" charset="-122"/>
                <a:cs typeface="+mn-ea"/>
                <a:sym typeface="+mn-lt"/>
              </a:endParaRPr>
            </a:p>
          </p:txBody>
        </p:sp>
        <p:sp>
          <p:nvSpPr>
            <p:cNvPr id="13" name="Arc 97"/>
            <p:cNvSpPr/>
            <p:nvPr/>
          </p:nvSpPr>
          <p:spPr>
            <a:xfrm>
              <a:off x="4569760" y="2135180"/>
              <a:ext cx="1675180" cy="1676593"/>
            </a:xfrm>
            <a:prstGeom prst="arc">
              <a:avLst>
                <a:gd name="adj1" fmla="val 19963852"/>
                <a:gd name="adj2" fmla="val 3179172"/>
              </a:avLst>
            </a:prstGeom>
            <a:noFill/>
            <a:ln w="101600" cap="rnd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inpin heiti" charset="-122"/>
                <a:cs typeface="+mn-ea"/>
                <a:sym typeface="+mn-lt"/>
              </a:endParaRPr>
            </a:p>
          </p:txBody>
        </p:sp>
        <p:cxnSp>
          <p:nvCxnSpPr>
            <p:cNvPr id="14" name="Straight Connector 100"/>
            <p:cNvCxnSpPr/>
            <p:nvPr/>
          </p:nvCxnSpPr>
          <p:spPr>
            <a:xfrm>
              <a:off x="6249888" y="1921396"/>
              <a:ext cx="4572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01"/>
            <p:cNvCxnSpPr/>
            <p:nvPr/>
          </p:nvCxnSpPr>
          <p:spPr>
            <a:xfrm>
              <a:off x="6008712" y="3721596"/>
              <a:ext cx="867544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07"/>
            <p:cNvCxnSpPr/>
            <p:nvPr/>
          </p:nvCxnSpPr>
          <p:spPr>
            <a:xfrm>
              <a:off x="3683662" y="2193429"/>
              <a:ext cx="619908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3627170" y="3577580"/>
              <a:ext cx="914400" cy="327025"/>
              <a:chOff x="2412347" y="3068787"/>
              <a:chExt cx="914400" cy="327025"/>
            </a:xfrm>
          </p:grpSpPr>
          <p:cxnSp>
            <p:nvCxnSpPr>
              <p:cNvPr id="21" name="Straight Connector 110"/>
              <p:cNvCxnSpPr/>
              <p:nvPr/>
            </p:nvCxnSpPr>
            <p:spPr>
              <a:xfrm>
                <a:off x="2412347" y="3068787"/>
                <a:ext cx="914400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112"/>
              <p:cNvCxnSpPr/>
              <p:nvPr/>
            </p:nvCxnSpPr>
            <p:spPr>
              <a:xfrm>
                <a:off x="2412347" y="3068787"/>
                <a:ext cx="0" cy="32702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文本框 48"/>
          <p:cNvSpPr txBox="1"/>
          <p:nvPr/>
        </p:nvSpPr>
        <p:spPr>
          <a:xfrm>
            <a:off x="1540313" y="2834178"/>
            <a:ext cx="2232904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点击输入简要文字内容，文字内容任意编辑，图片可替换。点击输入简要文字内容，文字内容任意编辑，图片可替换。</a:t>
            </a:r>
          </a:p>
        </p:txBody>
      </p:sp>
      <p:sp>
        <p:nvSpPr>
          <p:cNvPr id="31" name="矩形 30"/>
          <p:cNvSpPr/>
          <p:nvPr/>
        </p:nvSpPr>
        <p:spPr>
          <a:xfrm>
            <a:off x="1927317" y="2242942"/>
            <a:ext cx="1578672" cy="35817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标题文本</a:t>
            </a:r>
          </a:p>
        </p:txBody>
      </p:sp>
      <p:sp>
        <p:nvSpPr>
          <p:cNvPr id="32" name="文本框 48"/>
          <p:cNvSpPr txBox="1"/>
          <p:nvPr/>
        </p:nvSpPr>
        <p:spPr>
          <a:xfrm>
            <a:off x="2176460" y="5670248"/>
            <a:ext cx="2232904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点击输入简要文字内容，文字内容任意编辑，图片可替换。点击输入简要文字内容，文字内容任意编辑，图片可替换。</a:t>
            </a:r>
          </a:p>
        </p:txBody>
      </p:sp>
      <p:sp>
        <p:nvSpPr>
          <p:cNvPr id="33" name="矩形 32"/>
          <p:cNvSpPr/>
          <p:nvPr/>
        </p:nvSpPr>
        <p:spPr>
          <a:xfrm>
            <a:off x="2563464" y="5079012"/>
            <a:ext cx="1578672" cy="35817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标题文本</a:t>
            </a:r>
          </a:p>
        </p:txBody>
      </p:sp>
      <p:sp>
        <p:nvSpPr>
          <p:cNvPr id="34" name="文本框 48"/>
          <p:cNvSpPr txBox="1"/>
          <p:nvPr/>
        </p:nvSpPr>
        <p:spPr>
          <a:xfrm>
            <a:off x="8279860" y="5099342"/>
            <a:ext cx="2232904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点击输入简要文字内容，文字内容任意编辑，图片可替换。点击输入简要文字内容，文字内容任意编辑，图片可替换。</a:t>
            </a:r>
          </a:p>
        </p:txBody>
      </p:sp>
      <p:sp>
        <p:nvSpPr>
          <p:cNvPr id="35" name="矩形 34"/>
          <p:cNvSpPr/>
          <p:nvPr/>
        </p:nvSpPr>
        <p:spPr>
          <a:xfrm>
            <a:off x="8666864" y="4508106"/>
            <a:ext cx="1578672" cy="35817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标题文本</a:t>
            </a:r>
          </a:p>
        </p:txBody>
      </p:sp>
      <p:sp>
        <p:nvSpPr>
          <p:cNvPr id="36" name="文本框 48"/>
          <p:cNvSpPr txBox="1"/>
          <p:nvPr/>
        </p:nvSpPr>
        <p:spPr>
          <a:xfrm>
            <a:off x="8179228" y="2535732"/>
            <a:ext cx="2232904" cy="6897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点击输入简要文字内容，文字内容任意编辑，图片可替换。点击输入简要文字内容，文字内容任意编辑，图片可替换。</a:t>
            </a:r>
          </a:p>
        </p:txBody>
      </p:sp>
      <p:sp>
        <p:nvSpPr>
          <p:cNvPr id="37" name="矩形 36"/>
          <p:cNvSpPr/>
          <p:nvPr/>
        </p:nvSpPr>
        <p:spPr>
          <a:xfrm>
            <a:off x="8566232" y="1944496"/>
            <a:ext cx="1578672" cy="358177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Bef>
                <a:spcPct val="0"/>
              </a:spcBef>
              <a:defRPr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76200"/>
            <a:ext cx="12192000" cy="646331"/>
            <a:chOff x="0" y="76200"/>
            <a:chExt cx="12192000" cy="646331"/>
          </a:xfrm>
        </p:grpSpPr>
        <p:sp>
          <p:nvSpPr>
            <p:cNvPr id="3" name="文本框 2"/>
            <p:cNvSpPr txBox="1"/>
            <p:nvPr/>
          </p:nvSpPr>
          <p:spPr>
            <a:xfrm>
              <a:off x="5239034" y="76200"/>
              <a:ext cx="1713931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6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总 结</a:t>
              </a:r>
            </a:p>
          </p:txBody>
        </p:sp>
        <p:sp>
          <p:nvSpPr>
            <p:cNvPr id="4" name="直接连接符 3"/>
            <p:cNvSpPr>
              <a:spLocks noChangeShapeType="1"/>
            </p:cNvSpPr>
            <p:nvPr/>
          </p:nvSpPr>
          <p:spPr bwMode="auto">
            <a:xfrm flipV="1">
              <a:off x="0" y="367518"/>
              <a:ext cx="5239034" cy="969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" name="直接连接符 8"/>
            <p:cNvSpPr>
              <a:spLocks noChangeShapeType="1"/>
            </p:cNvSpPr>
            <p:nvPr/>
          </p:nvSpPr>
          <p:spPr bwMode="auto">
            <a:xfrm>
              <a:off x="6781800" y="367518"/>
              <a:ext cx="54102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38940" y="1828800"/>
            <a:ext cx="109460" cy="3733800"/>
            <a:chOff x="6138940" y="1828800"/>
            <a:chExt cx="109460" cy="3733800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6144025" y="1844545"/>
              <a:ext cx="1" cy="37180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6138940" y="1828800"/>
              <a:ext cx="109460" cy="97042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6553200" y="2291290"/>
            <a:ext cx="4493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553200" y="3617752"/>
            <a:ext cx="4493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553200" y="4944214"/>
            <a:ext cx="4493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49"/>
          <p:cNvSpPr txBox="1"/>
          <p:nvPr/>
        </p:nvSpPr>
        <p:spPr>
          <a:xfrm>
            <a:off x="6507804" y="185107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标题关键字</a:t>
            </a:r>
          </a:p>
        </p:txBody>
      </p:sp>
      <p:sp>
        <p:nvSpPr>
          <p:cNvPr id="15" name="TextBox 50"/>
          <p:cNvSpPr txBox="1"/>
          <p:nvPr/>
        </p:nvSpPr>
        <p:spPr>
          <a:xfrm>
            <a:off x="6507804" y="23622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16" name="TextBox 49"/>
          <p:cNvSpPr txBox="1"/>
          <p:nvPr/>
        </p:nvSpPr>
        <p:spPr>
          <a:xfrm>
            <a:off x="6507804" y="317753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标题关键字</a:t>
            </a:r>
          </a:p>
        </p:txBody>
      </p:sp>
      <p:sp>
        <p:nvSpPr>
          <p:cNvPr id="17" name="TextBox 50"/>
          <p:cNvSpPr txBox="1"/>
          <p:nvPr/>
        </p:nvSpPr>
        <p:spPr>
          <a:xfrm>
            <a:off x="6507804" y="368866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18" name="TextBox 49"/>
          <p:cNvSpPr txBox="1"/>
          <p:nvPr/>
        </p:nvSpPr>
        <p:spPr>
          <a:xfrm>
            <a:off x="6553200" y="449580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标题关键字</a:t>
            </a:r>
          </a:p>
        </p:txBody>
      </p:sp>
      <p:sp>
        <p:nvSpPr>
          <p:cNvPr id="19" name="TextBox 50"/>
          <p:cNvSpPr txBox="1"/>
          <p:nvPr/>
        </p:nvSpPr>
        <p:spPr>
          <a:xfrm>
            <a:off x="6553200" y="500692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22" name="矩形 21"/>
          <p:cNvSpPr/>
          <p:nvPr/>
        </p:nvSpPr>
        <p:spPr>
          <a:xfrm>
            <a:off x="1090808" y="1851075"/>
            <a:ext cx="4471792" cy="371152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V="1">
            <a:off x="-19050" y="0"/>
            <a:ext cx="12192000" cy="6858000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86200" y="0"/>
            <a:ext cx="4479461" cy="685800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3810000" y="1676400"/>
            <a:ext cx="4590052" cy="1957570"/>
          </a:xfrm>
          <a:custGeom>
            <a:avLst/>
            <a:gdLst>
              <a:gd name="connsiteX0" fmla="*/ 492783 w 4479461"/>
              <a:gd name="connsiteY0" fmla="*/ 0 h 1910405"/>
              <a:gd name="connsiteX1" fmla="*/ 3986678 w 4479461"/>
              <a:gd name="connsiteY1" fmla="*/ 0 h 1910405"/>
              <a:gd name="connsiteX2" fmla="*/ 4479461 w 4479461"/>
              <a:gd name="connsiteY2" fmla="*/ 946212 h 1910405"/>
              <a:gd name="connsiteX3" fmla="*/ 3977314 w 4479461"/>
              <a:gd name="connsiteY3" fmla="*/ 1910405 h 1910405"/>
              <a:gd name="connsiteX4" fmla="*/ 502148 w 4479461"/>
              <a:gd name="connsiteY4" fmla="*/ 1910405 h 1910405"/>
              <a:gd name="connsiteX5" fmla="*/ 0 w 4479461"/>
              <a:gd name="connsiteY5" fmla="*/ 946212 h 191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9461" h="1910405">
                <a:moveTo>
                  <a:pt x="492783" y="0"/>
                </a:moveTo>
                <a:lnTo>
                  <a:pt x="3986678" y="0"/>
                </a:lnTo>
                <a:lnTo>
                  <a:pt x="4479461" y="946212"/>
                </a:lnTo>
                <a:lnTo>
                  <a:pt x="3977314" y="1910405"/>
                </a:lnTo>
                <a:lnTo>
                  <a:pt x="502148" y="1910405"/>
                </a:lnTo>
                <a:lnTo>
                  <a:pt x="0" y="946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npin heiti" charset="-122"/>
                <a:ea typeface="inpin heiti" charset="-122"/>
              </a:rPr>
              <a:t>              </a:t>
            </a:r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00102" y="2084592"/>
            <a:ext cx="449995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7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pin heiti" charset="-122"/>
                <a:ea typeface="inpin heiti" charset="-122"/>
              </a:rPr>
              <a:t>谢谢观看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5126220"/>
            <a:ext cx="431588" cy="368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457200"/>
            <a:ext cx="913950" cy="5207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5067300" y="4518917"/>
            <a:ext cx="2133600" cy="4001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28243" y="4534306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应聘人：</a:t>
            </a:r>
            <a:r>
              <a:rPr lang="en-US" altLang="zh-CN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xiazaii</a:t>
            </a:r>
            <a:endParaRPr lang="zh-CN" altLang="en-US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08119" y="3256346"/>
            <a:ext cx="3651962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spc="3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岗位竞聘</a:t>
            </a:r>
            <a:r>
              <a:rPr lang="en-US" altLang="zh-CN" sz="1200" spc="3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 </a:t>
            </a:r>
            <a:r>
              <a:rPr lang="zh-CN" altLang="en-US" sz="1200" spc="3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个人介绍 工作应聘等</a:t>
            </a:r>
            <a:r>
              <a:rPr lang="en-US" altLang="zh-CN" sz="1200" spc="3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PPT</a:t>
            </a:r>
            <a:r>
              <a:rPr lang="zh-CN" altLang="en-US" sz="1200" spc="3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752600"/>
            <a:ext cx="12192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909127" y="1752600"/>
            <a:ext cx="2322731" cy="990600"/>
          </a:xfrm>
          <a:custGeom>
            <a:avLst/>
            <a:gdLst>
              <a:gd name="connsiteX0" fmla="*/ 492783 w 4479461"/>
              <a:gd name="connsiteY0" fmla="*/ 0 h 1910405"/>
              <a:gd name="connsiteX1" fmla="*/ 3986678 w 4479461"/>
              <a:gd name="connsiteY1" fmla="*/ 0 h 1910405"/>
              <a:gd name="connsiteX2" fmla="*/ 4479461 w 4479461"/>
              <a:gd name="connsiteY2" fmla="*/ 946212 h 1910405"/>
              <a:gd name="connsiteX3" fmla="*/ 3977314 w 4479461"/>
              <a:gd name="connsiteY3" fmla="*/ 1910405 h 1910405"/>
              <a:gd name="connsiteX4" fmla="*/ 502148 w 4479461"/>
              <a:gd name="connsiteY4" fmla="*/ 1910405 h 1910405"/>
              <a:gd name="connsiteX5" fmla="*/ 0 w 4479461"/>
              <a:gd name="connsiteY5" fmla="*/ 946212 h 191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9461" h="1910405">
                <a:moveTo>
                  <a:pt x="492783" y="0"/>
                </a:moveTo>
                <a:lnTo>
                  <a:pt x="3986678" y="0"/>
                </a:lnTo>
                <a:lnTo>
                  <a:pt x="4479461" y="946212"/>
                </a:lnTo>
                <a:lnTo>
                  <a:pt x="3977314" y="1910405"/>
                </a:lnTo>
                <a:lnTo>
                  <a:pt x="502148" y="1910405"/>
                </a:lnTo>
                <a:lnTo>
                  <a:pt x="0" y="94621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npin heiti" charset="-122"/>
                <a:ea typeface="inpin heiti" charset="-122"/>
              </a:rPr>
              <a:t>              </a:t>
            </a:r>
            <a:endParaRPr lang="zh-CN" altLang="en-US" sz="2800" dirty="0">
              <a:latin typeface="inpin heiti" charset="-122"/>
              <a:ea typeface="inpin heiti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95800" y="3217782"/>
            <a:ext cx="346761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2800" dirty="0">
                <a:ln w="158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个人介绍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96724" y="2067580"/>
            <a:ext cx="224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600" dirty="0">
                <a:ln w="0"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</a:rPr>
              <a:t>PART01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7385971">
            <a:off x="5041791" y="769200"/>
            <a:ext cx="2057400" cy="16452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2967737" y="6563260"/>
            <a:ext cx="5960286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岗位竞聘</a:t>
            </a:r>
            <a:r>
              <a:rPr lang="en-US" altLang="zh-CN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 </a:t>
            </a:r>
            <a:r>
              <a:rPr lang="zh-CN" altLang="en-US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个人介绍 工作应聘等</a:t>
            </a:r>
            <a:r>
              <a:rPr lang="en-US" altLang="zh-CN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PPT</a:t>
            </a:r>
            <a:r>
              <a:rPr lang="zh-CN" altLang="en-US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接连接符 8"/>
          <p:cNvSpPr>
            <a:spLocks noChangeShapeType="1"/>
          </p:cNvSpPr>
          <p:nvPr/>
        </p:nvSpPr>
        <p:spPr bwMode="auto">
          <a:xfrm>
            <a:off x="4038600" y="4471048"/>
            <a:ext cx="8153400" cy="24753"/>
          </a:xfrm>
          <a:prstGeom prst="line">
            <a:avLst/>
          </a:prstGeom>
          <a:noFill/>
          <a:ln w="19050">
            <a:solidFill>
              <a:srgbClr val="FFC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612" tIns="60806" rIns="121612" bIns="60806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393939">
                  <a:lumMod val="75000"/>
                  <a:lumOff val="25000"/>
                </a:srgbClr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0" y="45321"/>
            <a:ext cx="12192000" cy="646331"/>
            <a:chOff x="0" y="45321"/>
            <a:chExt cx="12192000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4876800" y="45321"/>
              <a:ext cx="2646878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6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我的信息</a:t>
              </a:r>
            </a:p>
          </p:txBody>
        </p:sp>
        <p:sp>
          <p:nvSpPr>
            <p:cNvPr id="7" name="直接连接符 8"/>
            <p:cNvSpPr>
              <a:spLocks noChangeShapeType="1"/>
            </p:cNvSpPr>
            <p:nvPr/>
          </p:nvSpPr>
          <p:spPr bwMode="auto">
            <a:xfrm>
              <a:off x="0" y="368487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直接连接符 8"/>
            <p:cNvSpPr>
              <a:spLocks noChangeShapeType="1"/>
            </p:cNvSpPr>
            <p:nvPr/>
          </p:nvSpPr>
          <p:spPr bwMode="auto">
            <a:xfrm>
              <a:off x="7315200" y="367518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20" name="椭圆 19"/>
          <p:cNvSpPr/>
          <p:nvPr/>
        </p:nvSpPr>
        <p:spPr>
          <a:xfrm rot="5400000">
            <a:off x="538847" y="2736609"/>
            <a:ext cx="2820544" cy="2831438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55525" y="2162988"/>
            <a:ext cx="138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3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ME</a:t>
            </a:r>
            <a:endParaRPr lang="zh-CN" altLang="en-US" sz="3600" spc="30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9" name="流程图: 接点 28"/>
          <p:cNvSpPr/>
          <p:nvPr/>
        </p:nvSpPr>
        <p:spPr>
          <a:xfrm>
            <a:off x="728263" y="2773908"/>
            <a:ext cx="2513701" cy="2513701"/>
          </a:xfrm>
          <a:prstGeom prst="flowChartConnector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461686" y="2766699"/>
            <a:ext cx="3147428" cy="369326"/>
            <a:chOff x="4546944" y="4431958"/>
            <a:chExt cx="3147428" cy="369326"/>
          </a:xfrm>
        </p:grpSpPr>
        <p:sp>
          <p:nvSpPr>
            <p:cNvPr id="31" name="TextBox 73"/>
            <p:cNvSpPr txBox="1"/>
            <p:nvPr/>
          </p:nvSpPr>
          <p:spPr>
            <a:xfrm>
              <a:off x="4546944" y="4431958"/>
              <a:ext cx="1313809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联系方式</a:t>
              </a:r>
              <a:r>
                <a:rPr lang="en-US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:</a:t>
              </a:r>
            </a:p>
          </p:txBody>
        </p:sp>
        <p:sp>
          <p:nvSpPr>
            <p:cNvPr id="32" name="TextBox 77"/>
            <p:cNvSpPr txBox="1"/>
            <p:nvPr/>
          </p:nvSpPr>
          <p:spPr>
            <a:xfrm>
              <a:off x="5729744" y="4431958"/>
              <a:ext cx="1964628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en-US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13998xxxxxx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461686" y="3141968"/>
            <a:ext cx="4054652" cy="372799"/>
            <a:chOff x="4546944" y="4892341"/>
            <a:chExt cx="4054652" cy="372799"/>
          </a:xfrm>
        </p:grpSpPr>
        <p:sp>
          <p:nvSpPr>
            <p:cNvPr id="34" name="TextBox 78"/>
            <p:cNvSpPr txBox="1"/>
            <p:nvPr/>
          </p:nvSpPr>
          <p:spPr>
            <a:xfrm>
              <a:off x="4546944" y="4895814"/>
              <a:ext cx="1313809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电子邮箱</a:t>
              </a:r>
              <a:r>
                <a:rPr lang="en-US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:</a:t>
              </a:r>
            </a:p>
          </p:txBody>
        </p:sp>
        <p:sp>
          <p:nvSpPr>
            <p:cNvPr id="35" name="TextBox 79"/>
            <p:cNvSpPr txBox="1"/>
            <p:nvPr/>
          </p:nvSpPr>
          <p:spPr>
            <a:xfrm>
              <a:off x="5745698" y="4892341"/>
              <a:ext cx="2855898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en-US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ooopic@ooopic.com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953000" y="2430799"/>
            <a:ext cx="1976751" cy="369326"/>
            <a:chOff x="2180898" y="4361674"/>
            <a:chExt cx="1976751" cy="369326"/>
          </a:xfrm>
        </p:grpSpPr>
        <p:sp>
          <p:nvSpPr>
            <p:cNvPr id="37" name="TextBox 78"/>
            <p:cNvSpPr txBox="1"/>
            <p:nvPr/>
          </p:nvSpPr>
          <p:spPr>
            <a:xfrm>
              <a:off x="2180898" y="4361674"/>
              <a:ext cx="929088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学 历</a:t>
              </a:r>
              <a:r>
                <a:rPr lang="en-US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:</a:t>
              </a:r>
            </a:p>
          </p:txBody>
        </p:sp>
        <p:sp>
          <p:nvSpPr>
            <p:cNvPr id="38" name="TextBox 79"/>
            <p:cNvSpPr txBox="1"/>
            <p:nvPr/>
          </p:nvSpPr>
          <p:spPr>
            <a:xfrm>
              <a:off x="2936814" y="4361674"/>
              <a:ext cx="1220835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大学本科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53000" y="2806068"/>
            <a:ext cx="1988021" cy="369326"/>
            <a:chOff x="2161581" y="4736943"/>
            <a:chExt cx="1988021" cy="369326"/>
          </a:xfrm>
        </p:grpSpPr>
        <p:sp>
          <p:nvSpPr>
            <p:cNvPr id="40" name="TextBox 78"/>
            <p:cNvSpPr txBox="1"/>
            <p:nvPr/>
          </p:nvSpPr>
          <p:spPr>
            <a:xfrm>
              <a:off x="2161581" y="4736943"/>
              <a:ext cx="929088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专 业</a:t>
              </a:r>
              <a:r>
                <a:rPr lang="en-US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:</a:t>
              </a:r>
            </a:p>
          </p:txBody>
        </p:sp>
        <p:sp>
          <p:nvSpPr>
            <p:cNvPr id="41" name="TextBox 79"/>
            <p:cNvSpPr txBox="1"/>
            <p:nvPr/>
          </p:nvSpPr>
          <p:spPr>
            <a:xfrm>
              <a:off x="2928767" y="4736943"/>
              <a:ext cx="1220835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设计专业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461686" y="2404582"/>
            <a:ext cx="3157576" cy="369326"/>
            <a:chOff x="4546944" y="3940726"/>
            <a:chExt cx="3157576" cy="369326"/>
          </a:xfrm>
        </p:grpSpPr>
        <p:sp>
          <p:nvSpPr>
            <p:cNvPr id="43" name="TextBox 73"/>
            <p:cNvSpPr txBox="1"/>
            <p:nvPr/>
          </p:nvSpPr>
          <p:spPr>
            <a:xfrm>
              <a:off x="4546944" y="3940726"/>
              <a:ext cx="1313809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毕业院校</a:t>
              </a:r>
              <a:r>
                <a:rPr lang="en-US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:</a:t>
              </a:r>
            </a:p>
          </p:txBody>
        </p:sp>
        <p:sp>
          <p:nvSpPr>
            <p:cNvPr id="44" name="TextBox 77"/>
            <p:cNvSpPr txBox="1"/>
            <p:nvPr/>
          </p:nvSpPr>
          <p:spPr>
            <a:xfrm>
              <a:off x="5752716" y="3940726"/>
              <a:ext cx="1951804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某某某本科大学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953000" y="2068682"/>
            <a:ext cx="1548798" cy="375269"/>
            <a:chOff x="2164175" y="3999557"/>
            <a:chExt cx="1548798" cy="375269"/>
          </a:xfrm>
        </p:grpSpPr>
        <p:sp>
          <p:nvSpPr>
            <p:cNvPr id="46" name="TextBox 78"/>
            <p:cNvSpPr txBox="1"/>
            <p:nvPr/>
          </p:nvSpPr>
          <p:spPr>
            <a:xfrm>
              <a:off x="2164175" y="4005500"/>
              <a:ext cx="929088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年 龄</a:t>
              </a:r>
              <a:r>
                <a:rPr lang="en-US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:</a:t>
              </a:r>
            </a:p>
          </p:txBody>
        </p:sp>
        <p:sp>
          <p:nvSpPr>
            <p:cNvPr id="47" name="TextBox 79"/>
            <p:cNvSpPr txBox="1"/>
            <p:nvPr/>
          </p:nvSpPr>
          <p:spPr>
            <a:xfrm>
              <a:off x="2931361" y="3999557"/>
              <a:ext cx="781612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en-US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23</a:t>
              </a: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岁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961446" y="3156299"/>
            <a:ext cx="1744364" cy="369326"/>
            <a:chOff x="2161581" y="4736943"/>
            <a:chExt cx="1744364" cy="369326"/>
          </a:xfrm>
        </p:grpSpPr>
        <p:sp>
          <p:nvSpPr>
            <p:cNvPr id="49" name="TextBox 78"/>
            <p:cNvSpPr txBox="1"/>
            <p:nvPr/>
          </p:nvSpPr>
          <p:spPr>
            <a:xfrm>
              <a:off x="2161581" y="4736943"/>
              <a:ext cx="826496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籍贯</a:t>
              </a:r>
              <a:r>
                <a:rPr lang="en-US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:</a:t>
              </a:r>
            </a:p>
          </p:txBody>
        </p:sp>
        <p:sp>
          <p:nvSpPr>
            <p:cNvPr id="50" name="TextBox 79"/>
            <p:cNvSpPr txBox="1"/>
            <p:nvPr/>
          </p:nvSpPr>
          <p:spPr>
            <a:xfrm>
              <a:off x="2928767" y="4736943"/>
              <a:ext cx="977178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某某省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461686" y="2057400"/>
            <a:ext cx="2041886" cy="369326"/>
            <a:chOff x="4546944" y="3940726"/>
            <a:chExt cx="2041886" cy="369326"/>
          </a:xfrm>
        </p:grpSpPr>
        <p:sp>
          <p:nvSpPr>
            <p:cNvPr id="52" name="TextBox 73"/>
            <p:cNvSpPr txBox="1"/>
            <p:nvPr/>
          </p:nvSpPr>
          <p:spPr>
            <a:xfrm>
              <a:off x="4546944" y="3940726"/>
              <a:ext cx="1313809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政治面貌</a:t>
              </a:r>
              <a:r>
                <a:rPr lang="en-US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:</a:t>
              </a:r>
            </a:p>
          </p:txBody>
        </p:sp>
        <p:sp>
          <p:nvSpPr>
            <p:cNvPr id="53" name="TextBox 77"/>
            <p:cNvSpPr txBox="1"/>
            <p:nvPr/>
          </p:nvSpPr>
          <p:spPr>
            <a:xfrm>
              <a:off x="5752716" y="3940726"/>
              <a:ext cx="836114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党 员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54" name="TextBox 21"/>
          <p:cNvSpPr txBox="1"/>
          <p:nvPr/>
        </p:nvSpPr>
        <p:spPr>
          <a:xfrm>
            <a:off x="4994576" y="5021993"/>
            <a:ext cx="6570268" cy="1482191"/>
          </a:xfrm>
          <a:prstGeom prst="rect">
            <a:avLst/>
          </a:prstGeom>
          <a:noFill/>
        </p:spPr>
        <p:txBody>
          <a:bodyPr wrap="square" lIns="65775" tIns="32888" rIns="65775" bIns="32888" rtlCol="0">
            <a:spAutoFit/>
          </a:bodyPr>
          <a:lstStyle/>
          <a:p>
            <a:pPr defTabSz="9137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我不一定是最出色的那一个</a:t>
            </a: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,</a:t>
            </a: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但是我会是最努力的那一个</a:t>
            </a: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!</a:t>
            </a: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今天的努力，是为了明天的承诺！感谢大家能给予我这样一个机会，让我能够参加这次竞聘</a:t>
            </a: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!!!</a:t>
            </a: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55" name="直接连接符 6"/>
          <p:cNvSpPr>
            <a:spLocks noChangeShapeType="1"/>
          </p:cNvSpPr>
          <p:nvPr/>
        </p:nvSpPr>
        <p:spPr bwMode="auto">
          <a:xfrm>
            <a:off x="4043236" y="1371600"/>
            <a:ext cx="1393" cy="5590240"/>
          </a:xfrm>
          <a:prstGeom prst="line">
            <a:avLst/>
          </a:prstGeom>
          <a:noFill/>
          <a:ln w="19050">
            <a:solidFill>
              <a:srgbClr val="FFC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612" tIns="60806" rIns="121612" bIns="60806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953000" y="1705299"/>
            <a:ext cx="1500708" cy="375269"/>
            <a:chOff x="2164175" y="3999557"/>
            <a:chExt cx="1500708" cy="375269"/>
          </a:xfrm>
        </p:grpSpPr>
        <p:sp>
          <p:nvSpPr>
            <p:cNvPr id="57" name="TextBox 78"/>
            <p:cNvSpPr txBox="1"/>
            <p:nvPr/>
          </p:nvSpPr>
          <p:spPr>
            <a:xfrm>
              <a:off x="2164175" y="4005500"/>
              <a:ext cx="826496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民族</a:t>
              </a:r>
              <a:r>
                <a:rPr lang="en-US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:</a:t>
              </a:r>
            </a:p>
          </p:txBody>
        </p:sp>
        <p:sp>
          <p:nvSpPr>
            <p:cNvPr id="58" name="TextBox 79"/>
            <p:cNvSpPr txBox="1"/>
            <p:nvPr/>
          </p:nvSpPr>
          <p:spPr>
            <a:xfrm>
              <a:off x="2931361" y="3999557"/>
              <a:ext cx="733522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汉族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461686" y="1688707"/>
            <a:ext cx="1939294" cy="369326"/>
            <a:chOff x="4546944" y="3940726"/>
            <a:chExt cx="1939294" cy="369326"/>
          </a:xfrm>
        </p:grpSpPr>
        <p:sp>
          <p:nvSpPr>
            <p:cNvPr id="60" name="TextBox 73"/>
            <p:cNvSpPr txBox="1"/>
            <p:nvPr/>
          </p:nvSpPr>
          <p:spPr>
            <a:xfrm>
              <a:off x="4546944" y="3940726"/>
              <a:ext cx="1313809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婚姻状况</a:t>
              </a:r>
              <a:r>
                <a:rPr lang="en-US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:</a:t>
              </a:r>
            </a:p>
          </p:txBody>
        </p:sp>
        <p:sp>
          <p:nvSpPr>
            <p:cNvPr id="61" name="TextBox 77"/>
            <p:cNvSpPr txBox="1"/>
            <p:nvPr/>
          </p:nvSpPr>
          <p:spPr>
            <a:xfrm>
              <a:off x="5752716" y="3940726"/>
              <a:ext cx="733522" cy="369326"/>
            </a:xfrm>
            <a:prstGeom prst="rect">
              <a:avLst/>
            </a:prstGeom>
            <a:noFill/>
          </p:spPr>
          <p:txBody>
            <a:bodyPr wrap="none" lIns="121914" tIns="60957" rIns="121914" bIns="60957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未婚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9209" y="2841171"/>
            <a:ext cx="2595866" cy="247829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969" y="4834090"/>
            <a:ext cx="1958777" cy="1976747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95680" y="3782833"/>
            <a:ext cx="813066" cy="506553"/>
          </a:xfrm>
          <a:prstGeom prst="rect">
            <a:avLst/>
          </a:prstGeom>
        </p:spPr>
      </p:pic>
      <p:sp>
        <p:nvSpPr>
          <p:cNvPr id="66" name="圆角矩形 65"/>
          <p:cNvSpPr/>
          <p:nvPr/>
        </p:nvSpPr>
        <p:spPr>
          <a:xfrm>
            <a:off x="914400" y="1657290"/>
            <a:ext cx="2133600" cy="40011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075343" y="1672679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应聘人：包小图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54" grpId="0"/>
      <p:bldP spid="55" grpId="0" animBg="1"/>
      <p:bldP spid="66" grpId="0" animBg="1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9743249" y="2162053"/>
            <a:ext cx="928685" cy="2343257"/>
            <a:chOff x="1403937" y="2590800"/>
            <a:chExt cx="928685" cy="2343257"/>
          </a:xfrm>
        </p:grpSpPr>
        <p:sp>
          <p:nvSpPr>
            <p:cNvPr id="45" name="直接连接符 6"/>
            <p:cNvSpPr>
              <a:spLocks noChangeShapeType="1"/>
            </p:cNvSpPr>
            <p:nvPr/>
          </p:nvSpPr>
          <p:spPr bwMode="auto">
            <a:xfrm>
              <a:off x="1862012" y="2590800"/>
              <a:ext cx="0" cy="167640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prstDash val="lg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6" name="泪滴形 45"/>
            <p:cNvSpPr/>
            <p:nvPr/>
          </p:nvSpPr>
          <p:spPr>
            <a:xfrm rot="18922695">
              <a:off x="1403937" y="4005372"/>
              <a:ext cx="928685" cy="928685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668876" y="2162053"/>
            <a:ext cx="928685" cy="2343257"/>
            <a:chOff x="1403937" y="2590800"/>
            <a:chExt cx="928685" cy="2343257"/>
          </a:xfrm>
        </p:grpSpPr>
        <p:sp>
          <p:nvSpPr>
            <p:cNvPr id="51" name="直接连接符 6"/>
            <p:cNvSpPr>
              <a:spLocks noChangeShapeType="1"/>
            </p:cNvSpPr>
            <p:nvPr/>
          </p:nvSpPr>
          <p:spPr bwMode="auto">
            <a:xfrm>
              <a:off x="1862012" y="2590800"/>
              <a:ext cx="0" cy="167640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prstDash val="lg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2" name="泪滴形 51"/>
            <p:cNvSpPr/>
            <p:nvPr/>
          </p:nvSpPr>
          <p:spPr>
            <a:xfrm rot="18922695">
              <a:off x="1403937" y="4005372"/>
              <a:ext cx="928685" cy="928685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563010" y="2162053"/>
            <a:ext cx="928685" cy="2343257"/>
            <a:chOff x="1403937" y="2590800"/>
            <a:chExt cx="928685" cy="2343257"/>
          </a:xfrm>
        </p:grpSpPr>
        <p:sp>
          <p:nvSpPr>
            <p:cNvPr id="54" name="直接连接符 6"/>
            <p:cNvSpPr>
              <a:spLocks noChangeShapeType="1"/>
            </p:cNvSpPr>
            <p:nvPr/>
          </p:nvSpPr>
          <p:spPr bwMode="auto">
            <a:xfrm>
              <a:off x="1862012" y="2590800"/>
              <a:ext cx="0" cy="167640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prstDash val="lg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5" name="泪滴形 54"/>
            <p:cNvSpPr/>
            <p:nvPr/>
          </p:nvSpPr>
          <p:spPr>
            <a:xfrm rot="18922695">
              <a:off x="1403937" y="4005372"/>
              <a:ext cx="928685" cy="928685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477738" y="2162053"/>
            <a:ext cx="928685" cy="2343257"/>
            <a:chOff x="1403937" y="2590800"/>
            <a:chExt cx="928685" cy="2343257"/>
          </a:xfrm>
        </p:grpSpPr>
        <p:sp>
          <p:nvSpPr>
            <p:cNvPr id="57" name="直接连接符 6"/>
            <p:cNvSpPr>
              <a:spLocks noChangeShapeType="1"/>
            </p:cNvSpPr>
            <p:nvPr/>
          </p:nvSpPr>
          <p:spPr bwMode="auto">
            <a:xfrm>
              <a:off x="1862012" y="2590800"/>
              <a:ext cx="0" cy="167640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prstDash val="lg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8" name="泪滴形 57"/>
            <p:cNvSpPr/>
            <p:nvPr/>
          </p:nvSpPr>
          <p:spPr>
            <a:xfrm rot="18922695">
              <a:off x="1403937" y="4005372"/>
              <a:ext cx="928685" cy="928685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397841" y="2162053"/>
            <a:ext cx="928685" cy="2343257"/>
            <a:chOff x="1403937" y="2590800"/>
            <a:chExt cx="928685" cy="2343257"/>
          </a:xfrm>
        </p:grpSpPr>
        <p:sp>
          <p:nvSpPr>
            <p:cNvPr id="60" name="直接连接符 6"/>
            <p:cNvSpPr>
              <a:spLocks noChangeShapeType="1"/>
            </p:cNvSpPr>
            <p:nvPr/>
          </p:nvSpPr>
          <p:spPr bwMode="auto">
            <a:xfrm>
              <a:off x="1862012" y="2590800"/>
              <a:ext cx="0" cy="167640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prstDash val="lg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61" name="泪滴形 60"/>
            <p:cNvSpPr/>
            <p:nvPr/>
          </p:nvSpPr>
          <p:spPr>
            <a:xfrm rot="18922695">
              <a:off x="1403937" y="4005372"/>
              <a:ext cx="928685" cy="928685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45321"/>
            <a:ext cx="12192000" cy="646331"/>
            <a:chOff x="0" y="45321"/>
            <a:chExt cx="12192000" cy="646331"/>
          </a:xfrm>
        </p:grpSpPr>
        <p:sp>
          <p:nvSpPr>
            <p:cNvPr id="5" name="文本框 4"/>
            <p:cNvSpPr txBox="1"/>
            <p:nvPr/>
          </p:nvSpPr>
          <p:spPr>
            <a:xfrm>
              <a:off x="4876800" y="45321"/>
              <a:ext cx="2646878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6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个人履历</a:t>
              </a:r>
            </a:p>
          </p:txBody>
        </p:sp>
        <p:sp>
          <p:nvSpPr>
            <p:cNvPr id="6" name="直接连接符 8"/>
            <p:cNvSpPr>
              <a:spLocks noChangeShapeType="1"/>
            </p:cNvSpPr>
            <p:nvPr/>
          </p:nvSpPr>
          <p:spPr bwMode="auto">
            <a:xfrm>
              <a:off x="0" y="368487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7" name="直接连接符 8"/>
            <p:cNvSpPr>
              <a:spLocks noChangeShapeType="1"/>
            </p:cNvSpPr>
            <p:nvPr/>
          </p:nvSpPr>
          <p:spPr bwMode="auto">
            <a:xfrm>
              <a:off x="7315200" y="367518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752600" y="2057400"/>
            <a:ext cx="10439400" cy="217028"/>
            <a:chOff x="1752600" y="2057400"/>
            <a:chExt cx="10439400" cy="217028"/>
          </a:xfrm>
        </p:grpSpPr>
        <p:cxnSp>
          <p:nvCxnSpPr>
            <p:cNvPr id="8" name="直接连接符 20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<p:cNvCxnSpPr/>
            <p:nvPr/>
          </p:nvCxnSpPr>
          <p:spPr>
            <a:xfrm flipH="1">
              <a:off x="1828800" y="2163557"/>
              <a:ext cx="103632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1752600" y="2057400"/>
              <a:ext cx="209305" cy="209306"/>
              <a:chOff x="1752600" y="2438400"/>
              <a:chExt cx="209305" cy="209306"/>
            </a:xfrm>
            <a:effectLst/>
          </p:grpSpPr>
          <p:sp>
            <p:nvSpPr>
              <p:cNvPr id="11" name="Oval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SpPr>
                <a:spLocks noChangeArrowheads="1"/>
              </p:cNvSpPr>
              <p:nvPr/>
            </p:nvSpPr>
            <p:spPr bwMode="auto">
              <a:xfrm>
                <a:off x="1752600" y="2438400"/>
                <a:ext cx="209305" cy="209306"/>
              </a:xfrm>
              <a:prstGeom prst="ellipse">
                <a:avLst/>
              </a:prstGeom>
              <a:solidFill>
                <a:srgbClr val="FFC000"/>
              </a:solidFill>
              <a:ln w="15875">
                <a:noFill/>
              </a:ln>
              <a:effectLst>
                <a:innerShdw blurRad="381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" name="Oval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SpPr>
                <a:spLocks noChangeArrowheads="1"/>
              </p:cNvSpPr>
              <p:nvPr/>
            </p:nvSpPr>
            <p:spPr bwMode="auto">
              <a:xfrm>
                <a:off x="1791233" y="2477034"/>
                <a:ext cx="132038" cy="132038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837429" y="2065122"/>
              <a:ext cx="209305" cy="209306"/>
              <a:chOff x="1752600" y="2438400"/>
              <a:chExt cx="209305" cy="209306"/>
            </a:xfrm>
            <a:effectLst/>
          </p:grpSpPr>
          <p:sp>
            <p:nvSpPr>
              <p:cNvPr id="21" name="Oval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SpPr>
                <a:spLocks noChangeArrowheads="1"/>
              </p:cNvSpPr>
              <p:nvPr/>
            </p:nvSpPr>
            <p:spPr bwMode="auto">
              <a:xfrm>
                <a:off x="1752600" y="2438400"/>
                <a:ext cx="209305" cy="209306"/>
              </a:xfrm>
              <a:prstGeom prst="ellipse">
                <a:avLst/>
              </a:prstGeom>
              <a:solidFill>
                <a:srgbClr val="FFC000"/>
              </a:solidFill>
              <a:ln w="15875">
                <a:noFill/>
              </a:ln>
              <a:effectLst>
                <a:innerShdw blurRad="381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" name="Oval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SpPr>
                <a:spLocks noChangeArrowheads="1"/>
              </p:cNvSpPr>
              <p:nvPr/>
            </p:nvSpPr>
            <p:spPr bwMode="auto">
              <a:xfrm>
                <a:off x="1791233" y="2477034"/>
                <a:ext cx="132038" cy="132038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908260" y="2065122"/>
              <a:ext cx="209305" cy="209306"/>
              <a:chOff x="1752600" y="2438400"/>
              <a:chExt cx="209305" cy="209306"/>
            </a:xfrm>
            <a:effectLst/>
          </p:grpSpPr>
          <p:sp>
            <p:nvSpPr>
              <p:cNvPr id="24" name="Oval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SpPr>
                <a:spLocks noChangeArrowheads="1"/>
              </p:cNvSpPr>
              <p:nvPr/>
            </p:nvSpPr>
            <p:spPr bwMode="auto">
              <a:xfrm>
                <a:off x="1752600" y="2438400"/>
                <a:ext cx="209305" cy="209306"/>
              </a:xfrm>
              <a:prstGeom prst="ellipse">
                <a:avLst/>
              </a:prstGeom>
              <a:solidFill>
                <a:srgbClr val="FFC000"/>
              </a:solidFill>
              <a:ln w="15875">
                <a:noFill/>
              </a:ln>
              <a:effectLst>
                <a:innerShdw blurRad="381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" name="Oval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SpPr>
                <a:spLocks noChangeArrowheads="1"/>
              </p:cNvSpPr>
              <p:nvPr/>
            </p:nvSpPr>
            <p:spPr bwMode="auto">
              <a:xfrm>
                <a:off x="1791233" y="2477034"/>
                <a:ext cx="132038" cy="132038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020295" y="2065122"/>
              <a:ext cx="209305" cy="209306"/>
              <a:chOff x="1752600" y="2438400"/>
              <a:chExt cx="209305" cy="209306"/>
            </a:xfrm>
            <a:effectLst/>
          </p:grpSpPr>
          <p:sp>
            <p:nvSpPr>
              <p:cNvPr id="27" name="Oval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SpPr>
                <a:spLocks noChangeArrowheads="1"/>
              </p:cNvSpPr>
              <p:nvPr/>
            </p:nvSpPr>
            <p:spPr bwMode="auto">
              <a:xfrm>
                <a:off x="1752600" y="2438400"/>
                <a:ext cx="209305" cy="209306"/>
              </a:xfrm>
              <a:prstGeom prst="ellipse">
                <a:avLst/>
              </a:prstGeom>
              <a:solidFill>
                <a:srgbClr val="FFC000"/>
              </a:solidFill>
              <a:ln w="15875">
                <a:noFill/>
              </a:ln>
              <a:effectLst>
                <a:innerShdw blurRad="381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" name="Oval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SpPr>
                <a:spLocks noChangeArrowheads="1"/>
              </p:cNvSpPr>
              <p:nvPr/>
            </p:nvSpPr>
            <p:spPr bwMode="auto">
              <a:xfrm>
                <a:off x="1791233" y="2477034"/>
                <a:ext cx="132038" cy="132038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0091913" y="2065122"/>
              <a:ext cx="209305" cy="209306"/>
              <a:chOff x="1752600" y="2438400"/>
              <a:chExt cx="209305" cy="209306"/>
            </a:xfrm>
            <a:effectLst/>
          </p:grpSpPr>
          <p:sp>
            <p:nvSpPr>
              <p:cNvPr id="30" name="Oval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SpPr>
                <a:spLocks noChangeArrowheads="1"/>
              </p:cNvSpPr>
              <p:nvPr/>
            </p:nvSpPr>
            <p:spPr bwMode="auto">
              <a:xfrm>
                <a:off x="1752600" y="2438400"/>
                <a:ext cx="209305" cy="209306"/>
              </a:xfrm>
              <a:prstGeom prst="ellipse">
                <a:avLst/>
              </a:prstGeom>
              <a:solidFill>
                <a:srgbClr val="FFC000"/>
              </a:solidFill>
              <a:ln w="15875">
                <a:noFill/>
              </a:ln>
              <a:effectLst>
                <a:innerShdw blurRad="381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" name="Oval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SpPr>
                <a:spLocks noChangeArrowheads="1"/>
              </p:cNvSpPr>
              <p:nvPr/>
            </p:nvSpPr>
            <p:spPr bwMode="auto">
              <a:xfrm>
                <a:off x="1791233" y="2477034"/>
                <a:ext cx="132038" cy="132038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7230673" y="3850848"/>
            <a:ext cx="1806832" cy="1985112"/>
            <a:chOff x="7241676" y="3876910"/>
            <a:chExt cx="1806832" cy="1985112"/>
          </a:xfrm>
        </p:grpSpPr>
        <p:sp>
          <p:nvSpPr>
            <p:cNvPr id="62" name="文本框 61"/>
            <p:cNvSpPr txBox="1"/>
            <p:nvPr/>
          </p:nvSpPr>
          <p:spPr>
            <a:xfrm>
              <a:off x="7445060" y="3876910"/>
              <a:ext cx="13871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n w="0">
                    <a:noFill/>
                  </a:ln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2017</a:t>
              </a:r>
              <a:endParaRPr lang="zh-CN" altLang="en-US" sz="2400" spc="300" dirty="0">
                <a:ln w="0"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63" name="TextBox 105"/>
            <p:cNvSpPr txBox="1"/>
            <p:nvPr/>
          </p:nvSpPr>
          <p:spPr>
            <a:xfrm>
              <a:off x="7380137" y="4876603"/>
              <a:ext cx="1384995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添加你的标题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7241676" y="5215691"/>
              <a:ext cx="18068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304175" y="3850848"/>
            <a:ext cx="1806832" cy="1985112"/>
            <a:chOff x="7241676" y="3876910"/>
            <a:chExt cx="1806832" cy="1985112"/>
          </a:xfrm>
        </p:grpSpPr>
        <p:sp>
          <p:nvSpPr>
            <p:cNvPr id="67" name="文本框 66"/>
            <p:cNvSpPr txBox="1"/>
            <p:nvPr/>
          </p:nvSpPr>
          <p:spPr>
            <a:xfrm>
              <a:off x="7445060" y="3876910"/>
              <a:ext cx="13871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n w="0">
                    <a:noFill/>
                  </a:ln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2018</a:t>
              </a:r>
              <a:endParaRPr lang="zh-CN" altLang="en-US" sz="2400" spc="300" dirty="0">
                <a:ln w="0"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68" name="TextBox 105"/>
            <p:cNvSpPr txBox="1"/>
            <p:nvPr/>
          </p:nvSpPr>
          <p:spPr>
            <a:xfrm>
              <a:off x="7380137" y="4876603"/>
              <a:ext cx="1384995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添加你的标题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7241676" y="5215691"/>
              <a:ext cx="18068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157171" y="3850848"/>
            <a:ext cx="1806832" cy="1985112"/>
            <a:chOff x="7241676" y="3876910"/>
            <a:chExt cx="1806832" cy="1985112"/>
          </a:xfrm>
        </p:grpSpPr>
        <p:sp>
          <p:nvSpPr>
            <p:cNvPr id="71" name="文本框 70"/>
            <p:cNvSpPr txBox="1"/>
            <p:nvPr/>
          </p:nvSpPr>
          <p:spPr>
            <a:xfrm>
              <a:off x="7445060" y="3876910"/>
              <a:ext cx="13871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n w="0">
                    <a:noFill/>
                  </a:ln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2016</a:t>
              </a:r>
              <a:endParaRPr lang="zh-CN" altLang="en-US" sz="2400" spc="300" dirty="0">
                <a:ln w="0"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72" name="TextBox 105"/>
            <p:cNvSpPr txBox="1"/>
            <p:nvPr/>
          </p:nvSpPr>
          <p:spPr>
            <a:xfrm>
              <a:off x="7380137" y="4876603"/>
              <a:ext cx="1384995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添加你的标题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7241676" y="5215691"/>
              <a:ext cx="18068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083669" y="3850848"/>
            <a:ext cx="1806832" cy="1985112"/>
            <a:chOff x="7241676" y="3876910"/>
            <a:chExt cx="1806832" cy="1985112"/>
          </a:xfrm>
        </p:grpSpPr>
        <p:sp>
          <p:nvSpPr>
            <p:cNvPr id="75" name="文本框 74"/>
            <p:cNvSpPr txBox="1"/>
            <p:nvPr/>
          </p:nvSpPr>
          <p:spPr>
            <a:xfrm>
              <a:off x="7445060" y="3876910"/>
              <a:ext cx="13871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n w="0">
                    <a:noFill/>
                  </a:ln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2015</a:t>
              </a:r>
              <a:endParaRPr lang="zh-CN" altLang="en-US" sz="2400" spc="300" dirty="0">
                <a:ln w="0"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76" name="TextBox 105"/>
            <p:cNvSpPr txBox="1"/>
            <p:nvPr/>
          </p:nvSpPr>
          <p:spPr>
            <a:xfrm>
              <a:off x="7380137" y="4876603"/>
              <a:ext cx="1384995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添加你的标题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7241676" y="5215691"/>
              <a:ext cx="18068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010167" y="3850848"/>
            <a:ext cx="1806832" cy="1985112"/>
            <a:chOff x="7241676" y="3876910"/>
            <a:chExt cx="1806832" cy="1985112"/>
          </a:xfrm>
        </p:grpSpPr>
        <p:sp>
          <p:nvSpPr>
            <p:cNvPr id="79" name="文本框 78"/>
            <p:cNvSpPr txBox="1"/>
            <p:nvPr/>
          </p:nvSpPr>
          <p:spPr>
            <a:xfrm>
              <a:off x="7445060" y="3876910"/>
              <a:ext cx="13871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n w="0">
                    <a:noFill/>
                  </a:ln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2014</a:t>
              </a:r>
              <a:endParaRPr lang="zh-CN" altLang="en-US" sz="2400" spc="300" dirty="0">
                <a:ln w="0"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80" name="TextBox 105"/>
            <p:cNvSpPr txBox="1"/>
            <p:nvPr/>
          </p:nvSpPr>
          <p:spPr>
            <a:xfrm>
              <a:off x="7380137" y="4876603"/>
              <a:ext cx="1384995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添加你的标题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7241676" y="5215691"/>
              <a:ext cx="18068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点击输入简要文字内容，文字内容任意编辑，图片可替换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30"/>
          <p:cNvSpPr/>
          <p:nvPr/>
        </p:nvSpPr>
        <p:spPr>
          <a:xfrm rot="19051047">
            <a:off x="3032406" y="1838812"/>
            <a:ext cx="2139119" cy="2139237"/>
          </a:xfrm>
          <a:prstGeom prst="arc">
            <a:avLst/>
          </a:prstGeom>
          <a:ln w="28575">
            <a:solidFill>
              <a:srgbClr val="FFC000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986" tIns="32492" rIns="64986" bIns="32492" rtlCol="0" anchor="ctr"/>
          <a:lstStyle/>
          <a:p>
            <a:pPr algn="ctr" defTabSz="650240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srgbClr val="393939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" name="Arc 31"/>
          <p:cNvSpPr/>
          <p:nvPr/>
        </p:nvSpPr>
        <p:spPr>
          <a:xfrm rot="19051047">
            <a:off x="5108886" y="1838812"/>
            <a:ext cx="2139119" cy="2139237"/>
          </a:xfrm>
          <a:prstGeom prst="arc">
            <a:avLst/>
          </a:prstGeom>
          <a:ln w="28575">
            <a:solidFill>
              <a:srgbClr val="FFC000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986" tIns="32492" rIns="64986" bIns="32492" rtlCol="0" anchor="ctr"/>
          <a:lstStyle/>
          <a:p>
            <a:pPr algn="ctr" defTabSz="650240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srgbClr val="393939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" name="Arc 32"/>
          <p:cNvSpPr/>
          <p:nvPr/>
        </p:nvSpPr>
        <p:spPr>
          <a:xfrm rot="19051047">
            <a:off x="7185366" y="1838812"/>
            <a:ext cx="2139119" cy="2139237"/>
          </a:xfrm>
          <a:prstGeom prst="arc">
            <a:avLst/>
          </a:prstGeom>
          <a:ln w="28575">
            <a:solidFill>
              <a:srgbClr val="FFC000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986" tIns="32492" rIns="64986" bIns="32492" rtlCol="0" anchor="ctr"/>
          <a:lstStyle/>
          <a:p>
            <a:pPr algn="ctr" defTabSz="650240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srgbClr val="393939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522649" y="2473696"/>
            <a:ext cx="1611951" cy="1681169"/>
            <a:chOff x="9776515" y="2707819"/>
            <a:chExt cx="1733451" cy="1807787"/>
          </a:xfrm>
          <a:solidFill>
            <a:srgbClr val="FFC000"/>
          </a:solidFill>
        </p:grpSpPr>
        <p:sp>
          <p:nvSpPr>
            <p:cNvPr id="6" name="Freeform 55"/>
            <p:cNvSpPr/>
            <p:nvPr/>
          </p:nvSpPr>
          <p:spPr>
            <a:xfrm rot="16200000">
              <a:off x="9695531" y="2895925"/>
              <a:ext cx="1700665" cy="153869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0240" fontAlgn="base">
                <a:spcBef>
                  <a:spcPct val="0"/>
                </a:spcBef>
                <a:spcAft>
                  <a:spcPct val="0"/>
                </a:spcAft>
              </a:pPr>
              <a:endParaRPr lang="en-US" sz="2700" dirty="0">
                <a:solidFill>
                  <a:srgbClr val="FFFFFF"/>
                </a:solidFill>
                <a:latin typeface="inpin heiti" charset="-122"/>
                <a:ea typeface="inpin heiti" charset="-122"/>
              </a:endParaRPr>
            </a:p>
          </p:txBody>
        </p:sp>
        <p:cxnSp>
          <p:nvCxnSpPr>
            <p:cNvPr id="7" name="Straight Connector 29"/>
            <p:cNvCxnSpPr/>
            <p:nvPr/>
          </p:nvCxnSpPr>
          <p:spPr>
            <a:xfrm flipH="1">
              <a:off x="11509938" y="3493562"/>
              <a:ext cx="28" cy="1"/>
            </a:xfrm>
            <a:prstGeom prst="line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1"/>
            <p:cNvSpPr/>
            <p:nvPr/>
          </p:nvSpPr>
          <p:spPr>
            <a:xfrm rot="16200000">
              <a:off x="9701573" y="2788803"/>
              <a:ext cx="1700665" cy="153869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0240" fontAlgn="base">
                <a:spcBef>
                  <a:spcPct val="0"/>
                </a:spcBef>
                <a:spcAft>
                  <a:spcPct val="0"/>
                </a:spcAft>
              </a:pPr>
              <a:endParaRPr lang="en-US" sz="2700" dirty="0">
                <a:solidFill>
                  <a:srgbClr val="FFFFFF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9" name="Freeform 152"/>
            <p:cNvSpPr>
              <a:spLocks noEditPoints="1"/>
            </p:cNvSpPr>
            <p:nvPr/>
          </p:nvSpPr>
          <p:spPr bwMode="auto">
            <a:xfrm>
              <a:off x="10236892" y="3125765"/>
              <a:ext cx="636408" cy="58812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47" tIns="64273" rIns="128547" bIns="64273" numCol="1" anchor="t" anchorCtr="0" compatLnSpc="1"/>
            <a:lstStyle/>
            <a:p>
              <a:pPr defTabSz="650240" fontAlgn="base">
                <a:spcBef>
                  <a:spcPct val="0"/>
                </a:spcBef>
                <a:spcAft>
                  <a:spcPct val="0"/>
                </a:spcAft>
              </a:pPr>
              <a:endParaRPr lang="en-US" sz="2700" dirty="0">
                <a:solidFill>
                  <a:srgbClr val="393939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78716" y="2473697"/>
            <a:ext cx="1430848" cy="1668717"/>
            <a:chOff x="7083079" y="2707820"/>
            <a:chExt cx="1538697" cy="1794397"/>
          </a:xfrm>
          <a:solidFill>
            <a:srgbClr val="FFC000"/>
          </a:solidFill>
        </p:grpSpPr>
        <p:sp>
          <p:nvSpPr>
            <p:cNvPr id="11" name="Freeform 52"/>
            <p:cNvSpPr/>
            <p:nvPr/>
          </p:nvSpPr>
          <p:spPr>
            <a:xfrm rot="16200000">
              <a:off x="7002095" y="2882536"/>
              <a:ext cx="1700665" cy="153869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0240" fontAlgn="base">
                <a:spcBef>
                  <a:spcPct val="0"/>
                </a:spcBef>
                <a:spcAft>
                  <a:spcPct val="0"/>
                </a:spcAft>
              </a:pPr>
              <a:endParaRPr lang="en-US" sz="2700" dirty="0">
                <a:solidFill>
                  <a:srgbClr val="FFFFFF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2" name="Freeform 68"/>
            <p:cNvSpPr/>
            <p:nvPr/>
          </p:nvSpPr>
          <p:spPr>
            <a:xfrm rot="16200000">
              <a:off x="7002095" y="2788804"/>
              <a:ext cx="1700665" cy="153869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0240" fontAlgn="base">
                <a:spcBef>
                  <a:spcPct val="0"/>
                </a:spcBef>
                <a:spcAft>
                  <a:spcPct val="0"/>
                </a:spcAft>
              </a:pPr>
              <a:endParaRPr lang="en-US" sz="2700" dirty="0">
                <a:solidFill>
                  <a:srgbClr val="FFFFFF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3" name="Freeform 152"/>
            <p:cNvSpPr>
              <a:spLocks noEditPoints="1"/>
            </p:cNvSpPr>
            <p:nvPr/>
          </p:nvSpPr>
          <p:spPr bwMode="auto">
            <a:xfrm>
              <a:off x="7514284" y="3125765"/>
              <a:ext cx="636408" cy="58812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47" tIns="64273" rIns="128547" bIns="64273" numCol="1" anchor="t" anchorCtr="0" compatLnSpc="1"/>
            <a:lstStyle/>
            <a:p>
              <a:pPr defTabSz="650240" fontAlgn="base">
                <a:spcBef>
                  <a:spcPct val="0"/>
                </a:spcBef>
                <a:spcAft>
                  <a:spcPct val="0"/>
                </a:spcAft>
              </a:pPr>
              <a:endParaRPr lang="en-US" sz="2700" dirty="0">
                <a:solidFill>
                  <a:srgbClr val="393939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30490" y="2473697"/>
            <a:ext cx="1430848" cy="1668717"/>
            <a:chOff x="4383603" y="2707821"/>
            <a:chExt cx="1538697" cy="1794397"/>
          </a:xfrm>
          <a:solidFill>
            <a:srgbClr val="FFC000"/>
          </a:solidFill>
        </p:grpSpPr>
        <p:sp>
          <p:nvSpPr>
            <p:cNvPr id="15" name="Freeform 51"/>
            <p:cNvSpPr/>
            <p:nvPr/>
          </p:nvSpPr>
          <p:spPr>
            <a:xfrm rot="16200000">
              <a:off x="4302619" y="2882537"/>
              <a:ext cx="1700665" cy="153869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0240" fontAlgn="base">
                <a:spcBef>
                  <a:spcPct val="0"/>
                </a:spcBef>
                <a:spcAft>
                  <a:spcPct val="0"/>
                </a:spcAft>
              </a:pPr>
              <a:endParaRPr lang="en-US" sz="2700" dirty="0">
                <a:solidFill>
                  <a:srgbClr val="FFFFFF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6" name="Freeform 53"/>
            <p:cNvSpPr/>
            <p:nvPr/>
          </p:nvSpPr>
          <p:spPr>
            <a:xfrm rot="16200000">
              <a:off x="4302619" y="2788805"/>
              <a:ext cx="1700665" cy="153869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0240" fontAlgn="base">
                <a:spcBef>
                  <a:spcPct val="0"/>
                </a:spcBef>
                <a:spcAft>
                  <a:spcPct val="0"/>
                </a:spcAft>
              </a:pPr>
              <a:endParaRPr lang="en-US" sz="2700" dirty="0">
                <a:solidFill>
                  <a:srgbClr val="FFFFFF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7" name="Freeform 152"/>
            <p:cNvSpPr>
              <a:spLocks noEditPoints="1"/>
            </p:cNvSpPr>
            <p:nvPr/>
          </p:nvSpPr>
          <p:spPr bwMode="auto">
            <a:xfrm>
              <a:off x="4834748" y="3125765"/>
              <a:ext cx="636408" cy="58812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47" tIns="64273" rIns="128547" bIns="64273" numCol="1" anchor="t" anchorCtr="0" compatLnSpc="1"/>
            <a:lstStyle/>
            <a:p>
              <a:pPr defTabSz="650240" fontAlgn="base">
                <a:spcBef>
                  <a:spcPct val="0"/>
                </a:spcBef>
                <a:spcAft>
                  <a:spcPct val="0"/>
                </a:spcAft>
              </a:pPr>
              <a:endParaRPr lang="en-US" sz="2700" dirty="0">
                <a:solidFill>
                  <a:srgbClr val="393939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082260" y="2473710"/>
            <a:ext cx="1431403" cy="1665403"/>
            <a:chOff x="1684127" y="2707821"/>
            <a:chExt cx="1539294" cy="1790833"/>
          </a:xfrm>
          <a:solidFill>
            <a:srgbClr val="FFC000"/>
          </a:solidFill>
        </p:grpSpPr>
        <p:sp>
          <p:nvSpPr>
            <p:cNvPr id="19" name="Freeform 50"/>
            <p:cNvSpPr/>
            <p:nvPr/>
          </p:nvSpPr>
          <p:spPr>
            <a:xfrm rot="16200000">
              <a:off x="1603740" y="2878973"/>
              <a:ext cx="1700665" cy="153869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0240" fontAlgn="base">
                <a:spcBef>
                  <a:spcPct val="0"/>
                </a:spcBef>
                <a:spcAft>
                  <a:spcPct val="0"/>
                </a:spcAft>
              </a:pPr>
              <a:endParaRPr lang="en-US" sz="2700" dirty="0">
                <a:solidFill>
                  <a:srgbClr val="FFFFFF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Freeform 44"/>
            <p:cNvSpPr/>
            <p:nvPr/>
          </p:nvSpPr>
          <p:spPr>
            <a:xfrm rot="16200000">
              <a:off x="1603143" y="2788805"/>
              <a:ext cx="1700665" cy="153869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0240" fontAlgn="base">
                <a:spcBef>
                  <a:spcPct val="0"/>
                </a:spcBef>
                <a:spcAft>
                  <a:spcPct val="0"/>
                </a:spcAft>
              </a:pPr>
              <a:endParaRPr lang="en-US" sz="2700" dirty="0">
                <a:solidFill>
                  <a:srgbClr val="FFFFFF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Freeform 152"/>
            <p:cNvSpPr>
              <a:spLocks noEditPoints="1"/>
            </p:cNvSpPr>
            <p:nvPr/>
          </p:nvSpPr>
          <p:spPr bwMode="auto">
            <a:xfrm>
              <a:off x="2135271" y="3125765"/>
              <a:ext cx="636408" cy="58812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47" tIns="64273" rIns="128547" bIns="64273" numCol="1" anchor="t" anchorCtr="0" compatLnSpc="1"/>
            <a:lstStyle/>
            <a:p>
              <a:pPr defTabSz="650240" fontAlgn="base">
                <a:spcBef>
                  <a:spcPct val="0"/>
                </a:spcBef>
                <a:spcAft>
                  <a:spcPct val="0"/>
                </a:spcAft>
              </a:pPr>
              <a:endParaRPr lang="en-US" sz="27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0" y="86380"/>
            <a:ext cx="12192000" cy="523220"/>
            <a:chOff x="0" y="86380"/>
            <a:chExt cx="12192000" cy="523220"/>
          </a:xfrm>
        </p:grpSpPr>
        <p:sp>
          <p:nvSpPr>
            <p:cNvPr id="23" name="文本框 22"/>
            <p:cNvSpPr txBox="1"/>
            <p:nvPr/>
          </p:nvSpPr>
          <p:spPr>
            <a:xfrm>
              <a:off x="4547229" y="86380"/>
              <a:ext cx="326243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个人所得荣誉</a:t>
              </a:r>
            </a:p>
          </p:txBody>
        </p:sp>
        <p:sp>
          <p:nvSpPr>
            <p:cNvPr id="24" name="直接连接符 8"/>
            <p:cNvSpPr>
              <a:spLocks noChangeShapeType="1"/>
            </p:cNvSpPr>
            <p:nvPr/>
          </p:nvSpPr>
          <p:spPr bwMode="auto">
            <a:xfrm>
              <a:off x="0" y="368487"/>
              <a:ext cx="4650014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5" name="直接连接符 8"/>
            <p:cNvSpPr>
              <a:spLocks noChangeShapeType="1"/>
            </p:cNvSpPr>
            <p:nvPr/>
          </p:nvSpPr>
          <p:spPr bwMode="auto">
            <a:xfrm>
              <a:off x="7501884" y="367518"/>
              <a:ext cx="4690116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57778" y="4484403"/>
            <a:ext cx="1647395" cy="1173310"/>
            <a:chOff x="1726155" y="4249600"/>
            <a:chExt cx="1647395" cy="1173310"/>
          </a:xfrm>
        </p:grpSpPr>
        <p:sp>
          <p:nvSpPr>
            <p:cNvPr id="27" name="TextBox 105"/>
            <p:cNvSpPr txBox="1"/>
            <p:nvPr/>
          </p:nvSpPr>
          <p:spPr>
            <a:xfrm>
              <a:off x="1972770" y="4249600"/>
              <a:ext cx="1154163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获得的奖项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726155" y="4591913"/>
              <a:ext cx="16473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点击输入简要文字内容，文字内容任意编辑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24720" y="4484403"/>
            <a:ext cx="1647395" cy="1173310"/>
            <a:chOff x="1726155" y="4249600"/>
            <a:chExt cx="1647395" cy="1173310"/>
          </a:xfrm>
        </p:grpSpPr>
        <p:sp>
          <p:nvSpPr>
            <p:cNvPr id="30" name="TextBox 105"/>
            <p:cNvSpPr txBox="1"/>
            <p:nvPr/>
          </p:nvSpPr>
          <p:spPr>
            <a:xfrm>
              <a:off x="1972770" y="4249600"/>
              <a:ext cx="1154163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获得的奖项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726155" y="4591913"/>
              <a:ext cx="16473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点击输入简要文字内容，文字内容任意编辑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91662" y="4484403"/>
            <a:ext cx="1647395" cy="1173310"/>
            <a:chOff x="1726155" y="4249600"/>
            <a:chExt cx="1647395" cy="1173310"/>
          </a:xfrm>
        </p:grpSpPr>
        <p:sp>
          <p:nvSpPr>
            <p:cNvPr id="33" name="TextBox 105"/>
            <p:cNvSpPr txBox="1"/>
            <p:nvPr/>
          </p:nvSpPr>
          <p:spPr>
            <a:xfrm>
              <a:off x="1972770" y="4249600"/>
              <a:ext cx="1154163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获得的奖项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726155" y="4591913"/>
              <a:ext cx="16473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点击输入简要文字内容，文字内容任意编辑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458604" y="4484403"/>
            <a:ext cx="1647395" cy="1173310"/>
            <a:chOff x="1726155" y="4249600"/>
            <a:chExt cx="1647395" cy="1173310"/>
          </a:xfrm>
        </p:grpSpPr>
        <p:sp>
          <p:nvSpPr>
            <p:cNvPr id="36" name="TextBox 105"/>
            <p:cNvSpPr txBox="1"/>
            <p:nvPr/>
          </p:nvSpPr>
          <p:spPr>
            <a:xfrm>
              <a:off x="1972770" y="4249600"/>
              <a:ext cx="1154163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获得的奖项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726155" y="4591913"/>
              <a:ext cx="16473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点击输入简要文字内容，文字内容任意编辑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86380"/>
            <a:ext cx="12192000" cy="523220"/>
            <a:chOff x="0" y="86380"/>
            <a:chExt cx="12192000" cy="523220"/>
          </a:xfrm>
        </p:grpSpPr>
        <p:sp>
          <p:nvSpPr>
            <p:cNvPr id="3" name="文本框 2"/>
            <p:cNvSpPr txBox="1"/>
            <p:nvPr/>
          </p:nvSpPr>
          <p:spPr>
            <a:xfrm>
              <a:off x="4495800" y="86380"/>
              <a:ext cx="326243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个人语言能力</a:t>
              </a:r>
            </a:p>
          </p:txBody>
        </p:sp>
        <p:sp>
          <p:nvSpPr>
            <p:cNvPr id="4" name="直接连接符 8"/>
            <p:cNvSpPr>
              <a:spLocks noChangeShapeType="1"/>
            </p:cNvSpPr>
            <p:nvPr/>
          </p:nvSpPr>
          <p:spPr bwMode="auto">
            <a:xfrm>
              <a:off x="0" y="368487"/>
              <a:ext cx="4650014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" name="直接连接符 8"/>
            <p:cNvSpPr>
              <a:spLocks noChangeShapeType="1"/>
            </p:cNvSpPr>
            <p:nvPr/>
          </p:nvSpPr>
          <p:spPr bwMode="auto">
            <a:xfrm>
              <a:off x="7501884" y="367518"/>
              <a:ext cx="4690116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667000" y="1676400"/>
            <a:ext cx="827150" cy="579243"/>
            <a:chOff x="1963646" y="2236613"/>
            <a:chExt cx="827150" cy="579243"/>
          </a:xfrm>
        </p:grpSpPr>
        <p:sp>
          <p:nvSpPr>
            <p:cNvPr id="25" name="TextBox 105"/>
            <p:cNvSpPr txBox="1"/>
            <p:nvPr/>
          </p:nvSpPr>
          <p:spPr>
            <a:xfrm>
              <a:off x="1996508" y="2538857"/>
              <a:ext cx="761427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srgbClr val="FFC000"/>
                  </a:solidFill>
                  <a:latin typeface="inpin heiti" charset="-122"/>
                  <a:ea typeface="inpin heiti" charset="-122"/>
                </a:rPr>
                <a:t>French</a:t>
              </a:r>
              <a:endParaRPr lang="en-US" dirty="0">
                <a:solidFill>
                  <a:srgbClr val="FFC00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6" name="TextBox 105"/>
            <p:cNvSpPr txBox="1"/>
            <p:nvPr/>
          </p:nvSpPr>
          <p:spPr>
            <a:xfrm>
              <a:off x="1963646" y="2236613"/>
              <a:ext cx="82715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spc="300" dirty="0">
                  <a:solidFill>
                    <a:srgbClr val="FFC000"/>
                  </a:solidFill>
                  <a:latin typeface="inpin heiti" charset="-122"/>
                  <a:ea typeface="inpin heiti" charset="-122"/>
                </a:rPr>
                <a:t>法 语</a:t>
              </a:r>
              <a:endParaRPr lang="en-US" sz="2400" spc="300" dirty="0">
                <a:solidFill>
                  <a:srgbClr val="FFC000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654458" y="1676400"/>
            <a:ext cx="872034" cy="579243"/>
            <a:chOff x="1941205" y="2236613"/>
            <a:chExt cx="872034" cy="579243"/>
          </a:xfrm>
        </p:grpSpPr>
        <p:sp>
          <p:nvSpPr>
            <p:cNvPr id="28" name="TextBox 105"/>
            <p:cNvSpPr txBox="1"/>
            <p:nvPr/>
          </p:nvSpPr>
          <p:spPr>
            <a:xfrm>
              <a:off x="1941205" y="2538857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srgbClr val="FFC000"/>
                  </a:solidFill>
                  <a:latin typeface="inpin heiti" charset="-122"/>
                  <a:ea typeface="inpin heiti" charset="-122"/>
                </a:rPr>
                <a:t>Chinese</a:t>
              </a:r>
              <a:endParaRPr lang="en-US" dirty="0">
                <a:solidFill>
                  <a:srgbClr val="FFC00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9" name="TextBox 105"/>
            <p:cNvSpPr txBox="1"/>
            <p:nvPr/>
          </p:nvSpPr>
          <p:spPr>
            <a:xfrm>
              <a:off x="1963646" y="2236613"/>
              <a:ext cx="82715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spc="300" dirty="0">
                  <a:solidFill>
                    <a:srgbClr val="FFC000"/>
                  </a:solidFill>
                  <a:latin typeface="inpin heiti" charset="-122"/>
                  <a:ea typeface="inpin heiti" charset="-122"/>
                </a:rPr>
                <a:t>国 语</a:t>
              </a:r>
              <a:endParaRPr lang="en-US" sz="2400" spc="300" dirty="0">
                <a:solidFill>
                  <a:srgbClr val="FFC000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86800" y="1676400"/>
            <a:ext cx="827150" cy="579243"/>
            <a:chOff x="1963646" y="2236613"/>
            <a:chExt cx="827150" cy="579243"/>
          </a:xfrm>
        </p:grpSpPr>
        <p:sp>
          <p:nvSpPr>
            <p:cNvPr id="31" name="TextBox 105"/>
            <p:cNvSpPr txBox="1"/>
            <p:nvPr/>
          </p:nvSpPr>
          <p:spPr>
            <a:xfrm>
              <a:off x="2005326" y="2538857"/>
              <a:ext cx="743793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srgbClr val="FFC000"/>
                  </a:solidFill>
                  <a:latin typeface="inpin heiti" charset="-122"/>
                  <a:ea typeface="inpin heiti" charset="-122"/>
                </a:rPr>
                <a:t>English</a:t>
              </a:r>
              <a:endParaRPr lang="en-US" dirty="0">
                <a:solidFill>
                  <a:srgbClr val="FFC00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2" name="TextBox 105"/>
            <p:cNvSpPr txBox="1"/>
            <p:nvPr/>
          </p:nvSpPr>
          <p:spPr>
            <a:xfrm>
              <a:off x="1963646" y="2236613"/>
              <a:ext cx="82715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spc="300" dirty="0">
                  <a:solidFill>
                    <a:srgbClr val="FFC000"/>
                  </a:solidFill>
                  <a:latin typeface="inpin heiti" charset="-122"/>
                  <a:ea typeface="inpin heiti" charset="-122"/>
                </a:rPr>
                <a:t>英 语</a:t>
              </a:r>
              <a:endParaRPr lang="en-US" sz="2400" spc="300" dirty="0">
                <a:solidFill>
                  <a:srgbClr val="FFC000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667000" y="2401534"/>
            <a:ext cx="1001328" cy="2280128"/>
            <a:chOff x="2667000" y="2401534"/>
            <a:chExt cx="1001328" cy="2280128"/>
          </a:xfrm>
        </p:grpSpPr>
        <p:sp>
          <p:nvSpPr>
            <p:cNvPr id="33" name="Rectangle: Rounded Corners 21"/>
            <p:cNvSpPr/>
            <p:nvPr/>
          </p:nvSpPr>
          <p:spPr>
            <a:xfrm>
              <a:off x="2902648" y="2401534"/>
              <a:ext cx="482743" cy="2280128"/>
            </a:xfrm>
            <a:prstGeom prst="roundRect">
              <a:avLst/>
            </a:prstGeom>
            <a:solidFill>
              <a:srgbClr val="FFC000"/>
            </a:solidFill>
            <a:ln w="79375">
              <a:solidFill>
                <a:srgbClr val="FFC000"/>
              </a:solidFill>
            </a:ln>
            <a:effectLst>
              <a:innerShdw blurRad="228600" dir="12000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667000" y="3209654"/>
              <a:ext cx="1001328" cy="905145"/>
              <a:chOff x="4622080" y="2115376"/>
              <a:chExt cx="1001328" cy="905145"/>
            </a:xfrm>
          </p:grpSpPr>
          <p:sp>
            <p:nvSpPr>
              <p:cNvPr id="35" name="Rectangle: Rounded Corners 22"/>
              <p:cNvSpPr/>
              <p:nvPr/>
            </p:nvSpPr>
            <p:spPr>
              <a:xfrm rot="5400000">
                <a:off x="4622081" y="2115375"/>
                <a:ext cx="905145" cy="90514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tIns="121920" bIns="121920" anchor="b" anchorCtr="0">
                <a:normAutofit/>
              </a:bodyPr>
              <a:lstStyle/>
              <a:p>
                <a:pPr algn="ctr"/>
                <a:endParaRPr lang="en-US" sz="1335" dirty="0">
                  <a:solidFill>
                    <a:srgbClr val="FFFFFF"/>
                  </a:solidFill>
                  <a:latin typeface="inpin heiti" charset="-122"/>
                  <a:ea typeface="inpin heiti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632431" y="2334722"/>
                <a:ext cx="990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inpin heiti" charset="-122"/>
                    <a:ea typeface="inpin heiti" charset="-122"/>
                  </a:rPr>
                  <a:t>40%</a:t>
                </a:r>
                <a:endParaRPr lang="zh-CN" altLang="en-US" sz="3200" dirty="0">
                  <a:solidFill>
                    <a:schemeClr val="bg1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5614130" y="2411324"/>
            <a:ext cx="994916" cy="2280128"/>
            <a:chOff x="2667000" y="2401534"/>
            <a:chExt cx="994916" cy="2280128"/>
          </a:xfrm>
        </p:grpSpPr>
        <p:sp>
          <p:nvSpPr>
            <p:cNvPr id="39" name="Rectangle: Rounded Corners 21"/>
            <p:cNvSpPr/>
            <p:nvPr/>
          </p:nvSpPr>
          <p:spPr>
            <a:xfrm>
              <a:off x="2902648" y="2401534"/>
              <a:ext cx="482743" cy="2280128"/>
            </a:xfrm>
            <a:prstGeom prst="roundRect">
              <a:avLst/>
            </a:prstGeom>
            <a:solidFill>
              <a:srgbClr val="FFC000"/>
            </a:solidFill>
            <a:ln w="79375">
              <a:solidFill>
                <a:srgbClr val="FFC000"/>
              </a:solidFill>
            </a:ln>
            <a:effectLst>
              <a:innerShdw blurRad="228600" dir="12000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667000" y="2514064"/>
              <a:ext cx="994916" cy="905145"/>
              <a:chOff x="4622080" y="1419786"/>
              <a:chExt cx="994916" cy="905145"/>
            </a:xfrm>
          </p:grpSpPr>
          <p:sp>
            <p:nvSpPr>
              <p:cNvPr id="41" name="Rectangle: Rounded Corners 22"/>
              <p:cNvSpPr/>
              <p:nvPr/>
            </p:nvSpPr>
            <p:spPr>
              <a:xfrm rot="5400000">
                <a:off x="4622081" y="1419785"/>
                <a:ext cx="905145" cy="90514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tIns="121920" bIns="121920" anchor="b" anchorCtr="0">
                <a:normAutofit/>
              </a:bodyPr>
              <a:lstStyle/>
              <a:p>
                <a:pPr algn="ctr"/>
                <a:endParaRPr lang="en-US" sz="1335" dirty="0">
                  <a:solidFill>
                    <a:srgbClr val="FFFFFF"/>
                  </a:solidFill>
                  <a:latin typeface="inpin heiti" charset="-122"/>
                  <a:ea typeface="inpin heiti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4632431" y="1639132"/>
                <a:ext cx="9845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inpin heiti" charset="-122"/>
                    <a:ea typeface="inpin heiti" charset="-122"/>
                  </a:rPr>
                  <a:t>85%</a:t>
                </a:r>
                <a:endParaRPr lang="zh-CN" altLang="en-US" sz="3200" dirty="0">
                  <a:solidFill>
                    <a:schemeClr val="bg1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8610601" y="2492898"/>
            <a:ext cx="994916" cy="2280128"/>
            <a:chOff x="2657749" y="2401534"/>
            <a:chExt cx="994916" cy="2280128"/>
          </a:xfrm>
        </p:grpSpPr>
        <p:sp>
          <p:nvSpPr>
            <p:cNvPr id="44" name="Rectangle: Rounded Corners 21"/>
            <p:cNvSpPr/>
            <p:nvPr/>
          </p:nvSpPr>
          <p:spPr>
            <a:xfrm>
              <a:off x="2902648" y="2401534"/>
              <a:ext cx="482743" cy="2280128"/>
            </a:xfrm>
            <a:prstGeom prst="roundRect">
              <a:avLst/>
            </a:prstGeom>
            <a:solidFill>
              <a:srgbClr val="FFC000"/>
            </a:solidFill>
            <a:ln w="79375">
              <a:solidFill>
                <a:srgbClr val="FFC000"/>
              </a:solidFill>
            </a:ln>
            <a:effectLst>
              <a:innerShdw blurRad="228600" dir="12000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inpin heiti" charset="-122"/>
                <a:ea typeface="inpin heiti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657749" y="2804236"/>
              <a:ext cx="994916" cy="905145"/>
              <a:chOff x="4612829" y="1709958"/>
              <a:chExt cx="994916" cy="905145"/>
            </a:xfrm>
          </p:grpSpPr>
          <p:sp>
            <p:nvSpPr>
              <p:cNvPr id="46" name="Rectangle: Rounded Corners 22"/>
              <p:cNvSpPr/>
              <p:nvPr/>
            </p:nvSpPr>
            <p:spPr>
              <a:xfrm rot="5400000">
                <a:off x="4612830" y="1709957"/>
                <a:ext cx="905145" cy="90514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tIns="121920" bIns="121920" anchor="b" anchorCtr="0">
                <a:normAutofit/>
              </a:bodyPr>
              <a:lstStyle/>
              <a:p>
                <a:pPr algn="ctr"/>
                <a:endParaRPr lang="en-US" sz="1335" dirty="0">
                  <a:solidFill>
                    <a:srgbClr val="FFFFFF"/>
                  </a:solidFill>
                  <a:latin typeface="inpin heiti" charset="-122"/>
                  <a:ea typeface="inpin heiti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4623180" y="1929304"/>
                <a:ext cx="9845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inpin heiti" charset="-122"/>
                    <a:ea typeface="inpin heiti" charset="-122"/>
                  </a:rPr>
                  <a:t>60%</a:t>
                </a:r>
                <a:endParaRPr lang="zh-CN" altLang="en-US" sz="3200" dirty="0">
                  <a:solidFill>
                    <a:schemeClr val="bg1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</p:grpSp>
      <p:sp>
        <p:nvSpPr>
          <p:cNvPr id="48" name="矩形 47"/>
          <p:cNvSpPr/>
          <p:nvPr/>
        </p:nvSpPr>
        <p:spPr>
          <a:xfrm>
            <a:off x="2177159" y="5064636"/>
            <a:ext cx="1709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</a:t>
            </a:r>
          </a:p>
        </p:txBody>
      </p:sp>
      <p:sp>
        <p:nvSpPr>
          <p:cNvPr id="49" name="矩形 48"/>
          <p:cNvSpPr/>
          <p:nvPr/>
        </p:nvSpPr>
        <p:spPr>
          <a:xfrm>
            <a:off x="5212182" y="5064636"/>
            <a:ext cx="1709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</a:t>
            </a:r>
          </a:p>
        </p:txBody>
      </p:sp>
      <p:sp>
        <p:nvSpPr>
          <p:cNvPr id="50" name="矩形 49"/>
          <p:cNvSpPr/>
          <p:nvPr/>
        </p:nvSpPr>
        <p:spPr>
          <a:xfrm>
            <a:off x="8242350" y="5068757"/>
            <a:ext cx="1709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点击输入简要文字内容，文字内容任意编辑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 noChangeAspect="1"/>
          </p:cNvGrpSpPr>
          <p:nvPr/>
        </p:nvGrpSpPr>
        <p:grpSpPr>
          <a:xfrm>
            <a:off x="4029832" y="1752600"/>
            <a:ext cx="3886699" cy="3886093"/>
            <a:chOff x="5747" y="2350"/>
            <a:chExt cx="6434" cy="6433"/>
          </a:xfrm>
          <a:solidFill>
            <a:srgbClr val="FFC000"/>
          </a:solidFill>
        </p:grpSpPr>
        <p:sp>
          <p:nvSpPr>
            <p:cNvPr id="3" name="Freeform 3"/>
            <p:cNvSpPr/>
            <p:nvPr/>
          </p:nvSpPr>
          <p:spPr>
            <a:xfrm rot="-7621736">
              <a:off x="5770" y="4690"/>
              <a:ext cx="3287" cy="3333"/>
            </a:xfrm>
            <a:custGeom>
              <a:avLst/>
              <a:gdLst>
                <a:gd name="txL" fmla="*/ 0 w 10688"/>
                <a:gd name="txT" fmla="*/ 0 h 10844"/>
                <a:gd name="txR" fmla="*/ 10688 w 10688"/>
                <a:gd name="txB" fmla="*/ 10844 h 10844"/>
              </a:gdLst>
              <a:ahLst/>
              <a:cxnLst>
                <a:cxn ang="0">
                  <a:pos x="3563" y="7062"/>
                </a:cxn>
                <a:cxn ang="0">
                  <a:pos x="3563" y="7062"/>
                </a:cxn>
                <a:cxn ang="0">
                  <a:pos x="4563" y="10749"/>
                </a:cxn>
                <a:cxn ang="0">
                  <a:pos x="7937" y="9812"/>
                </a:cxn>
                <a:cxn ang="0">
                  <a:pos x="9062" y="2782"/>
                </a:cxn>
                <a:cxn ang="0">
                  <a:pos x="2032" y="1626"/>
                </a:cxn>
                <a:cxn ang="0">
                  <a:pos x="0" y="4907"/>
                </a:cxn>
                <a:cxn ang="0">
                  <a:pos x="3563" y="7062"/>
                </a:cxn>
              </a:cxnLst>
              <a:rect l="txL" t="txT" r="txR" b="tx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sz="1905" dirty="0">
                <a:solidFill>
                  <a:prstClr val="black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 rot="19397468">
              <a:off x="6552" y="2350"/>
              <a:ext cx="3285" cy="3335"/>
            </a:xfrm>
            <a:custGeom>
              <a:avLst/>
              <a:gdLst>
                <a:gd name="txL" fmla="*/ 0 w 10688"/>
                <a:gd name="txT" fmla="*/ 0 h 10844"/>
                <a:gd name="txR" fmla="*/ 10688 w 10688"/>
                <a:gd name="txB" fmla="*/ 10844 h 10844"/>
              </a:gdLst>
              <a:ahLst/>
              <a:cxnLst>
                <a:cxn ang="0">
                  <a:pos x="3563" y="7062"/>
                </a:cxn>
                <a:cxn ang="0">
                  <a:pos x="3563" y="7062"/>
                </a:cxn>
                <a:cxn ang="0">
                  <a:pos x="4563" y="10749"/>
                </a:cxn>
                <a:cxn ang="0">
                  <a:pos x="7937" y="9812"/>
                </a:cxn>
                <a:cxn ang="0">
                  <a:pos x="9062" y="2782"/>
                </a:cxn>
                <a:cxn ang="0">
                  <a:pos x="2032" y="1626"/>
                </a:cxn>
                <a:cxn ang="0">
                  <a:pos x="0" y="4907"/>
                </a:cxn>
                <a:cxn ang="0">
                  <a:pos x="3563" y="7062"/>
                </a:cxn>
              </a:cxnLst>
              <a:rect l="txL" t="txT" r="txR" b="tx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endParaRPr lang="zh-CN" altLang="en-US" sz="1905" dirty="0">
                <a:solidFill>
                  <a:prstClr val="black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" name="Freeform 3"/>
            <p:cNvSpPr/>
            <p:nvPr/>
          </p:nvSpPr>
          <p:spPr>
            <a:xfrm rot="3202081">
              <a:off x="8870" y="3125"/>
              <a:ext cx="3287" cy="3335"/>
            </a:xfrm>
            <a:custGeom>
              <a:avLst/>
              <a:gdLst>
                <a:gd name="txL" fmla="*/ 0 w 10688"/>
                <a:gd name="txT" fmla="*/ 0 h 10844"/>
                <a:gd name="txR" fmla="*/ 10688 w 10688"/>
                <a:gd name="txB" fmla="*/ 10844 h 10844"/>
              </a:gdLst>
              <a:ahLst/>
              <a:cxnLst>
                <a:cxn ang="0">
                  <a:pos x="3563" y="7062"/>
                </a:cxn>
                <a:cxn ang="0">
                  <a:pos x="3563" y="7062"/>
                </a:cxn>
                <a:cxn ang="0">
                  <a:pos x="4563" y="10749"/>
                </a:cxn>
                <a:cxn ang="0">
                  <a:pos x="7937" y="9812"/>
                </a:cxn>
                <a:cxn ang="0">
                  <a:pos x="9062" y="2782"/>
                </a:cxn>
                <a:cxn ang="0">
                  <a:pos x="2032" y="1626"/>
                </a:cxn>
                <a:cxn ang="0">
                  <a:pos x="0" y="4907"/>
                </a:cxn>
                <a:cxn ang="0">
                  <a:pos x="3563" y="7062"/>
                </a:cxn>
              </a:cxnLst>
              <a:rect l="txL" t="txT" r="txR" b="tx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endParaRPr lang="zh-CN" altLang="en-US" sz="1905" dirty="0">
                <a:solidFill>
                  <a:prstClr val="black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6" name="Freeform 3"/>
            <p:cNvSpPr/>
            <p:nvPr/>
          </p:nvSpPr>
          <p:spPr>
            <a:xfrm rot="8579122">
              <a:off x="8090" y="5450"/>
              <a:ext cx="3285" cy="3333"/>
            </a:xfrm>
            <a:custGeom>
              <a:avLst/>
              <a:gdLst>
                <a:gd name="txL" fmla="*/ 0 w 10688"/>
                <a:gd name="txT" fmla="*/ 0 h 10844"/>
                <a:gd name="txR" fmla="*/ 10688 w 10688"/>
                <a:gd name="txB" fmla="*/ 10844 h 10844"/>
              </a:gdLst>
              <a:ahLst/>
              <a:cxnLst>
                <a:cxn ang="0">
                  <a:pos x="3563" y="7062"/>
                </a:cxn>
                <a:cxn ang="0">
                  <a:pos x="3563" y="7062"/>
                </a:cxn>
                <a:cxn ang="0">
                  <a:pos x="4563" y="10749"/>
                </a:cxn>
                <a:cxn ang="0">
                  <a:pos x="7937" y="9812"/>
                </a:cxn>
                <a:cxn ang="0">
                  <a:pos x="9062" y="2782"/>
                </a:cxn>
                <a:cxn ang="0">
                  <a:pos x="2032" y="1626"/>
                </a:cxn>
                <a:cxn ang="0">
                  <a:pos x="0" y="4907"/>
                </a:cxn>
                <a:cxn ang="0">
                  <a:pos x="3563" y="7062"/>
                </a:cxn>
              </a:cxnLst>
              <a:rect l="txL" t="txT" r="txR" b="tx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sz="1905" dirty="0">
                <a:solidFill>
                  <a:prstClr val="black"/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8" name="TextBox 49"/>
          <p:cNvSpPr txBox="1"/>
          <p:nvPr/>
        </p:nvSpPr>
        <p:spPr>
          <a:xfrm>
            <a:off x="1820416" y="2144620"/>
            <a:ext cx="1716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24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优势</a:t>
            </a:r>
          </a:p>
        </p:txBody>
      </p:sp>
      <p:sp>
        <p:nvSpPr>
          <p:cNvPr id="9" name="TextBox 50"/>
          <p:cNvSpPr txBox="1"/>
          <p:nvPr/>
        </p:nvSpPr>
        <p:spPr>
          <a:xfrm>
            <a:off x="1511546" y="2600980"/>
            <a:ext cx="2518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11" name="TextBox 50"/>
          <p:cNvSpPr txBox="1"/>
          <p:nvPr/>
        </p:nvSpPr>
        <p:spPr>
          <a:xfrm>
            <a:off x="7997314" y="2648809"/>
            <a:ext cx="2518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45321"/>
            <a:ext cx="12192000" cy="646331"/>
            <a:chOff x="0" y="45321"/>
            <a:chExt cx="12192000" cy="646331"/>
          </a:xfrm>
        </p:grpSpPr>
        <p:sp>
          <p:nvSpPr>
            <p:cNvPr id="17" name="文本框 16"/>
            <p:cNvSpPr txBox="1"/>
            <p:nvPr/>
          </p:nvSpPr>
          <p:spPr>
            <a:xfrm>
              <a:off x="4876800" y="45321"/>
              <a:ext cx="2646878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600" spc="12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</a:rPr>
                <a:t>个人分析</a:t>
              </a:r>
            </a:p>
          </p:txBody>
        </p:sp>
        <p:sp>
          <p:nvSpPr>
            <p:cNvPr id="18" name="直接连接符 8"/>
            <p:cNvSpPr>
              <a:spLocks noChangeShapeType="1"/>
            </p:cNvSpPr>
            <p:nvPr/>
          </p:nvSpPr>
          <p:spPr bwMode="auto">
            <a:xfrm>
              <a:off x="0" y="368487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直接连接符 8"/>
            <p:cNvSpPr>
              <a:spLocks noChangeShapeType="1"/>
            </p:cNvSpPr>
            <p:nvPr/>
          </p:nvSpPr>
          <p:spPr bwMode="auto">
            <a:xfrm>
              <a:off x="7315200" y="367518"/>
              <a:ext cx="4876800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612" tIns="60806" rIns="121612" bIns="60806"/>
            <a:lstStyle/>
            <a:p>
              <a:pPr defTabSz="1216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393939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20" name="TextBox 49"/>
          <p:cNvSpPr txBox="1"/>
          <p:nvPr/>
        </p:nvSpPr>
        <p:spPr>
          <a:xfrm>
            <a:off x="5147561" y="2102396"/>
            <a:ext cx="559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295"/>
            <a:r>
              <a:rPr lang="en-US" altLang="zh-CN" sz="6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S</a:t>
            </a:r>
            <a:endParaRPr lang="zh-CN" altLang="en-US" sz="6600" dirty="0">
              <a:solidFill>
                <a:schemeClr val="bg1"/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</p:txBody>
      </p:sp>
      <p:sp>
        <p:nvSpPr>
          <p:cNvPr id="21" name="TextBox 49"/>
          <p:cNvSpPr txBox="1"/>
          <p:nvPr/>
        </p:nvSpPr>
        <p:spPr>
          <a:xfrm>
            <a:off x="4556808" y="3692188"/>
            <a:ext cx="559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295"/>
            <a:r>
              <a:rPr lang="en-US" altLang="zh-CN" sz="6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W</a:t>
            </a:r>
            <a:endParaRPr lang="zh-CN" altLang="en-US" sz="6600" dirty="0">
              <a:solidFill>
                <a:schemeClr val="bg1"/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</p:txBody>
      </p:sp>
      <p:sp>
        <p:nvSpPr>
          <p:cNvPr id="22" name="TextBox 49"/>
          <p:cNvSpPr txBox="1"/>
          <p:nvPr/>
        </p:nvSpPr>
        <p:spPr>
          <a:xfrm>
            <a:off x="6140847" y="4189468"/>
            <a:ext cx="559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295"/>
            <a:r>
              <a:rPr lang="en-US" altLang="zh-CN" sz="6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T</a:t>
            </a:r>
            <a:endParaRPr lang="zh-CN" altLang="en-US" sz="6600" dirty="0">
              <a:solidFill>
                <a:schemeClr val="bg1"/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</p:txBody>
      </p:sp>
      <p:sp>
        <p:nvSpPr>
          <p:cNvPr id="23" name="TextBox 49"/>
          <p:cNvSpPr txBox="1"/>
          <p:nvPr/>
        </p:nvSpPr>
        <p:spPr>
          <a:xfrm>
            <a:off x="6611693" y="2834376"/>
            <a:ext cx="559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295"/>
            <a:r>
              <a:rPr lang="en-US" altLang="zh-CN" sz="6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O</a:t>
            </a:r>
            <a:endParaRPr lang="zh-CN" altLang="en-US" sz="6600" dirty="0">
              <a:solidFill>
                <a:schemeClr val="bg1"/>
              </a:solidFill>
              <a:latin typeface="inpin heiti" charset="-122"/>
              <a:ea typeface="inpin heiti" charset="-122"/>
              <a:sym typeface="FZHei-B01S" panose="02010601030101010101" pitchFamily="2" charset="-122"/>
            </a:endParaRPr>
          </a:p>
        </p:txBody>
      </p:sp>
      <p:sp>
        <p:nvSpPr>
          <p:cNvPr id="24" name="TextBox 49"/>
          <p:cNvSpPr txBox="1"/>
          <p:nvPr/>
        </p:nvSpPr>
        <p:spPr>
          <a:xfrm>
            <a:off x="8309959" y="2133600"/>
            <a:ext cx="1716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24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机会</a:t>
            </a:r>
          </a:p>
        </p:txBody>
      </p:sp>
      <p:sp>
        <p:nvSpPr>
          <p:cNvPr id="25" name="TextBox 49"/>
          <p:cNvSpPr txBox="1"/>
          <p:nvPr/>
        </p:nvSpPr>
        <p:spPr>
          <a:xfrm>
            <a:off x="1856843" y="4049620"/>
            <a:ext cx="1716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24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劣势</a:t>
            </a:r>
          </a:p>
        </p:txBody>
      </p:sp>
      <p:sp>
        <p:nvSpPr>
          <p:cNvPr id="26" name="TextBox 50"/>
          <p:cNvSpPr txBox="1"/>
          <p:nvPr/>
        </p:nvSpPr>
        <p:spPr>
          <a:xfrm>
            <a:off x="1547973" y="4505980"/>
            <a:ext cx="2518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  <p:sp>
        <p:nvSpPr>
          <p:cNvPr id="27" name="TextBox 49"/>
          <p:cNvSpPr txBox="1"/>
          <p:nvPr/>
        </p:nvSpPr>
        <p:spPr>
          <a:xfrm>
            <a:off x="8293730" y="4010198"/>
            <a:ext cx="1716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24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charset="-122"/>
                <a:ea typeface="inpin heiti" charset="-122"/>
                <a:sym typeface="FZHei-B01S" panose="02010601030101010101" pitchFamily="2" charset="-122"/>
              </a:rPr>
              <a:t>威胁</a:t>
            </a:r>
          </a:p>
        </p:txBody>
      </p:sp>
      <p:sp>
        <p:nvSpPr>
          <p:cNvPr id="28" name="TextBox 50"/>
          <p:cNvSpPr txBox="1"/>
          <p:nvPr/>
        </p:nvSpPr>
        <p:spPr>
          <a:xfrm>
            <a:off x="7984860" y="4466558"/>
            <a:ext cx="2518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42424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rPr>
              <a:t>点击输入简要文字内容，文字内容任意编辑，图片可替换。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752600"/>
            <a:ext cx="12192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909127" y="1752600"/>
            <a:ext cx="2322731" cy="990600"/>
          </a:xfrm>
          <a:custGeom>
            <a:avLst/>
            <a:gdLst>
              <a:gd name="connsiteX0" fmla="*/ 492783 w 4479461"/>
              <a:gd name="connsiteY0" fmla="*/ 0 h 1910405"/>
              <a:gd name="connsiteX1" fmla="*/ 3986678 w 4479461"/>
              <a:gd name="connsiteY1" fmla="*/ 0 h 1910405"/>
              <a:gd name="connsiteX2" fmla="*/ 4479461 w 4479461"/>
              <a:gd name="connsiteY2" fmla="*/ 946212 h 1910405"/>
              <a:gd name="connsiteX3" fmla="*/ 3977314 w 4479461"/>
              <a:gd name="connsiteY3" fmla="*/ 1910405 h 1910405"/>
              <a:gd name="connsiteX4" fmla="*/ 502148 w 4479461"/>
              <a:gd name="connsiteY4" fmla="*/ 1910405 h 1910405"/>
              <a:gd name="connsiteX5" fmla="*/ 0 w 4479461"/>
              <a:gd name="connsiteY5" fmla="*/ 946212 h 191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9461" h="1910405">
                <a:moveTo>
                  <a:pt x="492783" y="0"/>
                </a:moveTo>
                <a:lnTo>
                  <a:pt x="3986678" y="0"/>
                </a:lnTo>
                <a:lnTo>
                  <a:pt x="4479461" y="946212"/>
                </a:lnTo>
                <a:lnTo>
                  <a:pt x="3977314" y="1910405"/>
                </a:lnTo>
                <a:lnTo>
                  <a:pt x="502148" y="1910405"/>
                </a:lnTo>
                <a:lnTo>
                  <a:pt x="0" y="94621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npin heiti" charset="-122"/>
                <a:ea typeface="inpin heiti" charset="-122"/>
              </a:rPr>
              <a:t>              </a:t>
            </a:r>
            <a:endParaRPr lang="zh-CN" altLang="en-US" sz="2800" dirty="0">
              <a:latin typeface="inpin heiti" charset="-122"/>
              <a:ea typeface="inpin heiti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95800" y="3217782"/>
            <a:ext cx="346761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2800" dirty="0">
                <a:ln w="158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岗位认知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96724" y="2067580"/>
            <a:ext cx="224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600" dirty="0">
                <a:ln w="0"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</a:rPr>
              <a:t>PART02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7385971">
            <a:off x="5041791" y="769200"/>
            <a:ext cx="2057400" cy="16452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2967737" y="6563260"/>
            <a:ext cx="5960286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岗位竞聘</a:t>
            </a:r>
            <a:r>
              <a:rPr lang="en-US" altLang="zh-CN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 </a:t>
            </a:r>
            <a:r>
              <a:rPr lang="zh-CN" altLang="en-US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个人介绍 工作应聘等</a:t>
            </a:r>
            <a:r>
              <a:rPr lang="en-US" altLang="zh-CN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PPT</a:t>
            </a:r>
            <a:r>
              <a:rPr lang="zh-CN" altLang="en-US" sz="1200" spc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/>
      <p:bldP spid="10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1654</Words>
  <Application>Microsoft Office PowerPoint</Application>
  <PresentationFormat>宽屏</PresentationFormat>
  <Paragraphs>283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inpin heiti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152</cp:revision>
  <dcterms:created xsi:type="dcterms:W3CDTF">2006-08-16T00:00:00Z</dcterms:created>
  <dcterms:modified xsi:type="dcterms:W3CDTF">2021-01-05T16:05:32Z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