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1" r:id="rId4"/>
    <p:sldId id="293" r:id="rId5"/>
    <p:sldId id="284" r:id="rId6"/>
    <p:sldId id="297" r:id="rId7"/>
    <p:sldId id="283" r:id="rId8"/>
    <p:sldId id="298" r:id="rId9"/>
    <p:sldId id="285" r:id="rId10"/>
    <p:sldId id="286" r:id="rId11"/>
    <p:sldId id="299" r:id="rId12"/>
    <p:sldId id="282" r:id="rId13"/>
    <p:sldId id="300" r:id="rId14"/>
    <p:sldId id="288" r:id="rId15"/>
    <p:sldId id="289" r:id="rId16"/>
    <p:sldId id="301" r:id="rId17"/>
    <p:sldId id="287" r:id="rId18"/>
    <p:sldId id="302" r:id="rId19"/>
    <p:sldId id="290" r:id="rId20"/>
    <p:sldId id="291" r:id="rId21"/>
    <p:sldId id="292" r:id="rId22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00B0F0"/>
    <a:srgbClr val="00DFF0"/>
    <a:srgbClr val="AB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630" y="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BF880-546E-4432-95DB-0728E8B9D5C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8203-EB08-4F0D-830A-C288DDF96F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/>
          <p:cNvSpPr/>
          <p:nvPr/>
        </p:nvSpPr>
        <p:spPr bwMode="auto">
          <a:xfrm>
            <a:off x="4211638" y="1128712"/>
            <a:ext cx="938213" cy="2454275"/>
          </a:xfrm>
          <a:custGeom>
            <a:avLst/>
            <a:gdLst>
              <a:gd name="T0" fmla="*/ 362 w 365"/>
              <a:gd name="T1" fmla="*/ 955 h 955"/>
              <a:gd name="T2" fmla="*/ 235 w 365"/>
              <a:gd name="T3" fmla="*/ 417 h 955"/>
              <a:gd name="T4" fmla="*/ 0 w 365"/>
              <a:gd name="T5" fmla="*/ 0 h 955"/>
              <a:gd name="T6" fmla="*/ 1 w 365"/>
              <a:gd name="T7" fmla="*/ 0 h 955"/>
              <a:gd name="T8" fmla="*/ 236 w 365"/>
              <a:gd name="T9" fmla="*/ 416 h 955"/>
              <a:gd name="T10" fmla="*/ 328 w 365"/>
              <a:gd name="T11" fmla="*/ 671 h 955"/>
              <a:gd name="T12" fmla="*/ 363 w 365"/>
              <a:gd name="T13" fmla="*/ 955 h 955"/>
              <a:gd name="T14" fmla="*/ 362 w 365"/>
              <a:gd name="T15" fmla="*/ 955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955">
                <a:moveTo>
                  <a:pt x="362" y="955"/>
                </a:moveTo>
                <a:cubicBezTo>
                  <a:pt x="365" y="787"/>
                  <a:pt x="325" y="616"/>
                  <a:pt x="235" y="417"/>
                </a:cubicBezTo>
                <a:cubicBezTo>
                  <a:pt x="176" y="286"/>
                  <a:pt x="104" y="158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05" y="157"/>
                  <a:pt x="177" y="286"/>
                  <a:pt x="236" y="416"/>
                </a:cubicBezTo>
                <a:cubicBezTo>
                  <a:pt x="277" y="507"/>
                  <a:pt x="307" y="591"/>
                  <a:pt x="328" y="671"/>
                </a:cubicBezTo>
                <a:cubicBezTo>
                  <a:pt x="353" y="770"/>
                  <a:pt x="364" y="863"/>
                  <a:pt x="363" y="955"/>
                </a:cubicBezTo>
                <a:lnTo>
                  <a:pt x="362" y="955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4540250" y="1273175"/>
            <a:ext cx="604838" cy="2309813"/>
          </a:xfrm>
          <a:custGeom>
            <a:avLst/>
            <a:gdLst>
              <a:gd name="T0" fmla="*/ 234 w 235"/>
              <a:gd name="T1" fmla="*/ 899 h 899"/>
              <a:gd name="T2" fmla="*/ 54 w 235"/>
              <a:gd name="T3" fmla="*/ 544 h 899"/>
              <a:gd name="T4" fmla="*/ 18 w 235"/>
              <a:gd name="T5" fmla="*/ 0 h 899"/>
              <a:gd name="T6" fmla="*/ 19 w 235"/>
              <a:gd name="T7" fmla="*/ 0 h 899"/>
              <a:gd name="T8" fmla="*/ 55 w 235"/>
              <a:gd name="T9" fmla="*/ 544 h 899"/>
              <a:gd name="T10" fmla="*/ 235 w 235"/>
              <a:gd name="T11" fmla="*/ 899 h 899"/>
              <a:gd name="T12" fmla="*/ 234 w 235"/>
              <a:gd name="T13" fmla="*/ 899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" h="899">
                <a:moveTo>
                  <a:pt x="234" y="899"/>
                </a:moveTo>
                <a:cubicBezTo>
                  <a:pt x="153" y="802"/>
                  <a:pt x="91" y="679"/>
                  <a:pt x="54" y="544"/>
                </a:cubicBezTo>
                <a:cubicBezTo>
                  <a:pt x="13" y="389"/>
                  <a:pt x="0" y="206"/>
                  <a:pt x="1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" y="206"/>
                  <a:pt x="14" y="389"/>
                  <a:pt x="55" y="544"/>
                </a:cubicBezTo>
                <a:cubicBezTo>
                  <a:pt x="92" y="679"/>
                  <a:pt x="154" y="801"/>
                  <a:pt x="235" y="899"/>
                </a:cubicBezTo>
                <a:lnTo>
                  <a:pt x="234" y="899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0"/>
          <p:cNvSpPr/>
          <p:nvPr/>
        </p:nvSpPr>
        <p:spPr bwMode="auto">
          <a:xfrm>
            <a:off x="5116513" y="265112"/>
            <a:ext cx="514350" cy="3317875"/>
          </a:xfrm>
          <a:custGeom>
            <a:avLst/>
            <a:gdLst>
              <a:gd name="T0" fmla="*/ 11 w 200"/>
              <a:gd name="T1" fmla="*/ 1291 h 1291"/>
              <a:gd name="T2" fmla="*/ 10 w 200"/>
              <a:gd name="T3" fmla="*/ 1291 h 1291"/>
              <a:gd name="T4" fmla="*/ 189 w 200"/>
              <a:gd name="T5" fmla="*/ 603 h 1291"/>
              <a:gd name="T6" fmla="*/ 0 w 200"/>
              <a:gd name="T7" fmla="*/ 0 h 1291"/>
              <a:gd name="T8" fmla="*/ 1 w 200"/>
              <a:gd name="T9" fmla="*/ 0 h 1291"/>
              <a:gd name="T10" fmla="*/ 132 w 200"/>
              <a:gd name="T11" fmla="*/ 280 h 1291"/>
              <a:gd name="T12" fmla="*/ 189 w 200"/>
              <a:gd name="T13" fmla="*/ 603 h 1291"/>
              <a:gd name="T14" fmla="*/ 11 w 200"/>
              <a:gd name="T15" fmla="*/ 1291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" h="1291">
                <a:moveTo>
                  <a:pt x="11" y="1291"/>
                </a:moveTo>
                <a:cubicBezTo>
                  <a:pt x="10" y="1291"/>
                  <a:pt x="10" y="1291"/>
                  <a:pt x="10" y="1291"/>
                </a:cubicBezTo>
                <a:cubicBezTo>
                  <a:pt x="136" y="1091"/>
                  <a:pt x="199" y="846"/>
                  <a:pt x="189" y="603"/>
                </a:cubicBezTo>
                <a:cubicBezTo>
                  <a:pt x="179" y="388"/>
                  <a:pt x="114" y="179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56" y="86"/>
                  <a:pt x="100" y="180"/>
                  <a:pt x="132" y="280"/>
                </a:cubicBezTo>
                <a:cubicBezTo>
                  <a:pt x="165" y="385"/>
                  <a:pt x="185" y="493"/>
                  <a:pt x="189" y="603"/>
                </a:cubicBezTo>
                <a:cubicBezTo>
                  <a:pt x="200" y="846"/>
                  <a:pt x="137" y="1091"/>
                  <a:pt x="11" y="129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1"/>
          <p:cNvSpPr/>
          <p:nvPr/>
        </p:nvSpPr>
        <p:spPr bwMode="auto">
          <a:xfrm>
            <a:off x="4510088" y="3582988"/>
            <a:ext cx="631825" cy="1398588"/>
          </a:xfrm>
          <a:custGeom>
            <a:avLst/>
            <a:gdLst>
              <a:gd name="T0" fmla="*/ 0 w 246"/>
              <a:gd name="T1" fmla="*/ 544 h 544"/>
              <a:gd name="T2" fmla="*/ 0 w 246"/>
              <a:gd name="T3" fmla="*/ 544 h 544"/>
              <a:gd name="T4" fmla="*/ 180 w 246"/>
              <a:gd name="T5" fmla="*/ 267 h 544"/>
              <a:gd name="T6" fmla="*/ 246 w 246"/>
              <a:gd name="T7" fmla="*/ 0 h 544"/>
              <a:gd name="T8" fmla="*/ 246 w 246"/>
              <a:gd name="T9" fmla="*/ 0 h 544"/>
              <a:gd name="T10" fmla="*/ 181 w 246"/>
              <a:gd name="T11" fmla="*/ 267 h 544"/>
              <a:gd name="T12" fmla="*/ 106 w 246"/>
              <a:gd name="T13" fmla="*/ 409 h 544"/>
              <a:gd name="T14" fmla="*/ 0 w 246"/>
              <a:gd name="T1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544">
                <a:moveTo>
                  <a:pt x="0" y="544"/>
                </a:moveTo>
                <a:cubicBezTo>
                  <a:pt x="0" y="544"/>
                  <a:pt x="0" y="544"/>
                  <a:pt x="0" y="544"/>
                </a:cubicBezTo>
                <a:cubicBezTo>
                  <a:pt x="78" y="460"/>
                  <a:pt x="138" y="366"/>
                  <a:pt x="180" y="267"/>
                </a:cubicBezTo>
                <a:cubicBezTo>
                  <a:pt x="216" y="182"/>
                  <a:pt x="238" y="92"/>
                  <a:pt x="246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39" y="92"/>
                  <a:pt x="216" y="182"/>
                  <a:pt x="181" y="267"/>
                </a:cubicBezTo>
                <a:cubicBezTo>
                  <a:pt x="160" y="315"/>
                  <a:pt x="135" y="363"/>
                  <a:pt x="106" y="409"/>
                </a:cubicBezTo>
                <a:cubicBezTo>
                  <a:pt x="75" y="456"/>
                  <a:pt x="39" y="502"/>
                  <a:pt x="0" y="54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2"/>
          <p:cNvSpPr/>
          <p:nvPr/>
        </p:nvSpPr>
        <p:spPr bwMode="auto">
          <a:xfrm>
            <a:off x="4510088" y="3914775"/>
            <a:ext cx="896938" cy="1066800"/>
          </a:xfrm>
          <a:custGeom>
            <a:avLst/>
            <a:gdLst>
              <a:gd name="T0" fmla="*/ 0 w 349"/>
              <a:gd name="T1" fmla="*/ 415 h 415"/>
              <a:gd name="T2" fmla="*/ 0 w 349"/>
              <a:gd name="T3" fmla="*/ 415 h 415"/>
              <a:gd name="T4" fmla="*/ 349 w 349"/>
              <a:gd name="T5" fmla="*/ 0 h 415"/>
              <a:gd name="T6" fmla="*/ 349 w 349"/>
              <a:gd name="T7" fmla="*/ 0 h 415"/>
              <a:gd name="T8" fmla="*/ 197 w 349"/>
              <a:gd name="T9" fmla="*/ 219 h 415"/>
              <a:gd name="T10" fmla="*/ 0 w 349"/>
              <a:gd name="T11" fmla="*/ 415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9" h="415">
                <a:moveTo>
                  <a:pt x="0" y="415"/>
                </a:moveTo>
                <a:cubicBezTo>
                  <a:pt x="0" y="415"/>
                  <a:pt x="0" y="415"/>
                  <a:pt x="0" y="415"/>
                </a:cubicBezTo>
                <a:cubicBezTo>
                  <a:pt x="142" y="297"/>
                  <a:pt x="263" y="153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06" y="76"/>
                  <a:pt x="256" y="150"/>
                  <a:pt x="197" y="219"/>
                </a:cubicBezTo>
                <a:cubicBezTo>
                  <a:pt x="138" y="290"/>
                  <a:pt x="72" y="355"/>
                  <a:pt x="0" y="41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6"/>
          <p:cNvSpPr/>
          <p:nvPr/>
        </p:nvSpPr>
        <p:spPr bwMode="auto">
          <a:xfrm>
            <a:off x="2498725" y="2563812"/>
            <a:ext cx="581025" cy="3446463"/>
          </a:xfrm>
          <a:custGeom>
            <a:avLst/>
            <a:gdLst>
              <a:gd name="T0" fmla="*/ 0 w 226"/>
              <a:gd name="T1" fmla="*/ 1341 h 1341"/>
              <a:gd name="T2" fmla="*/ 0 w 226"/>
              <a:gd name="T3" fmla="*/ 1341 h 1341"/>
              <a:gd name="T4" fmla="*/ 76 w 226"/>
              <a:gd name="T5" fmla="*/ 1177 h 1341"/>
              <a:gd name="T6" fmla="*/ 144 w 226"/>
              <a:gd name="T7" fmla="*/ 754 h 1341"/>
              <a:gd name="T8" fmla="*/ 182 w 226"/>
              <a:gd name="T9" fmla="*/ 361 h 1341"/>
              <a:gd name="T10" fmla="*/ 192 w 226"/>
              <a:gd name="T11" fmla="*/ 251 h 1341"/>
              <a:gd name="T12" fmla="*/ 209 w 226"/>
              <a:gd name="T13" fmla="*/ 84 h 1341"/>
              <a:gd name="T14" fmla="*/ 226 w 226"/>
              <a:gd name="T15" fmla="*/ 0 h 1341"/>
              <a:gd name="T16" fmla="*/ 226 w 226"/>
              <a:gd name="T17" fmla="*/ 0 h 1341"/>
              <a:gd name="T18" fmla="*/ 210 w 226"/>
              <a:gd name="T19" fmla="*/ 84 h 1341"/>
              <a:gd name="T20" fmla="*/ 193 w 226"/>
              <a:gd name="T21" fmla="*/ 251 h 1341"/>
              <a:gd name="T22" fmla="*/ 183 w 226"/>
              <a:gd name="T23" fmla="*/ 361 h 1341"/>
              <a:gd name="T24" fmla="*/ 145 w 226"/>
              <a:gd name="T25" fmla="*/ 754 h 1341"/>
              <a:gd name="T26" fmla="*/ 77 w 226"/>
              <a:gd name="T27" fmla="*/ 1178 h 1341"/>
              <a:gd name="T28" fmla="*/ 0 w 226"/>
              <a:gd name="T29" fmla="*/ 1341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6" h="1341">
                <a:moveTo>
                  <a:pt x="0" y="1341"/>
                </a:moveTo>
                <a:cubicBezTo>
                  <a:pt x="0" y="1341"/>
                  <a:pt x="0" y="1341"/>
                  <a:pt x="0" y="1341"/>
                </a:cubicBezTo>
                <a:cubicBezTo>
                  <a:pt x="28" y="1322"/>
                  <a:pt x="52" y="1272"/>
                  <a:pt x="76" y="1177"/>
                </a:cubicBezTo>
                <a:cubicBezTo>
                  <a:pt x="101" y="1077"/>
                  <a:pt x="122" y="947"/>
                  <a:pt x="144" y="754"/>
                </a:cubicBezTo>
                <a:cubicBezTo>
                  <a:pt x="160" y="618"/>
                  <a:pt x="171" y="487"/>
                  <a:pt x="182" y="361"/>
                </a:cubicBezTo>
                <a:cubicBezTo>
                  <a:pt x="186" y="323"/>
                  <a:pt x="189" y="287"/>
                  <a:pt x="192" y="251"/>
                </a:cubicBezTo>
                <a:cubicBezTo>
                  <a:pt x="198" y="189"/>
                  <a:pt x="203" y="131"/>
                  <a:pt x="209" y="84"/>
                </a:cubicBezTo>
                <a:cubicBezTo>
                  <a:pt x="214" y="45"/>
                  <a:pt x="219" y="18"/>
                  <a:pt x="226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19" y="18"/>
                  <a:pt x="215" y="46"/>
                  <a:pt x="210" y="84"/>
                </a:cubicBezTo>
                <a:cubicBezTo>
                  <a:pt x="204" y="131"/>
                  <a:pt x="198" y="189"/>
                  <a:pt x="193" y="251"/>
                </a:cubicBezTo>
                <a:cubicBezTo>
                  <a:pt x="190" y="287"/>
                  <a:pt x="186" y="323"/>
                  <a:pt x="183" y="361"/>
                </a:cubicBezTo>
                <a:cubicBezTo>
                  <a:pt x="172" y="487"/>
                  <a:pt x="161" y="618"/>
                  <a:pt x="145" y="754"/>
                </a:cubicBezTo>
                <a:cubicBezTo>
                  <a:pt x="123" y="947"/>
                  <a:pt x="102" y="1077"/>
                  <a:pt x="77" y="1178"/>
                </a:cubicBezTo>
                <a:cubicBezTo>
                  <a:pt x="53" y="1273"/>
                  <a:pt x="29" y="1323"/>
                  <a:pt x="0" y="134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1"/>
          <p:cNvSpPr/>
          <p:nvPr/>
        </p:nvSpPr>
        <p:spPr bwMode="auto">
          <a:xfrm>
            <a:off x="708025" y="2563812"/>
            <a:ext cx="2371725" cy="3471863"/>
          </a:xfrm>
          <a:custGeom>
            <a:avLst/>
            <a:gdLst>
              <a:gd name="T0" fmla="*/ 0 w 923"/>
              <a:gd name="T1" fmla="*/ 1351 h 1351"/>
              <a:gd name="T2" fmla="*/ 0 w 923"/>
              <a:gd name="T3" fmla="*/ 1350 h 1351"/>
              <a:gd name="T4" fmla="*/ 51 w 923"/>
              <a:gd name="T5" fmla="*/ 1299 h 1351"/>
              <a:gd name="T6" fmla="*/ 128 w 923"/>
              <a:gd name="T7" fmla="*/ 1187 h 1351"/>
              <a:gd name="T8" fmla="*/ 235 w 923"/>
              <a:gd name="T9" fmla="*/ 1009 h 1351"/>
              <a:gd name="T10" fmla="*/ 303 w 923"/>
              <a:gd name="T11" fmla="*/ 892 h 1351"/>
              <a:gd name="T12" fmla="*/ 370 w 923"/>
              <a:gd name="T13" fmla="*/ 778 h 1351"/>
              <a:gd name="T14" fmla="*/ 674 w 923"/>
              <a:gd name="T15" fmla="*/ 291 h 1351"/>
              <a:gd name="T16" fmla="*/ 810 w 923"/>
              <a:gd name="T17" fmla="*/ 112 h 1351"/>
              <a:gd name="T18" fmla="*/ 923 w 923"/>
              <a:gd name="T19" fmla="*/ 0 h 1351"/>
              <a:gd name="T20" fmla="*/ 923 w 923"/>
              <a:gd name="T21" fmla="*/ 1 h 1351"/>
              <a:gd name="T22" fmla="*/ 811 w 923"/>
              <a:gd name="T23" fmla="*/ 113 h 1351"/>
              <a:gd name="T24" fmla="*/ 675 w 923"/>
              <a:gd name="T25" fmla="*/ 292 h 1351"/>
              <a:gd name="T26" fmla="*/ 370 w 923"/>
              <a:gd name="T27" fmla="*/ 778 h 1351"/>
              <a:gd name="T28" fmla="*/ 304 w 923"/>
              <a:gd name="T29" fmla="*/ 893 h 1351"/>
              <a:gd name="T30" fmla="*/ 235 w 923"/>
              <a:gd name="T31" fmla="*/ 1010 h 1351"/>
              <a:gd name="T32" fmla="*/ 129 w 923"/>
              <a:gd name="T33" fmla="*/ 1188 h 1351"/>
              <a:gd name="T34" fmla="*/ 52 w 923"/>
              <a:gd name="T35" fmla="*/ 1300 h 1351"/>
              <a:gd name="T36" fmla="*/ 0 w 923"/>
              <a:gd name="T37" fmla="*/ 1351 h 1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23" h="1351">
                <a:moveTo>
                  <a:pt x="0" y="1351"/>
                </a:moveTo>
                <a:cubicBezTo>
                  <a:pt x="0" y="1350"/>
                  <a:pt x="0" y="1350"/>
                  <a:pt x="0" y="1350"/>
                </a:cubicBezTo>
                <a:cubicBezTo>
                  <a:pt x="14" y="1341"/>
                  <a:pt x="31" y="1325"/>
                  <a:pt x="51" y="1299"/>
                </a:cubicBezTo>
                <a:cubicBezTo>
                  <a:pt x="73" y="1272"/>
                  <a:pt x="97" y="1236"/>
                  <a:pt x="128" y="1187"/>
                </a:cubicBezTo>
                <a:cubicBezTo>
                  <a:pt x="157" y="1141"/>
                  <a:pt x="191" y="1084"/>
                  <a:pt x="235" y="1009"/>
                </a:cubicBezTo>
                <a:cubicBezTo>
                  <a:pt x="257" y="972"/>
                  <a:pt x="279" y="933"/>
                  <a:pt x="303" y="892"/>
                </a:cubicBezTo>
                <a:cubicBezTo>
                  <a:pt x="324" y="855"/>
                  <a:pt x="347" y="817"/>
                  <a:pt x="370" y="778"/>
                </a:cubicBezTo>
                <a:cubicBezTo>
                  <a:pt x="465" y="615"/>
                  <a:pt x="568" y="444"/>
                  <a:pt x="674" y="291"/>
                </a:cubicBezTo>
                <a:cubicBezTo>
                  <a:pt x="724" y="219"/>
                  <a:pt x="769" y="160"/>
                  <a:pt x="810" y="112"/>
                </a:cubicBezTo>
                <a:cubicBezTo>
                  <a:pt x="851" y="64"/>
                  <a:pt x="888" y="27"/>
                  <a:pt x="923" y="0"/>
                </a:cubicBezTo>
                <a:cubicBezTo>
                  <a:pt x="923" y="1"/>
                  <a:pt x="923" y="1"/>
                  <a:pt x="923" y="1"/>
                </a:cubicBezTo>
                <a:cubicBezTo>
                  <a:pt x="889" y="28"/>
                  <a:pt x="852" y="65"/>
                  <a:pt x="811" y="113"/>
                </a:cubicBezTo>
                <a:cubicBezTo>
                  <a:pt x="770" y="161"/>
                  <a:pt x="725" y="219"/>
                  <a:pt x="675" y="292"/>
                </a:cubicBezTo>
                <a:cubicBezTo>
                  <a:pt x="569" y="444"/>
                  <a:pt x="466" y="616"/>
                  <a:pt x="370" y="778"/>
                </a:cubicBezTo>
                <a:cubicBezTo>
                  <a:pt x="348" y="817"/>
                  <a:pt x="325" y="856"/>
                  <a:pt x="304" y="893"/>
                </a:cubicBezTo>
                <a:cubicBezTo>
                  <a:pt x="280" y="934"/>
                  <a:pt x="258" y="972"/>
                  <a:pt x="235" y="1010"/>
                </a:cubicBezTo>
                <a:cubicBezTo>
                  <a:pt x="192" y="1085"/>
                  <a:pt x="158" y="1141"/>
                  <a:pt x="129" y="1188"/>
                </a:cubicBezTo>
                <a:cubicBezTo>
                  <a:pt x="98" y="1237"/>
                  <a:pt x="73" y="1272"/>
                  <a:pt x="52" y="1300"/>
                </a:cubicBezTo>
                <a:cubicBezTo>
                  <a:pt x="31" y="1326"/>
                  <a:pt x="15" y="1342"/>
                  <a:pt x="0" y="135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2"/>
          <p:cNvSpPr/>
          <p:nvPr/>
        </p:nvSpPr>
        <p:spPr bwMode="auto">
          <a:xfrm>
            <a:off x="708025" y="1749425"/>
            <a:ext cx="3670300" cy="4286251"/>
          </a:xfrm>
          <a:custGeom>
            <a:avLst/>
            <a:gdLst>
              <a:gd name="T0" fmla="*/ 0 w 1428"/>
              <a:gd name="T1" fmla="*/ 1668 h 1668"/>
              <a:gd name="T2" fmla="*/ 0 w 1428"/>
              <a:gd name="T3" fmla="*/ 1667 h 1668"/>
              <a:gd name="T4" fmla="*/ 138 w 1428"/>
              <a:gd name="T5" fmla="*/ 1610 h 1668"/>
              <a:gd name="T6" fmla="*/ 328 w 1428"/>
              <a:gd name="T7" fmla="*/ 1463 h 1668"/>
              <a:gd name="T8" fmla="*/ 563 w 1428"/>
              <a:gd name="T9" fmla="*/ 1219 h 1668"/>
              <a:gd name="T10" fmla="*/ 818 w 1428"/>
              <a:gd name="T11" fmla="*/ 903 h 1668"/>
              <a:gd name="T12" fmla="*/ 1055 w 1428"/>
              <a:gd name="T13" fmla="*/ 573 h 1668"/>
              <a:gd name="T14" fmla="*/ 1239 w 1428"/>
              <a:gd name="T15" fmla="*/ 295 h 1668"/>
              <a:gd name="T16" fmla="*/ 1338 w 1428"/>
              <a:gd name="T17" fmla="*/ 139 h 1668"/>
              <a:gd name="T18" fmla="*/ 1360 w 1428"/>
              <a:gd name="T19" fmla="*/ 104 h 1668"/>
              <a:gd name="T20" fmla="*/ 1427 w 1428"/>
              <a:gd name="T21" fmla="*/ 0 h 1668"/>
              <a:gd name="T22" fmla="*/ 1428 w 1428"/>
              <a:gd name="T23" fmla="*/ 1 h 1668"/>
              <a:gd name="T24" fmla="*/ 1361 w 1428"/>
              <a:gd name="T25" fmla="*/ 104 h 1668"/>
              <a:gd name="T26" fmla="*/ 1339 w 1428"/>
              <a:gd name="T27" fmla="*/ 140 h 1668"/>
              <a:gd name="T28" fmla="*/ 1240 w 1428"/>
              <a:gd name="T29" fmla="*/ 296 h 1668"/>
              <a:gd name="T30" fmla="*/ 1056 w 1428"/>
              <a:gd name="T31" fmla="*/ 574 h 1668"/>
              <a:gd name="T32" fmla="*/ 819 w 1428"/>
              <a:gd name="T33" fmla="*/ 903 h 1668"/>
              <a:gd name="T34" fmla="*/ 564 w 1428"/>
              <a:gd name="T35" fmla="*/ 1220 h 1668"/>
              <a:gd name="T36" fmla="*/ 328 w 1428"/>
              <a:gd name="T37" fmla="*/ 1464 h 1668"/>
              <a:gd name="T38" fmla="*/ 139 w 1428"/>
              <a:gd name="T39" fmla="*/ 1611 h 1668"/>
              <a:gd name="T40" fmla="*/ 0 w 1428"/>
              <a:gd name="T41" fmla="*/ 1668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28" h="1668">
                <a:moveTo>
                  <a:pt x="0" y="1668"/>
                </a:moveTo>
                <a:cubicBezTo>
                  <a:pt x="0" y="1667"/>
                  <a:pt x="0" y="1667"/>
                  <a:pt x="0" y="1667"/>
                </a:cubicBezTo>
                <a:cubicBezTo>
                  <a:pt x="40" y="1661"/>
                  <a:pt x="86" y="1642"/>
                  <a:pt x="138" y="1610"/>
                </a:cubicBezTo>
                <a:cubicBezTo>
                  <a:pt x="196" y="1576"/>
                  <a:pt x="259" y="1526"/>
                  <a:pt x="328" y="1463"/>
                </a:cubicBezTo>
                <a:cubicBezTo>
                  <a:pt x="398" y="1399"/>
                  <a:pt x="475" y="1319"/>
                  <a:pt x="563" y="1219"/>
                </a:cubicBezTo>
                <a:cubicBezTo>
                  <a:pt x="645" y="1124"/>
                  <a:pt x="731" y="1018"/>
                  <a:pt x="818" y="903"/>
                </a:cubicBezTo>
                <a:cubicBezTo>
                  <a:pt x="899" y="796"/>
                  <a:pt x="978" y="685"/>
                  <a:pt x="1055" y="573"/>
                </a:cubicBezTo>
                <a:cubicBezTo>
                  <a:pt x="1122" y="475"/>
                  <a:pt x="1184" y="382"/>
                  <a:pt x="1239" y="295"/>
                </a:cubicBezTo>
                <a:cubicBezTo>
                  <a:pt x="1277" y="237"/>
                  <a:pt x="1309" y="185"/>
                  <a:pt x="1338" y="139"/>
                </a:cubicBezTo>
                <a:cubicBezTo>
                  <a:pt x="1346" y="127"/>
                  <a:pt x="1353" y="115"/>
                  <a:pt x="1360" y="104"/>
                </a:cubicBezTo>
                <a:cubicBezTo>
                  <a:pt x="1389" y="57"/>
                  <a:pt x="1410" y="25"/>
                  <a:pt x="1427" y="0"/>
                </a:cubicBezTo>
                <a:cubicBezTo>
                  <a:pt x="1428" y="1"/>
                  <a:pt x="1428" y="1"/>
                  <a:pt x="1428" y="1"/>
                </a:cubicBezTo>
                <a:cubicBezTo>
                  <a:pt x="1411" y="26"/>
                  <a:pt x="1390" y="58"/>
                  <a:pt x="1361" y="104"/>
                </a:cubicBezTo>
                <a:cubicBezTo>
                  <a:pt x="1354" y="116"/>
                  <a:pt x="1346" y="127"/>
                  <a:pt x="1339" y="140"/>
                </a:cubicBezTo>
                <a:cubicBezTo>
                  <a:pt x="1310" y="185"/>
                  <a:pt x="1277" y="237"/>
                  <a:pt x="1240" y="296"/>
                </a:cubicBezTo>
                <a:cubicBezTo>
                  <a:pt x="1185" y="382"/>
                  <a:pt x="1123" y="476"/>
                  <a:pt x="1056" y="574"/>
                </a:cubicBezTo>
                <a:cubicBezTo>
                  <a:pt x="979" y="686"/>
                  <a:pt x="900" y="797"/>
                  <a:pt x="819" y="903"/>
                </a:cubicBezTo>
                <a:cubicBezTo>
                  <a:pt x="732" y="1019"/>
                  <a:pt x="646" y="1125"/>
                  <a:pt x="564" y="1220"/>
                </a:cubicBezTo>
                <a:cubicBezTo>
                  <a:pt x="476" y="1320"/>
                  <a:pt x="399" y="1400"/>
                  <a:pt x="328" y="1464"/>
                </a:cubicBezTo>
                <a:cubicBezTo>
                  <a:pt x="260" y="1527"/>
                  <a:pt x="196" y="1576"/>
                  <a:pt x="139" y="1611"/>
                </a:cubicBezTo>
                <a:cubicBezTo>
                  <a:pt x="87" y="1643"/>
                  <a:pt x="40" y="1662"/>
                  <a:pt x="0" y="1668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5"/>
          <p:cNvSpPr/>
          <p:nvPr/>
        </p:nvSpPr>
        <p:spPr bwMode="auto">
          <a:xfrm>
            <a:off x="-1141412" y="4981575"/>
            <a:ext cx="5651500" cy="1219200"/>
          </a:xfrm>
          <a:custGeom>
            <a:avLst/>
            <a:gdLst>
              <a:gd name="T0" fmla="*/ 517 w 2198"/>
              <a:gd name="T1" fmla="*/ 376 h 474"/>
              <a:gd name="T2" fmla="*/ 0 w 2198"/>
              <a:gd name="T3" fmla="*/ 170 h 474"/>
              <a:gd name="T4" fmla="*/ 1 w 2198"/>
              <a:gd name="T5" fmla="*/ 169 h 474"/>
              <a:gd name="T6" fmla="*/ 1259 w 2198"/>
              <a:gd name="T7" fmla="*/ 426 h 474"/>
              <a:gd name="T8" fmla="*/ 1819 w 2198"/>
              <a:gd name="T9" fmla="*/ 271 h 474"/>
              <a:gd name="T10" fmla="*/ 2197 w 2198"/>
              <a:gd name="T11" fmla="*/ 0 h 474"/>
              <a:gd name="T12" fmla="*/ 2198 w 2198"/>
              <a:gd name="T13" fmla="*/ 0 h 474"/>
              <a:gd name="T14" fmla="*/ 2029 w 2198"/>
              <a:gd name="T15" fmla="*/ 147 h 474"/>
              <a:gd name="T16" fmla="*/ 1819 w 2198"/>
              <a:gd name="T17" fmla="*/ 271 h 474"/>
              <a:gd name="T18" fmla="*/ 1554 w 2198"/>
              <a:gd name="T19" fmla="*/ 370 h 474"/>
              <a:gd name="T20" fmla="*/ 1259 w 2198"/>
              <a:gd name="T21" fmla="*/ 427 h 474"/>
              <a:gd name="T22" fmla="*/ 517 w 2198"/>
              <a:gd name="T23" fmla="*/ 376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98" h="474">
                <a:moveTo>
                  <a:pt x="517" y="376"/>
                </a:moveTo>
                <a:cubicBezTo>
                  <a:pt x="334" y="330"/>
                  <a:pt x="159" y="261"/>
                  <a:pt x="0" y="170"/>
                </a:cubicBezTo>
                <a:cubicBezTo>
                  <a:pt x="1" y="169"/>
                  <a:pt x="1" y="169"/>
                  <a:pt x="1" y="169"/>
                </a:cubicBezTo>
                <a:cubicBezTo>
                  <a:pt x="368" y="381"/>
                  <a:pt x="826" y="474"/>
                  <a:pt x="1259" y="426"/>
                </a:cubicBezTo>
                <a:cubicBezTo>
                  <a:pt x="1460" y="404"/>
                  <a:pt x="1653" y="350"/>
                  <a:pt x="1819" y="271"/>
                </a:cubicBezTo>
                <a:cubicBezTo>
                  <a:pt x="1966" y="200"/>
                  <a:pt x="2097" y="107"/>
                  <a:pt x="2197" y="0"/>
                </a:cubicBezTo>
                <a:cubicBezTo>
                  <a:pt x="2198" y="0"/>
                  <a:pt x="2198" y="0"/>
                  <a:pt x="2198" y="0"/>
                </a:cubicBezTo>
                <a:cubicBezTo>
                  <a:pt x="2148" y="53"/>
                  <a:pt x="2091" y="102"/>
                  <a:pt x="2029" y="147"/>
                </a:cubicBezTo>
                <a:cubicBezTo>
                  <a:pt x="1965" y="194"/>
                  <a:pt x="1894" y="236"/>
                  <a:pt x="1819" y="271"/>
                </a:cubicBezTo>
                <a:cubicBezTo>
                  <a:pt x="1737" y="311"/>
                  <a:pt x="1648" y="344"/>
                  <a:pt x="1554" y="370"/>
                </a:cubicBezTo>
                <a:cubicBezTo>
                  <a:pt x="1460" y="397"/>
                  <a:pt x="1360" y="416"/>
                  <a:pt x="1259" y="427"/>
                </a:cubicBezTo>
                <a:cubicBezTo>
                  <a:pt x="1013" y="455"/>
                  <a:pt x="758" y="436"/>
                  <a:pt x="517" y="37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6"/>
          <p:cNvSpPr/>
          <p:nvPr/>
        </p:nvSpPr>
        <p:spPr bwMode="auto">
          <a:xfrm>
            <a:off x="-1141412" y="3914775"/>
            <a:ext cx="6548438" cy="2216150"/>
          </a:xfrm>
          <a:custGeom>
            <a:avLst/>
            <a:gdLst>
              <a:gd name="T0" fmla="*/ 490 w 2547"/>
              <a:gd name="T1" fmla="*/ 780 h 862"/>
              <a:gd name="T2" fmla="*/ 0 w 2547"/>
              <a:gd name="T3" fmla="*/ 585 h 862"/>
              <a:gd name="T4" fmla="*/ 1 w 2547"/>
              <a:gd name="T5" fmla="*/ 584 h 862"/>
              <a:gd name="T6" fmla="*/ 766 w 2547"/>
              <a:gd name="T7" fmla="*/ 829 h 862"/>
              <a:gd name="T8" fmla="*/ 1615 w 2547"/>
              <a:gd name="T9" fmla="*/ 758 h 862"/>
              <a:gd name="T10" fmla="*/ 1971 w 2547"/>
              <a:gd name="T11" fmla="*/ 613 h 862"/>
              <a:gd name="T12" fmla="*/ 2246 w 2547"/>
              <a:gd name="T13" fmla="*/ 423 h 862"/>
              <a:gd name="T14" fmla="*/ 2546 w 2547"/>
              <a:gd name="T15" fmla="*/ 0 h 862"/>
              <a:gd name="T16" fmla="*/ 2547 w 2547"/>
              <a:gd name="T17" fmla="*/ 0 h 862"/>
              <a:gd name="T18" fmla="*/ 2247 w 2547"/>
              <a:gd name="T19" fmla="*/ 424 h 862"/>
              <a:gd name="T20" fmla="*/ 1972 w 2547"/>
              <a:gd name="T21" fmla="*/ 614 h 862"/>
              <a:gd name="T22" fmla="*/ 1616 w 2547"/>
              <a:gd name="T23" fmla="*/ 759 h 862"/>
              <a:gd name="T24" fmla="*/ 766 w 2547"/>
              <a:gd name="T25" fmla="*/ 830 h 862"/>
              <a:gd name="T26" fmla="*/ 490 w 2547"/>
              <a:gd name="T27" fmla="*/ 780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7" h="862">
                <a:moveTo>
                  <a:pt x="490" y="780"/>
                </a:moveTo>
                <a:cubicBezTo>
                  <a:pt x="314" y="736"/>
                  <a:pt x="147" y="670"/>
                  <a:pt x="0" y="585"/>
                </a:cubicBezTo>
                <a:cubicBezTo>
                  <a:pt x="1" y="584"/>
                  <a:pt x="1" y="584"/>
                  <a:pt x="1" y="584"/>
                </a:cubicBezTo>
                <a:cubicBezTo>
                  <a:pt x="222" y="713"/>
                  <a:pt x="487" y="797"/>
                  <a:pt x="766" y="829"/>
                </a:cubicBezTo>
                <a:cubicBezTo>
                  <a:pt x="1052" y="861"/>
                  <a:pt x="1346" y="837"/>
                  <a:pt x="1615" y="758"/>
                </a:cubicBezTo>
                <a:cubicBezTo>
                  <a:pt x="1743" y="721"/>
                  <a:pt x="1863" y="672"/>
                  <a:pt x="1971" y="613"/>
                </a:cubicBezTo>
                <a:cubicBezTo>
                  <a:pt x="2074" y="558"/>
                  <a:pt x="2166" y="494"/>
                  <a:pt x="2246" y="423"/>
                </a:cubicBezTo>
                <a:cubicBezTo>
                  <a:pt x="2385" y="300"/>
                  <a:pt x="2489" y="154"/>
                  <a:pt x="2546" y="0"/>
                </a:cubicBezTo>
                <a:cubicBezTo>
                  <a:pt x="2547" y="0"/>
                  <a:pt x="2547" y="0"/>
                  <a:pt x="2547" y="0"/>
                </a:cubicBezTo>
                <a:cubicBezTo>
                  <a:pt x="2490" y="154"/>
                  <a:pt x="2386" y="301"/>
                  <a:pt x="2247" y="424"/>
                </a:cubicBezTo>
                <a:cubicBezTo>
                  <a:pt x="2167" y="494"/>
                  <a:pt x="2074" y="558"/>
                  <a:pt x="1972" y="614"/>
                </a:cubicBezTo>
                <a:cubicBezTo>
                  <a:pt x="1863" y="673"/>
                  <a:pt x="1744" y="722"/>
                  <a:pt x="1616" y="759"/>
                </a:cubicBezTo>
                <a:cubicBezTo>
                  <a:pt x="1346" y="838"/>
                  <a:pt x="1052" y="862"/>
                  <a:pt x="766" y="830"/>
                </a:cubicBezTo>
                <a:cubicBezTo>
                  <a:pt x="672" y="819"/>
                  <a:pt x="580" y="803"/>
                  <a:pt x="490" y="78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7"/>
          <p:cNvSpPr/>
          <p:nvPr/>
        </p:nvSpPr>
        <p:spPr bwMode="auto">
          <a:xfrm>
            <a:off x="-1141412" y="2563812"/>
            <a:ext cx="4221163" cy="2873375"/>
          </a:xfrm>
          <a:custGeom>
            <a:avLst/>
            <a:gdLst>
              <a:gd name="T0" fmla="*/ 11 w 1642"/>
              <a:gd name="T1" fmla="*/ 1116 h 1118"/>
              <a:gd name="T2" fmla="*/ 0 w 1642"/>
              <a:gd name="T3" fmla="*/ 1111 h 1118"/>
              <a:gd name="T4" fmla="*/ 1 w 1642"/>
              <a:gd name="T5" fmla="*/ 1110 h 1118"/>
              <a:gd name="T6" fmla="*/ 50 w 1642"/>
              <a:gd name="T7" fmla="*/ 1112 h 1118"/>
              <a:gd name="T8" fmla="*/ 154 w 1642"/>
              <a:gd name="T9" fmla="*/ 1062 h 1118"/>
              <a:gd name="T10" fmla="*/ 326 w 1642"/>
              <a:gd name="T11" fmla="*/ 949 h 1118"/>
              <a:gd name="T12" fmla="*/ 565 w 1642"/>
              <a:gd name="T13" fmla="*/ 776 h 1118"/>
              <a:gd name="T14" fmla="*/ 790 w 1642"/>
              <a:gd name="T15" fmla="*/ 607 h 1118"/>
              <a:gd name="T16" fmla="*/ 1148 w 1642"/>
              <a:gd name="T17" fmla="*/ 341 h 1118"/>
              <a:gd name="T18" fmla="*/ 1419 w 1642"/>
              <a:gd name="T19" fmla="*/ 147 h 1118"/>
              <a:gd name="T20" fmla="*/ 1642 w 1642"/>
              <a:gd name="T21" fmla="*/ 0 h 1118"/>
              <a:gd name="T22" fmla="*/ 1642 w 1642"/>
              <a:gd name="T23" fmla="*/ 1 h 1118"/>
              <a:gd name="T24" fmla="*/ 1419 w 1642"/>
              <a:gd name="T25" fmla="*/ 147 h 1118"/>
              <a:gd name="T26" fmla="*/ 1148 w 1642"/>
              <a:gd name="T27" fmla="*/ 341 h 1118"/>
              <a:gd name="T28" fmla="*/ 791 w 1642"/>
              <a:gd name="T29" fmla="*/ 608 h 1118"/>
              <a:gd name="T30" fmla="*/ 565 w 1642"/>
              <a:gd name="T31" fmla="*/ 776 h 1118"/>
              <a:gd name="T32" fmla="*/ 326 w 1642"/>
              <a:gd name="T33" fmla="*/ 950 h 1118"/>
              <a:gd name="T34" fmla="*/ 154 w 1642"/>
              <a:gd name="T35" fmla="*/ 1062 h 1118"/>
              <a:gd name="T36" fmla="*/ 50 w 1642"/>
              <a:gd name="T37" fmla="*/ 1113 h 1118"/>
              <a:gd name="T38" fmla="*/ 11 w 1642"/>
              <a:gd name="T39" fmla="*/ 1116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42" h="1118">
                <a:moveTo>
                  <a:pt x="11" y="1116"/>
                </a:moveTo>
                <a:cubicBezTo>
                  <a:pt x="6" y="1115"/>
                  <a:pt x="3" y="1113"/>
                  <a:pt x="0" y="1111"/>
                </a:cubicBezTo>
                <a:cubicBezTo>
                  <a:pt x="1" y="1110"/>
                  <a:pt x="1" y="1110"/>
                  <a:pt x="1" y="1110"/>
                </a:cubicBezTo>
                <a:cubicBezTo>
                  <a:pt x="10" y="1118"/>
                  <a:pt x="27" y="1118"/>
                  <a:pt x="50" y="1112"/>
                </a:cubicBezTo>
                <a:cubicBezTo>
                  <a:pt x="75" y="1104"/>
                  <a:pt x="108" y="1088"/>
                  <a:pt x="154" y="1062"/>
                </a:cubicBezTo>
                <a:cubicBezTo>
                  <a:pt x="200" y="1034"/>
                  <a:pt x="257" y="997"/>
                  <a:pt x="326" y="949"/>
                </a:cubicBezTo>
                <a:cubicBezTo>
                  <a:pt x="395" y="901"/>
                  <a:pt x="469" y="847"/>
                  <a:pt x="565" y="776"/>
                </a:cubicBezTo>
                <a:cubicBezTo>
                  <a:pt x="638" y="721"/>
                  <a:pt x="712" y="666"/>
                  <a:pt x="790" y="607"/>
                </a:cubicBezTo>
                <a:cubicBezTo>
                  <a:pt x="907" y="519"/>
                  <a:pt x="1027" y="429"/>
                  <a:pt x="1148" y="341"/>
                </a:cubicBezTo>
                <a:cubicBezTo>
                  <a:pt x="1248" y="267"/>
                  <a:pt x="1337" y="204"/>
                  <a:pt x="1419" y="147"/>
                </a:cubicBezTo>
                <a:cubicBezTo>
                  <a:pt x="1502" y="89"/>
                  <a:pt x="1575" y="41"/>
                  <a:pt x="1642" y="0"/>
                </a:cubicBezTo>
                <a:cubicBezTo>
                  <a:pt x="1642" y="1"/>
                  <a:pt x="1642" y="1"/>
                  <a:pt x="1642" y="1"/>
                </a:cubicBezTo>
                <a:cubicBezTo>
                  <a:pt x="1576" y="42"/>
                  <a:pt x="1503" y="90"/>
                  <a:pt x="1419" y="147"/>
                </a:cubicBezTo>
                <a:cubicBezTo>
                  <a:pt x="1337" y="204"/>
                  <a:pt x="1249" y="268"/>
                  <a:pt x="1148" y="341"/>
                </a:cubicBezTo>
                <a:cubicBezTo>
                  <a:pt x="1028" y="429"/>
                  <a:pt x="907" y="520"/>
                  <a:pt x="791" y="608"/>
                </a:cubicBezTo>
                <a:cubicBezTo>
                  <a:pt x="713" y="666"/>
                  <a:pt x="639" y="722"/>
                  <a:pt x="565" y="776"/>
                </a:cubicBezTo>
                <a:cubicBezTo>
                  <a:pt x="469" y="848"/>
                  <a:pt x="396" y="901"/>
                  <a:pt x="326" y="950"/>
                </a:cubicBezTo>
                <a:cubicBezTo>
                  <a:pt x="257" y="998"/>
                  <a:pt x="201" y="1035"/>
                  <a:pt x="154" y="1062"/>
                </a:cubicBezTo>
                <a:cubicBezTo>
                  <a:pt x="108" y="1089"/>
                  <a:pt x="76" y="1105"/>
                  <a:pt x="50" y="1113"/>
                </a:cubicBezTo>
                <a:cubicBezTo>
                  <a:pt x="34" y="1117"/>
                  <a:pt x="20" y="1118"/>
                  <a:pt x="11" y="11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31"/>
          <p:cNvSpPr/>
          <p:nvPr/>
        </p:nvSpPr>
        <p:spPr bwMode="auto">
          <a:xfrm>
            <a:off x="5021263" y="-88900"/>
            <a:ext cx="793750" cy="344488"/>
          </a:xfrm>
          <a:custGeom>
            <a:avLst/>
            <a:gdLst>
              <a:gd name="T0" fmla="*/ 1 w 309"/>
              <a:gd name="T1" fmla="*/ 134 h 134"/>
              <a:gd name="T2" fmla="*/ 0 w 309"/>
              <a:gd name="T3" fmla="*/ 134 h 134"/>
              <a:gd name="T4" fmla="*/ 145 w 309"/>
              <a:gd name="T5" fmla="*/ 43 h 134"/>
              <a:gd name="T6" fmla="*/ 309 w 309"/>
              <a:gd name="T7" fmla="*/ 22 h 134"/>
              <a:gd name="T8" fmla="*/ 309 w 309"/>
              <a:gd name="T9" fmla="*/ 23 h 134"/>
              <a:gd name="T10" fmla="*/ 1 w 309"/>
              <a:gd name="T11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9" h="134">
                <a:moveTo>
                  <a:pt x="1" y="134"/>
                </a:moveTo>
                <a:cubicBezTo>
                  <a:pt x="0" y="134"/>
                  <a:pt x="0" y="134"/>
                  <a:pt x="0" y="134"/>
                </a:cubicBezTo>
                <a:cubicBezTo>
                  <a:pt x="46" y="94"/>
                  <a:pt x="96" y="63"/>
                  <a:pt x="145" y="43"/>
                </a:cubicBezTo>
                <a:cubicBezTo>
                  <a:pt x="202" y="20"/>
                  <a:pt x="257" y="13"/>
                  <a:pt x="309" y="22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179" y="0"/>
                  <a:pt x="60" y="83"/>
                  <a:pt x="1" y="13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32"/>
          <p:cNvSpPr/>
          <p:nvPr/>
        </p:nvSpPr>
        <p:spPr bwMode="auto">
          <a:xfrm>
            <a:off x="4846638" y="-117475"/>
            <a:ext cx="968375" cy="509588"/>
          </a:xfrm>
          <a:custGeom>
            <a:avLst/>
            <a:gdLst>
              <a:gd name="T0" fmla="*/ 1 w 377"/>
              <a:gd name="T1" fmla="*/ 198 h 198"/>
              <a:gd name="T2" fmla="*/ 0 w 377"/>
              <a:gd name="T3" fmla="*/ 198 h 198"/>
              <a:gd name="T4" fmla="*/ 171 w 377"/>
              <a:gd name="T5" fmla="*/ 67 h 198"/>
              <a:gd name="T6" fmla="*/ 377 w 377"/>
              <a:gd name="T7" fmla="*/ 33 h 198"/>
              <a:gd name="T8" fmla="*/ 377 w 377"/>
              <a:gd name="T9" fmla="*/ 34 h 198"/>
              <a:gd name="T10" fmla="*/ 1 w 377"/>
              <a:gd name="T11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198">
                <a:moveTo>
                  <a:pt x="1" y="198"/>
                </a:moveTo>
                <a:cubicBezTo>
                  <a:pt x="0" y="198"/>
                  <a:pt x="0" y="198"/>
                  <a:pt x="0" y="198"/>
                </a:cubicBezTo>
                <a:cubicBezTo>
                  <a:pt x="38" y="159"/>
                  <a:pt x="98" y="104"/>
                  <a:pt x="171" y="67"/>
                </a:cubicBezTo>
                <a:cubicBezTo>
                  <a:pt x="243" y="31"/>
                  <a:pt x="312" y="20"/>
                  <a:pt x="377" y="33"/>
                </a:cubicBezTo>
                <a:cubicBezTo>
                  <a:pt x="377" y="34"/>
                  <a:pt x="377" y="34"/>
                  <a:pt x="377" y="34"/>
                </a:cubicBezTo>
                <a:cubicBezTo>
                  <a:pt x="211" y="0"/>
                  <a:pt x="59" y="138"/>
                  <a:pt x="1" y="198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35"/>
          <p:cNvSpPr/>
          <p:nvPr/>
        </p:nvSpPr>
        <p:spPr bwMode="auto">
          <a:xfrm>
            <a:off x="4495800" y="-73025"/>
            <a:ext cx="1319213" cy="1046163"/>
          </a:xfrm>
          <a:custGeom>
            <a:avLst/>
            <a:gdLst>
              <a:gd name="T0" fmla="*/ 1 w 513"/>
              <a:gd name="T1" fmla="*/ 407 h 407"/>
              <a:gd name="T2" fmla="*/ 0 w 513"/>
              <a:gd name="T3" fmla="*/ 406 h 407"/>
              <a:gd name="T4" fmla="*/ 177 w 513"/>
              <a:gd name="T5" fmla="*/ 157 h 407"/>
              <a:gd name="T6" fmla="*/ 332 w 513"/>
              <a:gd name="T7" fmla="*/ 46 h 407"/>
              <a:gd name="T8" fmla="*/ 513 w 513"/>
              <a:gd name="T9" fmla="*/ 16 h 407"/>
              <a:gd name="T10" fmla="*/ 513 w 513"/>
              <a:gd name="T11" fmla="*/ 17 h 407"/>
              <a:gd name="T12" fmla="*/ 178 w 513"/>
              <a:gd name="T13" fmla="*/ 157 h 407"/>
              <a:gd name="T14" fmla="*/ 1 w 513"/>
              <a:gd name="T15" fmla="*/ 407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407">
                <a:moveTo>
                  <a:pt x="1" y="407"/>
                </a:moveTo>
                <a:cubicBezTo>
                  <a:pt x="0" y="406"/>
                  <a:pt x="0" y="406"/>
                  <a:pt x="0" y="406"/>
                </a:cubicBezTo>
                <a:cubicBezTo>
                  <a:pt x="49" y="307"/>
                  <a:pt x="107" y="225"/>
                  <a:pt x="177" y="157"/>
                </a:cubicBezTo>
                <a:cubicBezTo>
                  <a:pt x="226" y="109"/>
                  <a:pt x="279" y="71"/>
                  <a:pt x="332" y="46"/>
                </a:cubicBezTo>
                <a:cubicBezTo>
                  <a:pt x="395" y="17"/>
                  <a:pt x="455" y="7"/>
                  <a:pt x="513" y="16"/>
                </a:cubicBezTo>
                <a:cubicBezTo>
                  <a:pt x="513" y="17"/>
                  <a:pt x="513" y="17"/>
                  <a:pt x="513" y="17"/>
                </a:cubicBezTo>
                <a:cubicBezTo>
                  <a:pt x="408" y="0"/>
                  <a:pt x="286" y="51"/>
                  <a:pt x="178" y="157"/>
                </a:cubicBezTo>
                <a:cubicBezTo>
                  <a:pt x="108" y="226"/>
                  <a:pt x="50" y="307"/>
                  <a:pt x="1" y="40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37"/>
          <p:cNvSpPr/>
          <p:nvPr/>
        </p:nvSpPr>
        <p:spPr bwMode="auto">
          <a:xfrm>
            <a:off x="3079750" y="-31750"/>
            <a:ext cx="2735263" cy="2595563"/>
          </a:xfrm>
          <a:custGeom>
            <a:avLst/>
            <a:gdLst>
              <a:gd name="T0" fmla="*/ 0 w 1064"/>
              <a:gd name="T1" fmla="*/ 1010 h 1010"/>
              <a:gd name="T2" fmla="*/ 0 w 1064"/>
              <a:gd name="T3" fmla="*/ 1010 h 1010"/>
              <a:gd name="T4" fmla="*/ 479 w 1064"/>
              <a:gd name="T5" fmla="*/ 742 h 1010"/>
              <a:gd name="T6" fmla="*/ 821 w 1064"/>
              <a:gd name="T7" fmla="*/ 460 h 1010"/>
              <a:gd name="T8" fmla="*/ 1009 w 1064"/>
              <a:gd name="T9" fmla="*/ 205 h 1010"/>
              <a:gd name="T10" fmla="*/ 1063 w 1064"/>
              <a:gd name="T11" fmla="*/ 0 h 1010"/>
              <a:gd name="T12" fmla="*/ 1064 w 1064"/>
              <a:gd name="T13" fmla="*/ 0 h 1010"/>
              <a:gd name="T14" fmla="*/ 1009 w 1064"/>
              <a:gd name="T15" fmla="*/ 206 h 1010"/>
              <a:gd name="T16" fmla="*/ 822 w 1064"/>
              <a:gd name="T17" fmla="*/ 460 h 1010"/>
              <a:gd name="T18" fmla="*/ 479 w 1064"/>
              <a:gd name="T19" fmla="*/ 743 h 1010"/>
              <a:gd name="T20" fmla="*/ 0 w 1064"/>
              <a:gd name="T21" fmla="*/ 101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64" h="1010">
                <a:moveTo>
                  <a:pt x="0" y="1010"/>
                </a:moveTo>
                <a:cubicBezTo>
                  <a:pt x="0" y="1010"/>
                  <a:pt x="0" y="1010"/>
                  <a:pt x="0" y="1010"/>
                </a:cubicBezTo>
                <a:cubicBezTo>
                  <a:pt x="175" y="929"/>
                  <a:pt x="336" y="839"/>
                  <a:pt x="479" y="742"/>
                </a:cubicBezTo>
                <a:cubicBezTo>
                  <a:pt x="613" y="651"/>
                  <a:pt x="728" y="556"/>
                  <a:pt x="821" y="460"/>
                </a:cubicBezTo>
                <a:cubicBezTo>
                  <a:pt x="905" y="373"/>
                  <a:pt x="968" y="287"/>
                  <a:pt x="1009" y="205"/>
                </a:cubicBezTo>
                <a:cubicBezTo>
                  <a:pt x="1044" y="133"/>
                  <a:pt x="1063" y="63"/>
                  <a:pt x="1063" y="0"/>
                </a:cubicBezTo>
                <a:cubicBezTo>
                  <a:pt x="1064" y="0"/>
                  <a:pt x="1064" y="0"/>
                  <a:pt x="1064" y="0"/>
                </a:cubicBezTo>
                <a:cubicBezTo>
                  <a:pt x="1064" y="63"/>
                  <a:pt x="1045" y="134"/>
                  <a:pt x="1009" y="206"/>
                </a:cubicBezTo>
                <a:cubicBezTo>
                  <a:pt x="969" y="288"/>
                  <a:pt x="905" y="373"/>
                  <a:pt x="822" y="460"/>
                </a:cubicBezTo>
                <a:cubicBezTo>
                  <a:pt x="728" y="557"/>
                  <a:pt x="613" y="652"/>
                  <a:pt x="479" y="743"/>
                </a:cubicBezTo>
                <a:cubicBezTo>
                  <a:pt x="336" y="840"/>
                  <a:pt x="175" y="930"/>
                  <a:pt x="0" y="101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38"/>
          <p:cNvSpPr/>
          <p:nvPr/>
        </p:nvSpPr>
        <p:spPr bwMode="auto">
          <a:xfrm>
            <a:off x="4378325" y="-31750"/>
            <a:ext cx="1436688" cy="1782763"/>
          </a:xfrm>
          <a:custGeom>
            <a:avLst/>
            <a:gdLst>
              <a:gd name="T0" fmla="*/ 0 w 559"/>
              <a:gd name="T1" fmla="*/ 694 h 694"/>
              <a:gd name="T2" fmla="*/ 0 w 559"/>
              <a:gd name="T3" fmla="*/ 693 h 694"/>
              <a:gd name="T4" fmla="*/ 234 w 559"/>
              <a:gd name="T5" fmla="*/ 497 h 694"/>
              <a:gd name="T6" fmla="*/ 405 w 559"/>
              <a:gd name="T7" fmla="*/ 310 h 694"/>
              <a:gd name="T8" fmla="*/ 558 w 559"/>
              <a:gd name="T9" fmla="*/ 0 h 694"/>
              <a:gd name="T10" fmla="*/ 559 w 559"/>
              <a:gd name="T11" fmla="*/ 0 h 694"/>
              <a:gd name="T12" fmla="*/ 508 w 559"/>
              <a:gd name="T13" fmla="*/ 150 h 694"/>
              <a:gd name="T14" fmla="*/ 406 w 559"/>
              <a:gd name="T15" fmla="*/ 310 h 694"/>
              <a:gd name="T16" fmla="*/ 234 w 559"/>
              <a:gd name="T17" fmla="*/ 498 h 694"/>
              <a:gd name="T18" fmla="*/ 0 w 559"/>
              <a:gd name="T19" fmla="*/ 694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9" h="694">
                <a:moveTo>
                  <a:pt x="0" y="694"/>
                </a:moveTo>
                <a:cubicBezTo>
                  <a:pt x="0" y="693"/>
                  <a:pt x="0" y="693"/>
                  <a:pt x="0" y="693"/>
                </a:cubicBezTo>
                <a:cubicBezTo>
                  <a:pt x="87" y="629"/>
                  <a:pt x="165" y="563"/>
                  <a:pt x="234" y="497"/>
                </a:cubicBezTo>
                <a:cubicBezTo>
                  <a:pt x="301" y="434"/>
                  <a:pt x="358" y="371"/>
                  <a:pt x="405" y="310"/>
                </a:cubicBezTo>
                <a:cubicBezTo>
                  <a:pt x="491" y="200"/>
                  <a:pt x="544" y="93"/>
                  <a:pt x="558" y="0"/>
                </a:cubicBezTo>
                <a:cubicBezTo>
                  <a:pt x="559" y="0"/>
                  <a:pt x="559" y="0"/>
                  <a:pt x="559" y="0"/>
                </a:cubicBezTo>
                <a:cubicBezTo>
                  <a:pt x="552" y="47"/>
                  <a:pt x="535" y="97"/>
                  <a:pt x="508" y="150"/>
                </a:cubicBezTo>
                <a:cubicBezTo>
                  <a:pt x="483" y="202"/>
                  <a:pt x="448" y="256"/>
                  <a:pt x="406" y="310"/>
                </a:cubicBezTo>
                <a:cubicBezTo>
                  <a:pt x="359" y="371"/>
                  <a:pt x="301" y="434"/>
                  <a:pt x="234" y="498"/>
                </a:cubicBezTo>
                <a:cubicBezTo>
                  <a:pt x="166" y="563"/>
                  <a:pt x="87" y="629"/>
                  <a:pt x="0" y="69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39"/>
          <p:cNvSpPr/>
          <p:nvPr/>
        </p:nvSpPr>
        <p:spPr bwMode="auto">
          <a:xfrm>
            <a:off x="5233988" y="-31750"/>
            <a:ext cx="581025" cy="549275"/>
          </a:xfrm>
          <a:custGeom>
            <a:avLst/>
            <a:gdLst>
              <a:gd name="T0" fmla="*/ 0 w 226"/>
              <a:gd name="T1" fmla="*/ 214 h 214"/>
              <a:gd name="T2" fmla="*/ 0 w 226"/>
              <a:gd name="T3" fmla="*/ 214 h 214"/>
              <a:gd name="T4" fmla="*/ 226 w 226"/>
              <a:gd name="T5" fmla="*/ 0 h 214"/>
              <a:gd name="T6" fmla="*/ 226 w 226"/>
              <a:gd name="T7" fmla="*/ 1 h 214"/>
              <a:gd name="T8" fmla="*/ 0 w 226"/>
              <a:gd name="T9" fmla="*/ 214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214">
                <a:moveTo>
                  <a:pt x="0" y="214"/>
                </a:moveTo>
                <a:cubicBezTo>
                  <a:pt x="0" y="214"/>
                  <a:pt x="0" y="214"/>
                  <a:pt x="0" y="214"/>
                </a:cubicBezTo>
                <a:cubicBezTo>
                  <a:pt x="76" y="117"/>
                  <a:pt x="153" y="45"/>
                  <a:pt x="226" y="0"/>
                </a:cubicBezTo>
                <a:cubicBezTo>
                  <a:pt x="226" y="1"/>
                  <a:pt x="226" y="1"/>
                  <a:pt x="226" y="1"/>
                </a:cubicBezTo>
                <a:cubicBezTo>
                  <a:pt x="153" y="45"/>
                  <a:pt x="77" y="117"/>
                  <a:pt x="0" y="21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44"/>
          <p:cNvSpPr/>
          <p:nvPr/>
        </p:nvSpPr>
        <p:spPr bwMode="auto">
          <a:xfrm>
            <a:off x="5815013" y="-31750"/>
            <a:ext cx="571500" cy="346075"/>
          </a:xfrm>
          <a:custGeom>
            <a:avLst/>
            <a:gdLst>
              <a:gd name="T0" fmla="*/ 222 w 222"/>
              <a:gd name="T1" fmla="*/ 135 h 135"/>
              <a:gd name="T2" fmla="*/ 0 w 222"/>
              <a:gd name="T3" fmla="*/ 1 h 135"/>
              <a:gd name="T4" fmla="*/ 0 w 222"/>
              <a:gd name="T5" fmla="*/ 0 h 135"/>
              <a:gd name="T6" fmla="*/ 122 w 222"/>
              <a:gd name="T7" fmla="*/ 35 h 135"/>
              <a:gd name="T8" fmla="*/ 222 w 222"/>
              <a:gd name="T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135">
                <a:moveTo>
                  <a:pt x="222" y="135"/>
                </a:moveTo>
                <a:cubicBezTo>
                  <a:pt x="170" y="51"/>
                  <a:pt x="85" y="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41" y="0"/>
                  <a:pt x="83" y="12"/>
                  <a:pt x="122" y="35"/>
                </a:cubicBezTo>
                <a:cubicBezTo>
                  <a:pt x="162" y="59"/>
                  <a:pt x="196" y="93"/>
                  <a:pt x="222" y="13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45"/>
          <p:cNvSpPr/>
          <p:nvPr/>
        </p:nvSpPr>
        <p:spPr bwMode="auto">
          <a:xfrm>
            <a:off x="5021263" y="-122238"/>
            <a:ext cx="1365250" cy="436563"/>
          </a:xfrm>
          <a:custGeom>
            <a:avLst/>
            <a:gdLst>
              <a:gd name="T0" fmla="*/ 1 w 531"/>
              <a:gd name="T1" fmla="*/ 147 h 170"/>
              <a:gd name="T2" fmla="*/ 0 w 531"/>
              <a:gd name="T3" fmla="*/ 147 h 170"/>
              <a:gd name="T4" fmla="*/ 261 w 531"/>
              <a:gd name="T5" fmla="*/ 9 h 170"/>
              <a:gd name="T6" fmla="*/ 336 w 531"/>
              <a:gd name="T7" fmla="*/ 15 h 170"/>
              <a:gd name="T8" fmla="*/ 339 w 531"/>
              <a:gd name="T9" fmla="*/ 16 h 170"/>
              <a:gd name="T10" fmla="*/ 410 w 531"/>
              <a:gd name="T11" fmla="*/ 44 h 170"/>
              <a:gd name="T12" fmla="*/ 531 w 531"/>
              <a:gd name="T13" fmla="*/ 170 h 170"/>
              <a:gd name="T14" fmla="*/ 531 w 531"/>
              <a:gd name="T15" fmla="*/ 170 h 170"/>
              <a:gd name="T16" fmla="*/ 261 w 531"/>
              <a:gd name="T17" fmla="*/ 10 h 170"/>
              <a:gd name="T18" fmla="*/ 1 w 531"/>
              <a:gd name="T19" fmla="*/ 147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1" h="170">
                <a:moveTo>
                  <a:pt x="1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59" y="90"/>
                  <a:pt x="152" y="20"/>
                  <a:pt x="261" y="9"/>
                </a:cubicBezTo>
                <a:cubicBezTo>
                  <a:pt x="285" y="7"/>
                  <a:pt x="311" y="9"/>
                  <a:pt x="336" y="15"/>
                </a:cubicBezTo>
                <a:cubicBezTo>
                  <a:pt x="337" y="15"/>
                  <a:pt x="338" y="15"/>
                  <a:pt x="339" y="16"/>
                </a:cubicBezTo>
                <a:cubicBezTo>
                  <a:pt x="363" y="22"/>
                  <a:pt x="387" y="31"/>
                  <a:pt x="410" y="44"/>
                </a:cubicBezTo>
                <a:cubicBezTo>
                  <a:pt x="460" y="73"/>
                  <a:pt x="502" y="117"/>
                  <a:pt x="531" y="170"/>
                </a:cubicBezTo>
                <a:cubicBezTo>
                  <a:pt x="531" y="170"/>
                  <a:pt x="531" y="170"/>
                  <a:pt x="531" y="170"/>
                </a:cubicBezTo>
                <a:cubicBezTo>
                  <a:pt x="472" y="65"/>
                  <a:pt x="364" y="0"/>
                  <a:pt x="261" y="10"/>
                </a:cubicBezTo>
                <a:cubicBezTo>
                  <a:pt x="152" y="20"/>
                  <a:pt x="59" y="90"/>
                  <a:pt x="1" y="14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46"/>
          <p:cNvSpPr/>
          <p:nvPr/>
        </p:nvSpPr>
        <p:spPr bwMode="auto">
          <a:xfrm>
            <a:off x="4846638" y="-138113"/>
            <a:ext cx="1539875" cy="530225"/>
          </a:xfrm>
          <a:custGeom>
            <a:avLst/>
            <a:gdLst>
              <a:gd name="T0" fmla="*/ 1 w 599"/>
              <a:gd name="T1" fmla="*/ 206 h 206"/>
              <a:gd name="T2" fmla="*/ 0 w 599"/>
              <a:gd name="T3" fmla="*/ 206 h 206"/>
              <a:gd name="T4" fmla="*/ 125 w 599"/>
              <a:gd name="T5" fmla="*/ 88 h 206"/>
              <a:gd name="T6" fmla="*/ 280 w 599"/>
              <a:gd name="T7" fmla="*/ 14 h 206"/>
              <a:gd name="T8" fmla="*/ 451 w 599"/>
              <a:gd name="T9" fmla="*/ 28 h 206"/>
              <a:gd name="T10" fmla="*/ 599 w 599"/>
              <a:gd name="T11" fmla="*/ 176 h 206"/>
              <a:gd name="T12" fmla="*/ 599 w 599"/>
              <a:gd name="T13" fmla="*/ 176 h 206"/>
              <a:gd name="T14" fmla="*/ 451 w 599"/>
              <a:gd name="T15" fmla="*/ 29 h 206"/>
              <a:gd name="T16" fmla="*/ 280 w 599"/>
              <a:gd name="T17" fmla="*/ 15 h 206"/>
              <a:gd name="T18" fmla="*/ 1 w 599"/>
              <a:gd name="T19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9" h="206">
                <a:moveTo>
                  <a:pt x="1" y="206"/>
                </a:moveTo>
                <a:cubicBezTo>
                  <a:pt x="0" y="206"/>
                  <a:pt x="0" y="206"/>
                  <a:pt x="0" y="206"/>
                </a:cubicBezTo>
                <a:cubicBezTo>
                  <a:pt x="40" y="159"/>
                  <a:pt x="82" y="119"/>
                  <a:pt x="125" y="88"/>
                </a:cubicBezTo>
                <a:cubicBezTo>
                  <a:pt x="175" y="51"/>
                  <a:pt x="228" y="26"/>
                  <a:pt x="280" y="14"/>
                </a:cubicBezTo>
                <a:cubicBezTo>
                  <a:pt x="339" y="0"/>
                  <a:pt x="400" y="5"/>
                  <a:pt x="451" y="28"/>
                </a:cubicBezTo>
                <a:cubicBezTo>
                  <a:pt x="509" y="54"/>
                  <a:pt x="562" y="106"/>
                  <a:pt x="599" y="176"/>
                </a:cubicBezTo>
                <a:cubicBezTo>
                  <a:pt x="599" y="176"/>
                  <a:pt x="599" y="176"/>
                  <a:pt x="599" y="176"/>
                </a:cubicBezTo>
                <a:cubicBezTo>
                  <a:pt x="561" y="107"/>
                  <a:pt x="509" y="55"/>
                  <a:pt x="451" y="29"/>
                </a:cubicBezTo>
                <a:cubicBezTo>
                  <a:pt x="400" y="6"/>
                  <a:pt x="339" y="1"/>
                  <a:pt x="280" y="15"/>
                </a:cubicBezTo>
                <a:cubicBezTo>
                  <a:pt x="183" y="37"/>
                  <a:pt x="89" y="102"/>
                  <a:pt x="1" y="20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47"/>
          <p:cNvSpPr/>
          <p:nvPr/>
        </p:nvSpPr>
        <p:spPr bwMode="auto">
          <a:xfrm>
            <a:off x="2498725" y="314325"/>
            <a:ext cx="4000500" cy="5697538"/>
          </a:xfrm>
          <a:custGeom>
            <a:avLst/>
            <a:gdLst>
              <a:gd name="T0" fmla="*/ 0 w 1556"/>
              <a:gd name="T1" fmla="*/ 2217 h 2217"/>
              <a:gd name="T2" fmla="*/ 0 w 1556"/>
              <a:gd name="T3" fmla="*/ 2216 h 2217"/>
              <a:gd name="T4" fmla="*/ 299 w 1556"/>
              <a:gd name="T5" fmla="*/ 2104 h 2217"/>
              <a:gd name="T6" fmla="*/ 621 w 1556"/>
              <a:gd name="T7" fmla="*/ 1903 h 2217"/>
              <a:gd name="T8" fmla="*/ 1209 w 1556"/>
              <a:gd name="T9" fmla="*/ 1266 h 2217"/>
              <a:gd name="T10" fmla="*/ 1523 w 1556"/>
              <a:gd name="T11" fmla="*/ 536 h 2217"/>
              <a:gd name="T12" fmla="*/ 1551 w 1556"/>
              <a:gd name="T13" fmla="*/ 234 h 2217"/>
              <a:gd name="T14" fmla="*/ 1511 w 1556"/>
              <a:gd name="T15" fmla="*/ 0 h 2217"/>
              <a:gd name="T16" fmla="*/ 1512 w 1556"/>
              <a:gd name="T17" fmla="*/ 0 h 2217"/>
              <a:gd name="T18" fmla="*/ 1552 w 1556"/>
              <a:gd name="T19" fmla="*/ 233 h 2217"/>
              <a:gd name="T20" fmla="*/ 1524 w 1556"/>
              <a:gd name="T21" fmla="*/ 537 h 2217"/>
              <a:gd name="T22" fmla="*/ 1210 w 1556"/>
              <a:gd name="T23" fmla="*/ 1267 h 2217"/>
              <a:gd name="T24" fmla="*/ 621 w 1556"/>
              <a:gd name="T25" fmla="*/ 1904 h 2217"/>
              <a:gd name="T26" fmla="*/ 300 w 1556"/>
              <a:gd name="T27" fmla="*/ 2104 h 2217"/>
              <a:gd name="T28" fmla="*/ 0 w 1556"/>
              <a:gd name="T29" fmla="*/ 2217 h 2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56" h="2217">
                <a:moveTo>
                  <a:pt x="0" y="2217"/>
                </a:moveTo>
                <a:cubicBezTo>
                  <a:pt x="0" y="2216"/>
                  <a:pt x="0" y="2216"/>
                  <a:pt x="0" y="2216"/>
                </a:cubicBezTo>
                <a:cubicBezTo>
                  <a:pt x="97" y="2191"/>
                  <a:pt x="198" y="2154"/>
                  <a:pt x="299" y="2104"/>
                </a:cubicBezTo>
                <a:cubicBezTo>
                  <a:pt x="407" y="2051"/>
                  <a:pt x="515" y="1983"/>
                  <a:pt x="621" y="1903"/>
                </a:cubicBezTo>
                <a:cubicBezTo>
                  <a:pt x="844" y="1733"/>
                  <a:pt x="1048" y="1513"/>
                  <a:pt x="1209" y="1266"/>
                </a:cubicBezTo>
                <a:cubicBezTo>
                  <a:pt x="1365" y="1027"/>
                  <a:pt x="1474" y="775"/>
                  <a:pt x="1523" y="536"/>
                </a:cubicBezTo>
                <a:cubicBezTo>
                  <a:pt x="1545" y="430"/>
                  <a:pt x="1555" y="328"/>
                  <a:pt x="1551" y="234"/>
                </a:cubicBezTo>
                <a:cubicBezTo>
                  <a:pt x="1548" y="148"/>
                  <a:pt x="1535" y="70"/>
                  <a:pt x="1511" y="0"/>
                </a:cubicBezTo>
                <a:cubicBezTo>
                  <a:pt x="1512" y="0"/>
                  <a:pt x="1512" y="0"/>
                  <a:pt x="1512" y="0"/>
                </a:cubicBezTo>
                <a:cubicBezTo>
                  <a:pt x="1536" y="69"/>
                  <a:pt x="1549" y="148"/>
                  <a:pt x="1552" y="233"/>
                </a:cubicBezTo>
                <a:cubicBezTo>
                  <a:pt x="1556" y="328"/>
                  <a:pt x="1546" y="430"/>
                  <a:pt x="1524" y="537"/>
                </a:cubicBezTo>
                <a:cubicBezTo>
                  <a:pt x="1475" y="775"/>
                  <a:pt x="1366" y="1028"/>
                  <a:pt x="1210" y="1267"/>
                </a:cubicBezTo>
                <a:cubicBezTo>
                  <a:pt x="1048" y="1514"/>
                  <a:pt x="845" y="1734"/>
                  <a:pt x="621" y="1904"/>
                </a:cubicBezTo>
                <a:cubicBezTo>
                  <a:pt x="516" y="1984"/>
                  <a:pt x="407" y="2051"/>
                  <a:pt x="300" y="2104"/>
                </a:cubicBezTo>
                <a:cubicBezTo>
                  <a:pt x="198" y="2154"/>
                  <a:pt x="98" y="2192"/>
                  <a:pt x="0" y="221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48"/>
          <p:cNvSpPr/>
          <p:nvPr/>
        </p:nvSpPr>
        <p:spPr bwMode="auto">
          <a:xfrm>
            <a:off x="4510088" y="314325"/>
            <a:ext cx="2089150" cy="4667251"/>
          </a:xfrm>
          <a:custGeom>
            <a:avLst/>
            <a:gdLst>
              <a:gd name="T0" fmla="*/ 0 w 813"/>
              <a:gd name="T1" fmla="*/ 1816 h 1816"/>
              <a:gd name="T2" fmla="*/ 0 w 813"/>
              <a:gd name="T3" fmla="*/ 1815 h 1816"/>
              <a:gd name="T4" fmla="*/ 345 w 813"/>
              <a:gd name="T5" fmla="*/ 1532 h 1816"/>
              <a:gd name="T6" fmla="*/ 651 w 813"/>
              <a:gd name="T7" fmla="*/ 1043 h 1816"/>
              <a:gd name="T8" fmla="*/ 800 w 813"/>
              <a:gd name="T9" fmla="*/ 456 h 1816"/>
              <a:gd name="T10" fmla="*/ 730 w 813"/>
              <a:gd name="T11" fmla="*/ 0 h 1816"/>
              <a:gd name="T12" fmla="*/ 730 w 813"/>
              <a:gd name="T13" fmla="*/ 0 h 1816"/>
              <a:gd name="T14" fmla="*/ 801 w 813"/>
              <a:gd name="T15" fmla="*/ 456 h 1816"/>
              <a:gd name="T16" fmla="*/ 652 w 813"/>
              <a:gd name="T17" fmla="*/ 1043 h 1816"/>
              <a:gd name="T18" fmla="*/ 513 w 813"/>
              <a:gd name="T19" fmla="*/ 1307 h 1816"/>
              <a:gd name="T20" fmla="*/ 346 w 813"/>
              <a:gd name="T21" fmla="*/ 1533 h 1816"/>
              <a:gd name="T22" fmla="*/ 176 w 813"/>
              <a:gd name="T23" fmla="*/ 1697 h 1816"/>
              <a:gd name="T24" fmla="*/ 0 w 813"/>
              <a:gd name="T25" fmla="*/ 1816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3" h="1816">
                <a:moveTo>
                  <a:pt x="0" y="1816"/>
                </a:moveTo>
                <a:cubicBezTo>
                  <a:pt x="0" y="1815"/>
                  <a:pt x="0" y="1815"/>
                  <a:pt x="0" y="1815"/>
                </a:cubicBezTo>
                <a:cubicBezTo>
                  <a:pt x="122" y="1749"/>
                  <a:pt x="238" y="1654"/>
                  <a:pt x="345" y="1532"/>
                </a:cubicBezTo>
                <a:cubicBezTo>
                  <a:pt x="467" y="1394"/>
                  <a:pt x="572" y="1225"/>
                  <a:pt x="651" y="1043"/>
                </a:cubicBezTo>
                <a:cubicBezTo>
                  <a:pt x="735" y="849"/>
                  <a:pt x="787" y="646"/>
                  <a:pt x="800" y="456"/>
                </a:cubicBezTo>
                <a:cubicBezTo>
                  <a:pt x="812" y="274"/>
                  <a:pt x="788" y="116"/>
                  <a:pt x="730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89" y="116"/>
                  <a:pt x="813" y="274"/>
                  <a:pt x="801" y="456"/>
                </a:cubicBezTo>
                <a:cubicBezTo>
                  <a:pt x="788" y="646"/>
                  <a:pt x="736" y="849"/>
                  <a:pt x="652" y="1043"/>
                </a:cubicBezTo>
                <a:cubicBezTo>
                  <a:pt x="612" y="1135"/>
                  <a:pt x="566" y="1224"/>
                  <a:pt x="513" y="1307"/>
                </a:cubicBezTo>
                <a:cubicBezTo>
                  <a:pt x="462" y="1389"/>
                  <a:pt x="406" y="1464"/>
                  <a:pt x="346" y="1533"/>
                </a:cubicBezTo>
                <a:cubicBezTo>
                  <a:pt x="292" y="1594"/>
                  <a:pt x="235" y="1649"/>
                  <a:pt x="176" y="1697"/>
                </a:cubicBezTo>
                <a:cubicBezTo>
                  <a:pt x="119" y="1744"/>
                  <a:pt x="60" y="1784"/>
                  <a:pt x="0" y="18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49"/>
          <p:cNvSpPr/>
          <p:nvPr/>
        </p:nvSpPr>
        <p:spPr bwMode="auto">
          <a:xfrm>
            <a:off x="5141913" y="314325"/>
            <a:ext cx="1485900" cy="3271838"/>
          </a:xfrm>
          <a:custGeom>
            <a:avLst/>
            <a:gdLst>
              <a:gd name="T0" fmla="*/ 0 w 578"/>
              <a:gd name="T1" fmla="*/ 1273 h 1273"/>
              <a:gd name="T2" fmla="*/ 0 w 578"/>
              <a:gd name="T3" fmla="*/ 1272 h 1273"/>
              <a:gd name="T4" fmla="*/ 216 w 578"/>
              <a:gd name="T5" fmla="*/ 1134 h 1273"/>
              <a:gd name="T6" fmla="*/ 437 w 578"/>
              <a:gd name="T7" fmla="*/ 825 h 1273"/>
              <a:gd name="T8" fmla="*/ 565 w 578"/>
              <a:gd name="T9" fmla="*/ 379 h 1273"/>
              <a:gd name="T10" fmla="*/ 484 w 578"/>
              <a:gd name="T11" fmla="*/ 0 h 1273"/>
              <a:gd name="T12" fmla="*/ 484 w 578"/>
              <a:gd name="T13" fmla="*/ 0 h 1273"/>
              <a:gd name="T14" fmla="*/ 566 w 578"/>
              <a:gd name="T15" fmla="*/ 379 h 1273"/>
              <a:gd name="T16" fmla="*/ 438 w 578"/>
              <a:gd name="T17" fmla="*/ 825 h 1273"/>
              <a:gd name="T18" fmla="*/ 217 w 578"/>
              <a:gd name="T19" fmla="*/ 1134 h 1273"/>
              <a:gd name="T20" fmla="*/ 0 w 578"/>
              <a:gd name="T21" fmla="*/ 1273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8" h="1273">
                <a:moveTo>
                  <a:pt x="0" y="1273"/>
                </a:moveTo>
                <a:cubicBezTo>
                  <a:pt x="0" y="1272"/>
                  <a:pt x="0" y="1272"/>
                  <a:pt x="0" y="1272"/>
                </a:cubicBezTo>
                <a:cubicBezTo>
                  <a:pt x="71" y="1249"/>
                  <a:pt x="146" y="1201"/>
                  <a:pt x="216" y="1134"/>
                </a:cubicBezTo>
                <a:cubicBezTo>
                  <a:pt x="301" y="1053"/>
                  <a:pt x="377" y="946"/>
                  <a:pt x="437" y="825"/>
                </a:cubicBezTo>
                <a:cubicBezTo>
                  <a:pt x="509" y="680"/>
                  <a:pt x="553" y="525"/>
                  <a:pt x="565" y="379"/>
                </a:cubicBezTo>
                <a:cubicBezTo>
                  <a:pt x="577" y="219"/>
                  <a:pt x="548" y="85"/>
                  <a:pt x="484" y="0"/>
                </a:cubicBezTo>
                <a:cubicBezTo>
                  <a:pt x="484" y="0"/>
                  <a:pt x="484" y="0"/>
                  <a:pt x="484" y="0"/>
                </a:cubicBezTo>
                <a:cubicBezTo>
                  <a:pt x="549" y="84"/>
                  <a:pt x="578" y="219"/>
                  <a:pt x="566" y="379"/>
                </a:cubicBezTo>
                <a:cubicBezTo>
                  <a:pt x="554" y="526"/>
                  <a:pt x="510" y="680"/>
                  <a:pt x="438" y="825"/>
                </a:cubicBezTo>
                <a:cubicBezTo>
                  <a:pt x="378" y="947"/>
                  <a:pt x="301" y="1054"/>
                  <a:pt x="217" y="1134"/>
                </a:cubicBezTo>
                <a:cubicBezTo>
                  <a:pt x="146" y="1202"/>
                  <a:pt x="71" y="1250"/>
                  <a:pt x="0" y="127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52"/>
          <p:cNvSpPr/>
          <p:nvPr/>
        </p:nvSpPr>
        <p:spPr bwMode="auto">
          <a:xfrm>
            <a:off x="4495800" y="-134938"/>
            <a:ext cx="1890713" cy="1108075"/>
          </a:xfrm>
          <a:custGeom>
            <a:avLst/>
            <a:gdLst>
              <a:gd name="T0" fmla="*/ 1 w 735"/>
              <a:gd name="T1" fmla="*/ 431 h 431"/>
              <a:gd name="T2" fmla="*/ 0 w 735"/>
              <a:gd name="T3" fmla="*/ 430 h 431"/>
              <a:gd name="T4" fmla="*/ 97 w 735"/>
              <a:gd name="T5" fmla="*/ 260 h 431"/>
              <a:gd name="T6" fmla="*/ 269 w 735"/>
              <a:gd name="T7" fmla="*/ 85 h 431"/>
              <a:gd name="T8" fmla="*/ 507 w 735"/>
              <a:gd name="T9" fmla="*/ 8 h 431"/>
              <a:gd name="T10" fmla="*/ 735 w 735"/>
              <a:gd name="T11" fmla="*/ 175 h 431"/>
              <a:gd name="T12" fmla="*/ 734 w 735"/>
              <a:gd name="T13" fmla="*/ 175 h 431"/>
              <a:gd name="T14" fmla="*/ 507 w 735"/>
              <a:gd name="T15" fmla="*/ 9 h 431"/>
              <a:gd name="T16" fmla="*/ 269 w 735"/>
              <a:gd name="T17" fmla="*/ 85 h 431"/>
              <a:gd name="T18" fmla="*/ 98 w 735"/>
              <a:gd name="T19" fmla="*/ 261 h 431"/>
              <a:gd name="T20" fmla="*/ 1 w 735"/>
              <a:gd name="T21" fmla="*/ 43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5" h="431">
                <a:moveTo>
                  <a:pt x="1" y="431"/>
                </a:moveTo>
                <a:cubicBezTo>
                  <a:pt x="0" y="430"/>
                  <a:pt x="0" y="430"/>
                  <a:pt x="0" y="430"/>
                </a:cubicBezTo>
                <a:cubicBezTo>
                  <a:pt x="27" y="370"/>
                  <a:pt x="60" y="313"/>
                  <a:pt x="97" y="260"/>
                </a:cubicBezTo>
                <a:cubicBezTo>
                  <a:pt x="149" y="188"/>
                  <a:pt x="207" y="129"/>
                  <a:pt x="269" y="85"/>
                </a:cubicBezTo>
                <a:cubicBezTo>
                  <a:pt x="325" y="45"/>
                  <a:pt x="411" y="0"/>
                  <a:pt x="507" y="8"/>
                </a:cubicBezTo>
                <a:cubicBezTo>
                  <a:pt x="596" y="15"/>
                  <a:pt x="684" y="79"/>
                  <a:pt x="735" y="175"/>
                </a:cubicBezTo>
                <a:cubicBezTo>
                  <a:pt x="734" y="175"/>
                  <a:pt x="734" y="175"/>
                  <a:pt x="734" y="175"/>
                </a:cubicBezTo>
                <a:cubicBezTo>
                  <a:pt x="683" y="80"/>
                  <a:pt x="596" y="16"/>
                  <a:pt x="507" y="9"/>
                </a:cubicBezTo>
                <a:cubicBezTo>
                  <a:pt x="412" y="1"/>
                  <a:pt x="325" y="46"/>
                  <a:pt x="269" y="85"/>
                </a:cubicBezTo>
                <a:cubicBezTo>
                  <a:pt x="207" y="129"/>
                  <a:pt x="150" y="188"/>
                  <a:pt x="98" y="261"/>
                </a:cubicBezTo>
                <a:cubicBezTo>
                  <a:pt x="61" y="313"/>
                  <a:pt x="28" y="370"/>
                  <a:pt x="1" y="43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53"/>
          <p:cNvSpPr/>
          <p:nvPr/>
        </p:nvSpPr>
        <p:spPr bwMode="auto">
          <a:xfrm>
            <a:off x="5403850" y="314325"/>
            <a:ext cx="1200150" cy="3603626"/>
          </a:xfrm>
          <a:custGeom>
            <a:avLst/>
            <a:gdLst>
              <a:gd name="T0" fmla="*/ 1 w 467"/>
              <a:gd name="T1" fmla="*/ 1402 h 1402"/>
              <a:gd name="T2" fmla="*/ 0 w 467"/>
              <a:gd name="T3" fmla="*/ 1401 h 1402"/>
              <a:gd name="T4" fmla="*/ 218 w 467"/>
              <a:gd name="T5" fmla="*/ 1146 h 1402"/>
              <a:gd name="T6" fmla="*/ 397 w 467"/>
              <a:gd name="T7" fmla="*/ 766 h 1402"/>
              <a:gd name="T8" fmla="*/ 465 w 467"/>
              <a:gd name="T9" fmla="*/ 335 h 1402"/>
              <a:gd name="T10" fmla="*/ 382 w 467"/>
              <a:gd name="T11" fmla="*/ 0 h 1402"/>
              <a:gd name="T12" fmla="*/ 382 w 467"/>
              <a:gd name="T13" fmla="*/ 0 h 1402"/>
              <a:gd name="T14" fmla="*/ 466 w 467"/>
              <a:gd name="T15" fmla="*/ 335 h 1402"/>
              <a:gd name="T16" fmla="*/ 449 w 467"/>
              <a:gd name="T17" fmla="*/ 550 h 1402"/>
              <a:gd name="T18" fmla="*/ 397 w 467"/>
              <a:gd name="T19" fmla="*/ 766 h 1402"/>
              <a:gd name="T20" fmla="*/ 219 w 467"/>
              <a:gd name="T21" fmla="*/ 1146 h 1402"/>
              <a:gd name="T22" fmla="*/ 1 w 467"/>
              <a:gd name="T23" fmla="*/ 1402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7" h="1402">
                <a:moveTo>
                  <a:pt x="1" y="1402"/>
                </a:moveTo>
                <a:cubicBezTo>
                  <a:pt x="0" y="1401"/>
                  <a:pt x="0" y="1401"/>
                  <a:pt x="0" y="1401"/>
                </a:cubicBezTo>
                <a:cubicBezTo>
                  <a:pt x="80" y="1333"/>
                  <a:pt x="153" y="1247"/>
                  <a:pt x="218" y="1146"/>
                </a:cubicBezTo>
                <a:cubicBezTo>
                  <a:pt x="294" y="1030"/>
                  <a:pt x="354" y="902"/>
                  <a:pt x="397" y="766"/>
                </a:cubicBezTo>
                <a:cubicBezTo>
                  <a:pt x="443" y="619"/>
                  <a:pt x="467" y="470"/>
                  <a:pt x="465" y="335"/>
                </a:cubicBezTo>
                <a:cubicBezTo>
                  <a:pt x="463" y="198"/>
                  <a:pt x="434" y="83"/>
                  <a:pt x="382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435" y="82"/>
                  <a:pt x="463" y="198"/>
                  <a:pt x="466" y="335"/>
                </a:cubicBezTo>
                <a:cubicBezTo>
                  <a:pt x="467" y="404"/>
                  <a:pt x="461" y="477"/>
                  <a:pt x="449" y="550"/>
                </a:cubicBezTo>
                <a:cubicBezTo>
                  <a:pt x="438" y="621"/>
                  <a:pt x="420" y="694"/>
                  <a:pt x="397" y="766"/>
                </a:cubicBezTo>
                <a:cubicBezTo>
                  <a:pt x="354" y="903"/>
                  <a:pt x="294" y="1030"/>
                  <a:pt x="219" y="1146"/>
                </a:cubicBezTo>
                <a:cubicBezTo>
                  <a:pt x="154" y="1247"/>
                  <a:pt x="80" y="1333"/>
                  <a:pt x="1" y="1402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54"/>
          <p:cNvSpPr/>
          <p:nvPr/>
        </p:nvSpPr>
        <p:spPr bwMode="auto">
          <a:xfrm>
            <a:off x="5116513" y="85725"/>
            <a:ext cx="1312863" cy="228600"/>
          </a:xfrm>
          <a:custGeom>
            <a:avLst/>
            <a:gdLst>
              <a:gd name="T0" fmla="*/ 1 w 511"/>
              <a:gd name="T1" fmla="*/ 70 h 89"/>
              <a:gd name="T2" fmla="*/ 0 w 511"/>
              <a:gd name="T3" fmla="*/ 70 h 89"/>
              <a:gd name="T4" fmla="*/ 35 w 511"/>
              <a:gd name="T5" fmla="*/ 62 h 89"/>
              <a:gd name="T6" fmla="*/ 364 w 511"/>
              <a:gd name="T7" fmla="*/ 7 h 89"/>
              <a:gd name="T8" fmla="*/ 489 w 511"/>
              <a:gd name="T9" fmla="*/ 14 h 89"/>
              <a:gd name="T10" fmla="*/ 507 w 511"/>
              <a:gd name="T11" fmla="*/ 35 h 89"/>
              <a:gd name="T12" fmla="*/ 494 w 511"/>
              <a:gd name="T13" fmla="*/ 89 h 89"/>
              <a:gd name="T14" fmla="*/ 494 w 511"/>
              <a:gd name="T15" fmla="*/ 89 h 89"/>
              <a:gd name="T16" fmla="*/ 506 w 511"/>
              <a:gd name="T17" fmla="*/ 35 h 89"/>
              <a:gd name="T18" fmla="*/ 488 w 511"/>
              <a:gd name="T19" fmla="*/ 15 h 89"/>
              <a:gd name="T20" fmla="*/ 364 w 511"/>
              <a:gd name="T21" fmla="*/ 8 h 89"/>
              <a:gd name="T22" fmla="*/ 35 w 511"/>
              <a:gd name="T23" fmla="*/ 63 h 89"/>
              <a:gd name="T24" fmla="*/ 1 w 511"/>
              <a:gd name="T25" fmla="*/ 7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1" h="89">
                <a:moveTo>
                  <a:pt x="1" y="70"/>
                </a:moveTo>
                <a:cubicBezTo>
                  <a:pt x="0" y="70"/>
                  <a:pt x="0" y="70"/>
                  <a:pt x="0" y="70"/>
                </a:cubicBezTo>
                <a:cubicBezTo>
                  <a:pt x="12" y="67"/>
                  <a:pt x="23" y="65"/>
                  <a:pt x="35" y="62"/>
                </a:cubicBezTo>
                <a:cubicBezTo>
                  <a:pt x="150" y="38"/>
                  <a:pt x="259" y="16"/>
                  <a:pt x="364" y="7"/>
                </a:cubicBezTo>
                <a:cubicBezTo>
                  <a:pt x="408" y="3"/>
                  <a:pt x="457" y="0"/>
                  <a:pt x="489" y="14"/>
                </a:cubicBezTo>
                <a:cubicBezTo>
                  <a:pt x="498" y="18"/>
                  <a:pt x="504" y="25"/>
                  <a:pt x="507" y="35"/>
                </a:cubicBezTo>
                <a:cubicBezTo>
                  <a:pt x="511" y="51"/>
                  <a:pt x="507" y="71"/>
                  <a:pt x="494" y="89"/>
                </a:cubicBezTo>
                <a:cubicBezTo>
                  <a:pt x="494" y="89"/>
                  <a:pt x="494" y="89"/>
                  <a:pt x="494" y="89"/>
                </a:cubicBezTo>
                <a:cubicBezTo>
                  <a:pt x="506" y="70"/>
                  <a:pt x="510" y="51"/>
                  <a:pt x="506" y="35"/>
                </a:cubicBezTo>
                <a:cubicBezTo>
                  <a:pt x="503" y="26"/>
                  <a:pt x="497" y="19"/>
                  <a:pt x="488" y="15"/>
                </a:cubicBezTo>
                <a:cubicBezTo>
                  <a:pt x="457" y="1"/>
                  <a:pt x="408" y="4"/>
                  <a:pt x="364" y="8"/>
                </a:cubicBezTo>
                <a:cubicBezTo>
                  <a:pt x="259" y="17"/>
                  <a:pt x="150" y="39"/>
                  <a:pt x="35" y="63"/>
                </a:cubicBezTo>
                <a:cubicBezTo>
                  <a:pt x="24" y="66"/>
                  <a:pt x="12" y="68"/>
                  <a:pt x="1" y="7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55"/>
          <p:cNvSpPr/>
          <p:nvPr/>
        </p:nvSpPr>
        <p:spPr bwMode="auto">
          <a:xfrm>
            <a:off x="3079750" y="314325"/>
            <a:ext cx="3306763" cy="2249488"/>
          </a:xfrm>
          <a:custGeom>
            <a:avLst/>
            <a:gdLst>
              <a:gd name="T0" fmla="*/ 0 w 1286"/>
              <a:gd name="T1" fmla="*/ 875 h 875"/>
              <a:gd name="T2" fmla="*/ 0 w 1286"/>
              <a:gd name="T3" fmla="*/ 875 h 875"/>
              <a:gd name="T4" fmla="*/ 491 w 1286"/>
              <a:gd name="T5" fmla="*/ 640 h 875"/>
              <a:gd name="T6" fmla="*/ 713 w 1286"/>
              <a:gd name="T7" fmla="*/ 515 h 875"/>
              <a:gd name="T8" fmla="*/ 813 w 1286"/>
              <a:gd name="T9" fmla="*/ 452 h 875"/>
              <a:gd name="T10" fmla="*/ 842 w 1286"/>
              <a:gd name="T11" fmla="*/ 434 h 875"/>
              <a:gd name="T12" fmla="*/ 904 w 1286"/>
              <a:gd name="T13" fmla="*/ 391 h 875"/>
              <a:gd name="T14" fmla="*/ 999 w 1286"/>
              <a:gd name="T15" fmla="*/ 316 h 875"/>
              <a:gd name="T16" fmla="*/ 1058 w 1286"/>
              <a:gd name="T17" fmla="*/ 274 h 875"/>
              <a:gd name="T18" fmla="*/ 1173 w 1286"/>
              <a:gd name="T19" fmla="*/ 168 h 875"/>
              <a:gd name="T20" fmla="*/ 1286 w 1286"/>
              <a:gd name="T21" fmla="*/ 0 h 875"/>
              <a:gd name="T22" fmla="*/ 1286 w 1286"/>
              <a:gd name="T23" fmla="*/ 0 h 875"/>
              <a:gd name="T24" fmla="*/ 1173 w 1286"/>
              <a:gd name="T25" fmla="*/ 169 h 875"/>
              <a:gd name="T26" fmla="*/ 1059 w 1286"/>
              <a:gd name="T27" fmla="*/ 274 h 875"/>
              <a:gd name="T28" fmla="*/ 999 w 1286"/>
              <a:gd name="T29" fmla="*/ 317 h 875"/>
              <a:gd name="T30" fmla="*/ 904 w 1286"/>
              <a:gd name="T31" fmla="*/ 391 h 875"/>
              <a:gd name="T32" fmla="*/ 843 w 1286"/>
              <a:gd name="T33" fmla="*/ 435 h 875"/>
              <a:gd name="T34" fmla="*/ 813 w 1286"/>
              <a:gd name="T35" fmla="*/ 453 h 875"/>
              <a:gd name="T36" fmla="*/ 713 w 1286"/>
              <a:gd name="T37" fmla="*/ 515 h 875"/>
              <a:gd name="T38" fmla="*/ 491 w 1286"/>
              <a:gd name="T39" fmla="*/ 641 h 875"/>
              <a:gd name="T40" fmla="*/ 0 w 1286"/>
              <a:gd name="T41" fmla="*/ 875 h 875"/>
              <a:gd name="connsiteX0" fmla="*/ 0 w 10000"/>
              <a:gd name="connsiteY0" fmla="*/ 10000 h 10000"/>
              <a:gd name="connsiteX1" fmla="*/ 0 w 10000"/>
              <a:gd name="connsiteY1" fmla="*/ 10000 h 10000"/>
              <a:gd name="connsiteX2" fmla="*/ 3818 w 10000"/>
              <a:gd name="connsiteY2" fmla="*/ 7314 h 10000"/>
              <a:gd name="connsiteX3" fmla="*/ 5544 w 10000"/>
              <a:gd name="connsiteY3" fmla="*/ 5886 h 10000"/>
              <a:gd name="connsiteX4" fmla="*/ 6322 w 10000"/>
              <a:gd name="connsiteY4" fmla="*/ 5166 h 10000"/>
              <a:gd name="connsiteX5" fmla="*/ 6547 w 10000"/>
              <a:gd name="connsiteY5" fmla="*/ 4960 h 10000"/>
              <a:gd name="connsiteX6" fmla="*/ 7030 w 10000"/>
              <a:gd name="connsiteY6" fmla="*/ 4469 h 10000"/>
              <a:gd name="connsiteX7" fmla="*/ 7768 w 10000"/>
              <a:gd name="connsiteY7" fmla="*/ 3611 h 10000"/>
              <a:gd name="connsiteX8" fmla="*/ 8227 w 10000"/>
              <a:gd name="connsiteY8" fmla="*/ 3131 h 10000"/>
              <a:gd name="connsiteX9" fmla="*/ 9121 w 10000"/>
              <a:gd name="connsiteY9" fmla="*/ 1920 h 10000"/>
              <a:gd name="connsiteX10" fmla="*/ 10000 w 10000"/>
              <a:gd name="connsiteY10" fmla="*/ 0 h 10000"/>
              <a:gd name="connsiteX11" fmla="*/ 10000 w 10000"/>
              <a:gd name="connsiteY11" fmla="*/ 0 h 10000"/>
              <a:gd name="connsiteX12" fmla="*/ 9121 w 10000"/>
              <a:gd name="connsiteY12" fmla="*/ 1931 h 10000"/>
              <a:gd name="connsiteX13" fmla="*/ 8235 w 10000"/>
              <a:gd name="connsiteY13" fmla="*/ 3131 h 10000"/>
              <a:gd name="connsiteX14" fmla="*/ 7030 w 10000"/>
              <a:gd name="connsiteY14" fmla="*/ 4469 h 10000"/>
              <a:gd name="connsiteX15" fmla="*/ 6555 w 10000"/>
              <a:gd name="connsiteY15" fmla="*/ 4971 h 10000"/>
              <a:gd name="connsiteX16" fmla="*/ 6322 w 10000"/>
              <a:gd name="connsiteY16" fmla="*/ 5177 h 10000"/>
              <a:gd name="connsiteX17" fmla="*/ 5544 w 10000"/>
              <a:gd name="connsiteY17" fmla="*/ 5886 h 10000"/>
              <a:gd name="connsiteX18" fmla="*/ 3818 w 10000"/>
              <a:gd name="connsiteY18" fmla="*/ 7326 h 10000"/>
              <a:gd name="connsiteX19" fmla="*/ 0 w 10000"/>
              <a:gd name="connsiteY19" fmla="*/ 10000 h 10000"/>
              <a:gd name="connsiteX0-1" fmla="*/ 0 w 10000"/>
              <a:gd name="connsiteY0-2" fmla="*/ 10000 h 10000"/>
              <a:gd name="connsiteX1-3" fmla="*/ 0 w 10000"/>
              <a:gd name="connsiteY1-4" fmla="*/ 10000 h 10000"/>
              <a:gd name="connsiteX2-5" fmla="*/ 3818 w 10000"/>
              <a:gd name="connsiteY2-6" fmla="*/ 7314 h 10000"/>
              <a:gd name="connsiteX3-7" fmla="*/ 5544 w 10000"/>
              <a:gd name="connsiteY3-8" fmla="*/ 5886 h 10000"/>
              <a:gd name="connsiteX4-9" fmla="*/ 6322 w 10000"/>
              <a:gd name="connsiteY4-10" fmla="*/ 5166 h 10000"/>
              <a:gd name="connsiteX5-11" fmla="*/ 6547 w 10000"/>
              <a:gd name="connsiteY5-12" fmla="*/ 4960 h 10000"/>
              <a:gd name="connsiteX6-13" fmla="*/ 7030 w 10000"/>
              <a:gd name="connsiteY6-14" fmla="*/ 4469 h 10000"/>
              <a:gd name="connsiteX7-15" fmla="*/ 8227 w 10000"/>
              <a:gd name="connsiteY7-16" fmla="*/ 3131 h 10000"/>
              <a:gd name="connsiteX8-17" fmla="*/ 9121 w 10000"/>
              <a:gd name="connsiteY8-18" fmla="*/ 1920 h 10000"/>
              <a:gd name="connsiteX9-19" fmla="*/ 10000 w 10000"/>
              <a:gd name="connsiteY9-20" fmla="*/ 0 h 10000"/>
              <a:gd name="connsiteX10-21" fmla="*/ 10000 w 10000"/>
              <a:gd name="connsiteY10-22" fmla="*/ 0 h 10000"/>
              <a:gd name="connsiteX11-23" fmla="*/ 9121 w 10000"/>
              <a:gd name="connsiteY11-24" fmla="*/ 1931 h 10000"/>
              <a:gd name="connsiteX12-25" fmla="*/ 8235 w 10000"/>
              <a:gd name="connsiteY12-26" fmla="*/ 3131 h 10000"/>
              <a:gd name="connsiteX13-27" fmla="*/ 7030 w 10000"/>
              <a:gd name="connsiteY13-28" fmla="*/ 4469 h 10000"/>
              <a:gd name="connsiteX14-29" fmla="*/ 6555 w 10000"/>
              <a:gd name="connsiteY14-30" fmla="*/ 4971 h 10000"/>
              <a:gd name="connsiteX15-31" fmla="*/ 6322 w 10000"/>
              <a:gd name="connsiteY15-32" fmla="*/ 5177 h 10000"/>
              <a:gd name="connsiteX16-33" fmla="*/ 5544 w 10000"/>
              <a:gd name="connsiteY16-34" fmla="*/ 5886 h 10000"/>
              <a:gd name="connsiteX17-35" fmla="*/ 3818 w 10000"/>
              <a:gd name="connsiteY17-36" fmla="*/ 7326 h 10000"/>
              <a:gd name="connsiteX18-37" fmla="*/ 0 w 10000"/>
              <a:gd name="connsiteY18-38" fmla="*/ 10000 h 10000"/>
              <a:gd name="connsiteX0-39" fmla="*/ 0 w 10000"/>
              <a:gd name="connsiteY0-40" fmla="*/ 10000 h 10000"/>
              <a:gd name="connsiteX1-41" fmla="*/ 0 w 10000"/>
              <a:gd name="connsiteY1-42" fmla="*/ 10000 h 10000"/>
              <a:gd name="connsiteX2-43" fmla="*/ 3818 w 10000"/>
              <a:gd name="connsiteY2-44" fmla="*/ 7314 h 10000"/>
              <a:gd name="connsiteX3-45" fmla="*/ 5544 w 10000"/>
              <a:gd name="connsiteY3-46" fmla="*/ 5886 h 10000"/>
              <a:gd name="connsiteX4-47" fmla="*/ 6322 w 10000"/>
              <a:gd name="connsiteY4-48" fmla="*/ 5166 h 10000"/>
              <a:gd name="connsiteX5-49" fmla="*/ 6547 w 10000"/>
              <a:gd name="connsiteY5-50" fmla="*/ 4960 h 10000"/>
              <a:gd name="connsiteX6-51" fmla="*/ 7030 w 10000"/>
              <a:gd name="connsiteY6-52" fmla="*/ 4469 h 10000"/>
              <a:gd name="connsiteX7-53" fmla="*/ 8227 w 10000"/>
              <a:gd name="connsiteY7-54" fmla="*/ 3131 h 10000"/>
              <a:gd name="connsiteX8-55" fmla="*/ 9121 w 10000"/>
              <a:gd name="connsiteY8-56" fmla="*/ 1920 h 10000"/>
              <a:gd name="connsiteX9-57" fmla="*/ 10000 w 10000"/>
              <a:gd name="connsiteY9-58" fmla="*/ 0 h 10000"/>
              <a:gd name="connsiteX10-59" fmla="*/ 10000 w 10000"/>
              <a:gd name="connsiteY10-60" fmla="*/ 0 h 10000"/>
              <a:gd name="connsiteX11-61" fmla="*/ 9121 w 10000"/>
              <a:gd name="connsiteY11-62" fmla="*/ 1931 h 10000"/>
              <a:gd name="connsiteX12-63" fmla="*/ 8235 w 10000"/>
              <a:gd name="connsiteY12-64" fmla="*/ 3131 h 10000"/>
              <a:gd name="connsiteX13-65" fmla="*/ 7030 w 10000"/>
              <a:gd name="connsiteY13-66" fmla="*/ 4469 h 10000"/>
              <a:gd name="connsiteX14-67" fmla="*/ 6322 w 10000"/>
              <a:gd name="connsiteY14-68" fmla="*/ 5177 h 10000"/>
              <a:gd name="connsiteX15-69" fmla="*/ 5544 w 10000"/>
              <a:gd name="connsiteY15-70" fmla="*/ 5886 h 10000"/>
              <a:gd name="connsiteX16-71" fmla="*/ 3818 w 10000"/>
              <a:gd name="connsiteY16-72" fmla="*/ 7326 h 10000"/>
              <a:gd name="connsiteX17-73" fmla="*/ 0 w 10000"/>
              <a:gd name="connsiteY17-74" fmla="*/ 10000 h 10000"/>
              <a:gd name="connsiteX0-75" fmla="*/ 0 w 10000"/>
              <a:gd name="connsiteY0-76" fmla="*/ 10000 h 10000"/>
              <a:gd name="connsiteX1-77" fmla="*/ 0 w 10000"/>
              <a:gd name="connsiteY1-78" fmla="*/ 10000 h 10000"/>
              <a:gd name="connsiteX2-79" fmla="*/ 3818 w 10000"/>
              <a:gd name="connsiteY2-80" fmla="*/ 7314 h 10000"/>
              <a:gd name="connsiteX3-81" fmla="*/ 5544 w 10000"/>
              <a:gd name="connsiteY3-82" fmla="*/ 5886 h 10000"/>
              <a:gd name="connsiteX4-83" fmla="*/ 6322 w 10000"/>
              <a:gd name="connsiteY4-84" fmla="*/ 5166 h 10000"/>
              <a:gd name="connsiteX5-85" fmla="*/ 7030 w 10000"/>
              <a:gd name="connsiteY5-86" fmla="*/ 4469 h 10000"/>
              <a:gd name="connsiteX6-87" fmla="*/ 8227 w 10000"/>
              <a:gd name="connsiteY6-88" fmla="*/ 3131 h 10000"/>
              <a:gd name="connsiteX7-89" fmla="*/ 9121 w 10000"/>
              <a:gd name="connsiteY7-90" fmla="*/ 1920 h 10000"/>
              <a:gd name="connsiteX8-91" fmla="*/ 10000 w 10000"/>
              <a:gd name="connsiteY8-92" fmla="*/ 0 h 10000"/>
              <a:gd name="connsiteX9-93" fmla="*/ 10000 w 10000"/>
              <a:gd name="connsiteY9-94" fmla="*/ 0 h 10000"/>
              <a:gd name="connsiteX10-95" fmla="*/ 9121 w 10000"/>
              <a:gd name="connsiteY10-96" fmla="*/ 1931 h 10000"/>
              <a:gd name="connsiteX11-97" fmla="*/ 8235 w 10000"/>
              <a:gd name="connsiteY11-98" fmla="*/ 3131 h 10000"/>
              <a:gd name="connsiteX12-99" fmla="*/ 7030 w 10000"/>
              <a:gd name="connsiteY12-100" fmla="*/ 4469 h 10000"/>
              <a:gd name="connsiteX13-101" fmla="*/ 6322 w 10000"/>
              <a:gd name="connsiteY13-102" fmla="*/ 5177 h 10000"/>
              <a:gd name="connsiteX14-103" fmla="*/ 5544 w 10000"/>
              <a:gd name="connsiteY14-104" fmla="*/ 5886 h 10000"/>
              <a:gd name="connsiteX15-105" fmla="*/ 3818 w 10000"/>
              <a:gd name="connsiteY15-106" fmla="*/ 7326 h 10000"/>
              <a:gd name="connsiteX16-107" fmla="*/ 0 w 10000"/>
              <a:gd name="connsiteY16-10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10000"/>
                </a:lnTo>
                <a:cubicBezTo>
                  <a:pt x="1337" y="9166"/>
                  <a:pt x="2621" y="8263"/>
                  <a:pt x="3818" y="7314"/>
                </a:cubicBezTo>
                <a:cubicBezTo>
                  <a:pt x="4417" y="6846"/>
                  <a:pt x="5000" y="6366"/>
                  <a:pt x="5544" y="5886"/>
                </a:cubicBezTo>
                <a:cubicBezTo>
                  <a:pt x="5801" y="5657"/>
                  <a:pt x="6074" y="5402"/>
                  <a:pt x="6322" y="5166"/>
                </a:cubicBezTo>
                <a:cubicBezTo>
                  <a:pt x="6570" y="4930"/>
                  <a:pt x="6713" y="4808"/>
                  <a:pt x="7030" y="4469"/>
                </a:cubicBezTo>
                <a:cubicBezTo>
                  <a:pt x="7347" y="4130"/>
                  <a:pt x="7879" y="3556"/>
                  <a:pt x="8227" y="3131"/>
                </a:cubicBezTo>
                <a:cubicBezTo>
                  <a:pt x="8576" y="2706"/>
                  <a:pt x="8872" y="2309"/>
                  <a:pt x="9121" y="1920"/>
                </a:cubicBezTo>
                <a:cubicBezTo>
                  <a:pt x="9580" y="1211"/>
                  <a:pt x="9876" y="560"/>
                  <a:pt x="10000" y="0"/>
                </a:cubicBezTo>
                <a:lnTo>
                  <a:pt x="10000" y="0"/>
                </a:lnTo>
                <a:cubicBezTo>
                  <a:pt x="9883" y="560"/>
                  <a:pt x="9588" y="1211"/>
                  <a:pt x="9121" y="1931"/>
                </a:cubicBezTo>
                <a:cubicBezTo>
                  <a:pt x="8872" y="2320"/>
                  <a:pt x="8577" y="2720"/>
                  <a:pt x="8235" y="3131"/>
                </a:cubicBezTo>
                <a:cubicBezTo>
                  <a:pt x="7887" y="3554"/>
                  <a:pt x="7310" y="4162"/>
                  <a:pt x="7030" y="4469"/>
                </a:cubicBezTo>
                <a:cubicBezTo>
                  <a:pt x="6711" y="4810"/>
                  <a:pt x="6570" y="4941"/>
                  <a:pt x="6322" y="5177"/>
                </a:cubicBezTo>
                <a:cubicBezTo>
                  <a:pt x="6065" y="5417"/>
                  <a:pt x="5801" y="5657"/>
                  <a:pt x="5544" y="5886"/>
                </a:cubicBezTo>
                <a:cubicBezTo>
                  <a:pt x="5000" y="6366"/>
                  <a:pt x="4425" y="6857"/>
                  <a:pt x="3818" y="7326"/>
                </a:cubicBezTo>
                <a:cubicBezTo>
                  <a:pt x="2621" y="8263"/>
                  <a:pt x="1337" y="9166"/>
                  <a:pt x="0" y="1000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56"/>
          <p:cNvSpPr/>
          <p:nvPr/>
        </p:nvSpPr>
        <p:spPr bwMode="auto">
          <a:xfrm>
            <a:off x="4378325" y="314325"/>
            <a:ext cx="2008188" cy="1436688"/>
          </a:xfrm>
          <a:custGeom>
            <a:avLst/>
            <a:gdLst>
              <a:gd name="T0" fmla="*/ 0 w 781"/>
              <a:gd name="T1" fmla="*/ 559 h 559"/>
              <a:gd name="T2" fmla="*/ 0 w 781"/>
              <a:gd name="T3" fmla="*/ 558 h 559"/>
              <a:gd name="T4" fmla="*/ 163 w 781"/>
              <a:gd name="T5" fmla="*/ 446 h 559"/>
              <a:gd name="T6" fmla="*/ 273 w 781"/>
              <a:gd name="T7" fmla="*/ 369 h 559"/>
              <a:gd name="T8" fmla="*/ 511 w 781"/>
              <a:gd name="T9" fmla="*/ 205 h 559"/>
              <a:gd name="T10" fmla="*/ 685 w 781"/>
              <a:gd name="T11" fmla="*/ 79 h 559"/>
              <a:gd name="T12" fmla="*/ 781 w 781"/>
              <a:gd name="T13" fmla="*/ 0 h 559"/>
              <a:gd name="T14" fmla="*/ 781 w 781"/>
              <a:gd name="T15" fmla="*/ 0 h 559"/>
              <a:gd name="T16" fmla="*/ 685 w 781"/>
              <a:gd name="T17" fmla="*/ 80 h 559"/>
              <a:gd name="T18" fmla="*/ 511 w 781"/>
              <a:gd name="T19" fmla="*/ 205 h 559"/>
              <a:gd name="T20" fmla="*/ 274 w 781"/>
              <a:gd name="T21" fmla="*/ 370 h 559"/>
              <a:gd name="T22" fmla="*/ 163 w 781"/>
              <a:gd name="T23" fmla="*/ 446 h 559"/>
              <a:gd name="T24" fmla="*/ 0 w 781"/>
              <a:gd name="T25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1" h="559">
                <a:moveTo>
                  <a:pt x="0" y="559"/>
                </a:moveTo>
                <a:cubicBezTo>
                  <a:pt x="0" y="558"/>
                  <a:pt x="0" y="558"/>
                  <a:pt x="0" y="558"/>
                </a:cubicBezTo>
                <a:cubicBezTo>
                  <a:pt x="55" y="520"/>
                  <a:pt x="110" y="482"/>
                  <a:pt x="163" y="446"/>
                </a:cubicBezTo>
                <a:cubicBezTo>
                  <a:pt x="199" y="420"/>
                  <a:pt x="237" y="395"/>
                  <a:pt x="273" y="369"/>
                </a:cubicBezTo>
                <a:cubicBezTo>
                  <a:pt x="347" y="319"/>
                  <a:pt x="433" y="260"/>
                  <a:pt x="511" y="205"/>
                </a:cubicBezTo>
                <a:cubicBezTo>
                  <a:pt x="582" y="155"/>
                  <a:pt x="639" y="114"/>
                  <a:pt x="685" y="79"/>
                </a:cubicBezTo>
                <a:cubicBezTo>
                  <a:pt x="720" y="52"/>
                  <a:pt x="757" y="24"/>
                  <a:pt x="781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57" y="24"/>
                  <a:pt x="721" y="53"/>
                  <a:pt x="685" y="80"/>
                </a:cubicBezTo>
                <a:cubicBezTo>
                  <a:pt x="639" y="114"/>
                  <a:pt x="582" y="155"/>
                  <a:pt x="511" y="205"/>
                </a:cubicBezTo>
                <a:cubicBezTo>
                  <a:pt x="433" y="260"/>
                  <a:pt x="347" y="319"/>
                  <a:pt x="274" y="370"/>
                </a:cubicBezTo>
                <a:cubicBezTo>
                  <a:pt x="237" y="395"/>
                  <a:pt x="200" y="421"/>
                  <a:pt x="163" y="446"/>
                </a:cubicBezTo>
                <a:cubicBezTo>
                  <a:pt x="110" y="483"/>
                  <a:pt x="55" y="521"/>
                  <a:pt x="0" y="559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57"/>
          <p:cNvSpPr/>
          <p:nvPr/>
        </p:nvSpPr>
        <p:spPr bwMode="auto">
          <a:xfrm>
            <a:off x="5233988" y="101600"/>
            <a:ext cx="1152525" cy="415925"/>
          </a:xfrm>
          <a:custGeom>
            <a:avLst/>
            <a:gdLst>
              <a:gd name="T0" fmla="*/ 0 w 448"/>
              <a:gd name="T1" fmla="*/ 162 h 162"/>
              <a:gd name="T2" fmla="*/ 0 w 448"/>
              <a:gd name="T3" fmla="*/ 162 h 162"/>
              <a:gd name="T4" fmla="*/ 111 w 448"/>
              <a:gd name="T5" fmla="*/ 70 h 162"/>
              <a:gd name="T6" fmla="*/ 235 w 448"/>
              <a:gd name="T7" fmla="*/ 17 h 162"/>
              <a:gd name="T8" fmla="*/ 341 w 448"/>
              <a:gd name="T9" fmla="*/ 18 h 162"/>
              <a:gd name="T10" fmla="*/ 351 w 448"/>
              <a:gd name="T11" fmla="*/ 21 h 162"/>
              <a:gd name="T12" fmla="*/ 448 w 448"/>
              <a:gd name="T13" fmla="*/ 83 h 162"/>
              <a:gd name="T14" fmla="*/ 448 w 448"/>
              <a:gd name="T15" fmla="*/ 83 h 162"/>
              <a:gd name="T16" fmla="*/ 235 w 448"/>
              <a:gd name="T17" fmla="*/ 18 h 162"/>
              <a:gd name="T18" fmla="*/ 0 w 448"/>
              <a:gd name="T19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8" h="162">
                <a:moveTo>
                  <a:pt x="0" y="162"/>
                </a:moveTo>
                <a:cubicBezTo>
                  <a:pt x="0" y="162"/>
                  <a:pt x="0" y="162"/>
                  <a:pt x="0" y="162"/>
                </a:cubicBezTo>
                <a:cubicBezTo>
                  <a:pt x="36" y="125"/>
                  <a:pt x="74" y="94"/>
                  <a:pt x="111" y="70"/>
                </a:cubicBezTo>
                <a:cubicBezTo>
                  <a:pt x="153" y="44"/>
                  <a:pt x="194" y="26"/>
                  <a:pt x="235" y="17"/>
                </a:cubicBezTo>
                <a:cubicBezTo>
                  <a:pt x="270" y="9"/>
                  <a:pt x="306" y="10"/>
                  <a:pt x="341" y="18"/>
                </a:cubicBezTo>
                <a:cubicBezTo>
                  <a:pt x="344" y="19"/>
                  <a:pt x="348" y="20"/>
                  <a:pt x="351" y="21"/>
                </a:cubicBezTo>
                <a:cubicBezTo>
                  <a:pt x="390" y="33"/>
                  <a:pt x="423" y="54"/>
                  <a:pt x="448" y="83"/>
                </a:cubicBezTo>
                <a:cubicBezTo>
                  <a:pt x="448" y="83"/>
                  <a:pt x="448" y="83"/>
                  <a:pt x="448" y="83"/>
                </a:cubicBezTo>
                <a:cubicBezTo>
                  <a:pt x="398" y="26"/>
                  <a:pt x="315" y="0"/>
                  <a:pt x="235" y="18"/>
                </a:cubicBezTo>
                <a:cubicBezTo>
                  <a:pt x="158" y="35"/>
                  <a:pt x="76" y="85"/>
                  <a:pt x="0" y="162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61"/>
          <p:cNvSpPr/>
          <p:nvPr/>
        </p:nvSpPr>
        <p:spPr bwMode="auto">
          <a:xfrm>
            <a:off x="6386513" y="314325"/>
            <a:ext cx="230188" cy="925513"/>
          </a:xfrm>
          <a:custGeom>
            <a:avLst/>
            <a:gdLst>
              <a:gd name="T0" fmla="*/ 83 w 90"/>
              <a:gd name="T1" fmla="*/ 360 h 360"/>
              <a:gd name="T2" fmla="*/ 0 w 90"/>
              <a:gd name="T3" fmla="*/ 0 h 360"/>
              <a:gd name="T4" fmla="*/ 0 w 90"/>
              <a:gd name="T5" fmla="*/ 0 h 360"/>
              <a:gd name="T6" fmla="*/ 68 w 90"/>
              <a:gd name="T7" fmla="*/ 160 h 360"/>
              <a:gd name="T8" fmla="*/ 83 w 90"/>
              <a:gd name="T9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60">
                <a:moveTo>
                  <a:pt x="83" y="360"/>
                </a:moveTo>
                <a:cubicBezTo>
                  <a:pt x="90" y="210"/>
                  <a:pt x="60" y="82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1" y="42"/>
                  <a:pt x="54" y="96"/>
                  <a:pt x="68" y="160"/>
                </a:cubicBezTo>
                <a:cubicBezTo>
                  <a:pt x="82" y="220"/>
                  <a:pt x="87" y="288"/>
                  <a:pt x="83" y="36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62"/>
          <p:cNvSpPr/>
          <p:nvPr/>
        </p:nvSpPr>
        <p:spPr bwMode="auto">
          <a:xfrm>
            <a:off x="5815013" y="-52388"/>
            <a:ext cx="800100" cy="1292225"/>
          </a:xfrm>
          <a:custGeom>
            <a:avLst/>
            <a:gdLst>
              <a:gd name="T0" fmla="*/ 305 w 311"/>
              <a:gd name="T1" fmla="*/ 503 h 503"/>
              <a:gd name="T2" fmla="*/ 224 w 311"/>
              <a:gd name="T3" fmla="*/ 125 h 503"/>
              <a:gd name="T4" fmla="*/ 0 w 311"/>
              <a:gd name="T5" fmla="*/ 9 h 503"/>
              <a:gd name="T6" fmla="*/ 0 w 311"/>
              <a:gd name="T7" fmla="*/ 8 h 503"/>
              <a:gd name="T8" fmla="*/ 225 w 311"/>
              <a:gd name="T9" fmla="*/ 124 h 503"/>
              <a:gd name="T10" fmla="*/ 291 w 311"/>
              <a:gd name="T11" fmla="*/ 294 h 503"/>
              <a:gd name="T12" fmla="*/ 305 w 311"/>
              <a:gd name="T13" fmla="*/ 50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" h="503">
                <a:moveTo>
                  <a:pt x="305" y="503"/>
                </a:moveTo>
                <a:cubicBezTo>
                  <a:pt x="311" y="346"/>
                  <a:pt x="284" y="215"/>
                  <a:pt x="224" y="125"/>
                </a:cubicBezTo>
                <a:cubicBezTo>
                  <a:pt x="173" y="46"/>
                  <a:pt x="85" y="1"/>
                  <a:pt x="0" y="9"/>
                </a:cubicBezTo>
                <a:cubicBezTo>
                  <a:pt x="0" y="8"/>
                  <a:pt x="0" y="8"/>
                  <a:pt x="0" y="8"/>
                </a:cubicBezTo>
                <a:cubicBezTo>
                  <a:pt x="85" y="0"/>
                  <a:pt x="173" y="46"/>
                  <a:pt x="225" y="124"/>
                </a:cubicBezTo>
                <a:cubicBezTo>
                  <a:pt x="255" y="170"/>
                  <a:pt x="277" y="227"/>
                  <a:pt x="291" y="294"/>
                </a:cubicBezTo>
                <a:cubicBezTo>
                  <a:pt x="304" y="357"/>
                  <a:pt x="309" y="428"/>
                  <a:pt x="305" y="50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63"/>
          <p:cNvSpPr/>
          <p:nvPr/>
        </p:nvSpPr>
        <p:spPr bwMode="auto">
          <a:xfrm>
            <a:off x="5021263" y="-230188"/>
            <a:ext cx="1593850" cy="1470025"/>
          </a:xfrm>
          <a:custGeom>
            <a:avLst/>
            <a:gdLst>
              <a:gd name="T0" fmla="*/ 614 w 620"/>
              <a:gd name="T1" fmla="*/ 572 h 572"/>
              <a:gd name="T2" fmla="*/ 556 w 620"/>
              <a:gd name="T3" fmla="*/ 214 h 572"/>
              <a:gd name="T4" fmla="*/ 385 w 620"/>
              <a:gd name="T5" fmla="*/ 39 h 572"/>
              <a:gd name="T6" fmla="*/ 366 w 620"/>
              <a:gd name="T7" fmla="*/ 33 h 572"/>
              <a:gd name="T8" fmla="*/ 1 w 620"/>
              <a:gd name="T9" fmla="*/ 189 h 572"/>
              <a:gd name="T10" fmla="*/ 0 w 620"/>
              <a:gd name="T11" fmla="*/ 189 h 572"/>
              <a:gd name="T12" fmla="*/ 182 w 620"/>
              <a:gd name="T13" fmla="*/ 55 h 572"/>
              <a:gd name="T14" fmla="*/ 284 w 620"/>
              <a:gd name="T15" fmla="*/ 27 h 572"/>
              <a:gd name="T16" fmla="*/ 386 w 620"/>
              <a:gd name="T17" fmla="*/ 38 h 572"/>
              <a:gd name="T18" fmla="*/ 557 w 620"/>
              <a:gd name="T19" fmla="*/ 213 h 572"/>
              <a:gd name="T20" fmla="*/ 615 w 620"/>
              <a:gd name="T21" fmla="*/ 572 h 572"/>
              <a:gd name="T22" fmla="*/ 614 w 620"/>
              <a:gd name="T23" fmla="*/ 572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572">
                <a:moveTo>
                  <a:pt x="614" y="572"/>
                </a:moveTo>
                <a:cubicBezTo>
                  <a:pt x="619" y="433"/>
                  <a:pt x="599" y="309"/>
                  <a:pt x="556" y="214"/>
                </a:cubicBezTo>
                <a:cubicBezTo>
                  <a:pt x="518" y="127"/>
                  <a:pt x="455" y="63"/>
                  <a:pt x="385" y="39"/>
                </a:cubicBezTo>
                <a:cubicBezTo>
                  <a:pt x="379" y="36"/>
                  <a:pt x="372" y="35"/>
                  <a:pt x="366" y="33"/>
                </a:cubicBezTo>
                <a:cubicBezTo>
                  <a:pt x="234" y="0"/>
                  <a:pt x="88" y="95"/>
                  <a:pt x="1" y="189"/>
                </a:cubicBezTo>
                <a:cubicBezTo>
                  <a:pt x="0" y="189"/>
                  <a:pt x="0" y="189"/>
                  <a:pt x="0" y="189"/>
                </a:cubicBezTo>
                <a:cubicBezTo>
                  <a:pt x="54" y="130"/>
                  <a:pt x="119" y="83"/>
                  <a:pt x="182" y="55"/>
                </a:cubicBezTo>
                <a:cubicBezTo>
                  <a:pt x="217" y="39"/>
                  <a:pt x="251" y="30"/>
                  <a:pt x="284" y="27"/>
                </a:cubicBezTo>
                <a:cubicBezTo>
                  <a:pt x="320" y="23"/>
                  <a:pt x="354" y="27"/>
                  <a:pt x="386" y="38"/>
                </a:cubicBezTo>
                <a:cubicBezTo>
                  <a:pt x="456" y="63"/>
                  <a:pt x="518" y="127"/>
                  <a:pt x="557" y="213"/>
                </a:cubicBezTo>
                <a:cubicBezTo>
                  <a:pt x="600" y="308"/>
                  <a:pt x="620" y="433"/>
                  <a:pt x="615" y="572"/>
                </a:cubicBezTo>
                <a:lnTo>
                  <a:pt x="614" y="572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64"/>
          <p:cNvSpPr/>
          <p:nvPr/>
        </p:nvSpPr>
        <p:spPr bwMode="auto">
          <a:xfrm>
            <a:off x="4846638" y="-268288"/>
            <a:ext cx="1768475" cy="1508125"/>
          </a:xfrm>
          <a:custGeom>
            <a:avLst/>
            <a:gdLst>
              <a:gd name="T0" fmla="*/ 682 w 688"/>
              <a:gd name="T1" fmla="*/ 587 h 587"/>
              <a:gd name="T2" fmla="*/ 608 w 688"/>
              <a:gd name="T3" fmla="*/ 190 h 587"/>
              <a:gd name="T4" fmla="*/ 423 w 688"/>
              <a:gd name="T5" fmla="*/ 33 h 587"/>
              <a:gd name="T6" fmla="*/ 404 w 688"/>
              <a:gd name="T7" fmla="*/ 29 h 587"/>
              <a:gd name="T8" fmla="*/ 1 w 688"/>
              <a:gd name="T9" fmla="*/ 258 h 587"/>
              <a:gd name="T10" fmla="*/ 0 w 688"/>
              <a:gd name="T11" fmla="*/ 257 h 587"/>
              <a:gd name="T12" fmla="*/ 180 w 688"/>
              <a:gd name="T13" fmla="*/ 85 h 587"/>
              <a:gd name="T14" fmla="*/ 404 w 688"/>
              <a:gd name="T15" fmla="*/ 29 h 587"/>
              <a:gd name="T16" fmla="*/ 518 w 688"/>
              <a:gd name="T17" fmla="*/ 80 h 587"/>
              <a:gd name="T18" fmla="*/ 609 w 688"/>
              <a:gd name="T19" fmla="*/ 190 h 587"/>
              <a:gd name="T20" fmla="*/ 683 w 688"/>
              <a:gd name="T21" fmla="*/ 587 h 587"/>
              <a:gd name="T22" fmla="*/ 682 w 688"/>
              <a:gd name="T23" fmla="*/ 58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8" h="587">
                <a:moveTo>
                  <a:pt x="682" y="587"/>
                </a:moveTo>
                <a:cubicBezTo>
                  <a:pt x="688" y="429"/>
                  <a:pt x="662" y="291"/>
                  <a:pt x="608" y="190"/>
                </a:cubicBezTo>
                <a:cubicBezTo>
                  <a:pt x="564" y="109"/>
                  <a:pt x="496" y="51"/>
                  <a:pt x="423" y="33"/>
                </a:cubicBezTo>
                <a:cubicBezTo>
                  <a:pt x="416" y="32"/>
                  <a:pt x="410" y="30"/>
                  <a:pt x="404" y="29"/>
                </a:cubicBezTo>
                <a:cubicBezTo>
                  <a:pt x="211" y="0"/>
                  <a:pt x="47" y="197"/>
                  <a:pt x="1" y="258"/>
                </a:cubicBezTo>
                <a:cubicBezTo>
                  <a:pt x="0" y="257"/>
                  <a:pt x="0" y="257"/>
                  <a:pt x="0" y="257"/>
                </a:cubicBezTo>
                <a:cubicBezTo>
                  <a:pt x="38" y="207"/>
                  <a:pt x="100" y="136"/>
                  <a:pt x="180" y="85"/>
                </a:cubicBezTo>
                <a:cubicBezTo>
                  <a:pt x="257" y="37"/>
                  <a:pt x="332" y="18"/>
                  <a:pt x="404" y="29"/>
                </a:cubicBezTo>
                <a:cubicBezTo>
                  <a:pt x="443" y="35"/>
                  <a:pt x="482" y="52"/>
                  <a:pt x="518" y="80"/>
                </a:cubicBezTo>
                <a:cubicBezTo>
                  <a:pt x="554" y="108"/>
                  <a:pt x="585" y="146"/>
                  <a:pt x="609" y="190"/>
                </a:cubicBezTo>
                <a:cubicBezTo>
                  <a:pt x="663" y="291"/>
                  <a:pt x="688" y="428"/>
                  <a:pt x="683" y="587"/>
                </a:cubicBezTo>
                <a:lnTo>
                  <a:pt x="682" y="587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65"/>
          <p:cNvSpPr/>
          <p:nvPr/>
        </p:nvSpPr>
        <p:spPr bwMode="auto">
          <a:xfrm>
            <a:off x="708025" y="1239837"/>
            <a:ext cx="5894388" cy="4816476"/>
          </a:xfrm>
          <a:custGeom>
            <a:avLst/>
            <a:gdLst>
              <a:gd name="T0" fmla="*/ 0 w 2293"/>
              <a:gd name="T1" fmla="*/ 1866 h 1874"/>
              <a:gd name="T2" fmla="*/ 0 w 2293"/>
              <a:gd name="T3" fmla="*/ 1865 h 1874"/>
              <a:gd name="T4" fmla="*/ 360 w 2293"/>
              <a:gd name="T5" fmla="*/ 1851 h 1874"/>
              <a:gd name="T6" fmla="*/ 770 w 2293"/>
              <a:gd name="T7" fmla="*/ 1748 h 1874"/>
              <a:gd name="T8" fmla="*/ 1586 w 2293"/>
              <a:gd name="T9" fmla="*/ 1274 h 1874"/>
              <a:gd name="T10" fmla="*/ 2129 w 2293"/>
              <a:gd name="T11" fmla="*/ 607 h 1874"/>
              <a:gd name="T12" fmla="*/ 2292 w 2293"/>
              <a:gd name="T13" fmla="*/ 0 h 1874"/>
              <a:gd name="T14" fmla="*/ 2293 w 2293"/>
              <a:gd name="T15" fmla="*/ 0 h 1874"/>
              <a:gd name="T16" fmla="*/ 2130 w 2293"/>
              <a:gd name="T17" fmla="*/ 607 h 1874"/>
              <a:gd name="T18" fmla="*/ 1586 w 2293"/>
              <a:gd name="T19" fmla="*/ 1275 h 1874"/>
              <a:gd name="T20" fmla="*/ 770 w 2293"/>
              <a:gd name="T21" fmla="*/ 1748 h 1874"/>
              <a:gd name="T22" fmla="*/ 360 w 2293"/>
              <a:gd name="T23" fmla="*/ 1852 h 1874"/>
              <a:gd name="T24" fmla="*/ 0 w 2293"/>
              <a:gd name="T25" fmla="*/ 1866 h 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93" h="1874">
                <a:moveTo>
                  <a:pt x="0" y="1866"/>
                </a:moveTo>
                <a:cubicBezTo>
                  <a:pt x="0" y="1865"/>
                  <a:pt x="0" y="1865"/>
                  <a:pt x="0" y="1865"/>
                </a:cubicBezTo>
                <a:cubicBezTo>
                  <a:pt x="113" y="1873"/>
                  <a:pt x="235" y="1869"/>
                  <a:pt x="360" y="1851"/>
                </a:cubicBezTo>
                <a:cubicBezTo>
                  <a:pt x="496" y="1831"/>
                  <a:pt x="634" y="1796"/>
                  <a:pt x="770" y="1748"/>
                </a:cubicBezTo>
                <a:cubicBezTo>
                  <a:pt x="1061" y="1644"/>
                  <a:pt x="1343" y="1481"/>
                  <a:pt x="1586" y="1274"/>
                </a:cubicBezTo>
                <a:cubicBezTo>
                  <a:pt x="1818" y="1076"/>
                  <a:pt x="2006" y="845"/>
                  <a:pt x="2129" y="607"/>
                </a:cubicBezTo>
                <a:cubicBezTo>
                  <a:pt x="2235" y="402"/>
                  <a:pt x="2291" y="192"/>
                  <a:pt x="2292" y="0"/>
                </a:cubicBezTo>
                <a:cubicBezTo>
                  <a:pt x="2293" y="0"/>
                  <a:pt x="2293" y="0"/>
                  <a:pt x="2293" y="0"/>
                </a:cubicBezTo>
                <a:cubicBezTo>
                  <a:pt x="2292" y="192"/>
                  <a:pt x="2236" y="402"/>
                  <a:pt x="2130" y="607"/>
                </a:cubicBezTo>
                <a:cubicBezTo>
                  <a:pt x="2007" y="846"/>
                  <a:pt x="1819" y="1077"/>
                  <a:pt x="1586" y="1275"/>
                </a:cubicBezTo>
                <a:cubicBezTo>
                  <a:pt x="1343" y="1481"/>
                  <a:pt x="1061" y="1645"/>
                  <a:pt x="770" y="1748"/>
                </a:cubicBezTo>
                <a:cubicBezTo>
                  <a:pt x="634" y="1797"/>
                  <a:pt x="496" y="1832"/>
                  <a:pt x="360" y="1852"/>
                </a:cubicBezTo>
                <a:cubicBezTo>
                  <a:pt x="235" y="1870"/>
                  <a:pt x="113" y="1874"/>
                  <a:pt x="0" y="186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66"/>
          <p:cNvSpPr/>
          <p:nvPr/>
        </p:nvSpPr>
        <p:spPr bwMode="auto">
          <a:xfrm>
            <a:off x="2498725" y="1239837"/>
            <a:ext cx="4103688" cy="4770438"/>
          </a:xfrm>
          <a:custGeom>
            <a:avLst/>
            <a:gdLst>
              <a:gd name="T0" fmla="*/ 0 w 1596"/>
              <a:gd name="T1" fmla="*/ 1856 h 1856"/>
              <a:gd name="T2" fmla="*/ 0 w 1596"/>
              <a:gd name="T3" fmla="*/ 1856 h 1856"/>
              <a:gd name="T4" fmla="*/ 584 w 1596"/>
              <a:gd name="T5" fmla="*/ 1603 h 1856"/>
              <a:gd name="T6" fmla="*/ 1127 w 1596"/>
              <a:gd name="T7" fmla="*/ 1127 h 1856"/>
              <a:gd name="T8" fmla="*/ 1481 w 1596"/>
              <a:gd name="T9" fmla="*/ 541 h 1856"/>
              <a:gd name="T10" fmla="*/ 1595 w 1596"/>
              <a:gd name="T11" fmla="*/ 0 h 1856"/>
              <a:gd name="T12" fmla="*/ 1596 w 1596"/>
              <a:gd name="T13" fmla="*/ 0 h 1856"/>
              <a:gd name="T14" fmla="*/ 1566 w 1596"/>
              <a:gd name="T15" fmla="*/ 264 h 1856"/>
              <a:gd name="T16" fmla="*/ 1482 w 1596"/>
              <a:gd name="T17" fmla="*/ 542 h 1856"/>
              <a:gd name="T18" fmla="*/ 1332 w 1596"/>
              <a:gd name="T19" fmla="*/ 842 h 1856"/>
              <a:gd name="T20" fmla="*/ 1127 w 1596"/>
              <a:gd name="T21" fmla="*/ 1128 h 1856"/>
              <a:gd name="T22" fmla="*/ 872 w 1596"/>
              <a:gd name="T23" fmla="*/ 1388 h 1856"/>
              <a:gd name="T24" fmla="*/ 585 w 1596"/>
              <a:gd name="T25" fmla="*/ 1604 h 1856"/>
              <a:gd name="T26" fmla="*/ 293 w 1596"/>
              <a:gd name="T27" fmla="*/ 1759 h 1856"/>
              <a:gd name="T28" fmla="*/ 0 w 1596"/>
              <a:gd name="T29" fmla="*/ 1856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96" h="1856">
                <a:moveTo>
                  <a:pt x="0" y="1856"/>
                </a:moveTo>
                <a:cubicBezTo>
                  <a:pt x="0" y="1856"/>
                  <a:pt x="0" y="1856"/>
                  <a:pt x="0" y="1856"/>
                </a:cubicBezTo>
                <a:cubicBezTo>
                  <a:pt x="193" y="1810"/>
                  <a:pt x="395" y="1723"/>
                  <a:pt x="584" y="1603"/>
                </a:cubicBezTo>
                <a:cubicBezTo>
                  <a:pt x="784" y="1477"/>
                  <a:pt x="971" y="1312"/>
                  <a:pt x="1127" y="1127"/>
                </a:cubicBezTo>
                <a:cubicBezTo>
                  <a:pt x="1278" y="946"/>
                  <a:pt x="1401" y="744"/>
                  <a:pt x="1481" y="541"/>
                </a:cubicBezTo>
                <a:cubicBezTo>
                  <a:pt x="1554" y="358"/>
                  <a:pt x="1593" y="171"/>
                  <a:pt x="1595" y="0"/>
                </a:cubicBezTo>
                <a:cubicBezTo>
                  <a:pt x="1596" y="0"/>
                  <a:pt x="1596" y="0"/>
                  <a:pt x="1596" y="0"/>
                </a:cubicBezTo>
                <a:cubicBezTo>
                  <a:pt x="1595" y="85"/>
                  <a:pt x="1585" y="174"/>
                  <a:pt x="1566" y="264"/>
                </a:cubicBezTo>
                <a:cubicBezTo>
                  <a:pt x="1547" y="355"/>
                  <a:pt x="1519" y="449"/>
                  <a:pt x="1482" y="542"/>
                </a:cubicBezTo>
                <a:cubicBezTo>
                  <a:pt x="1442" y="643"/>
                  <a:pt x="1391" y="744"/>
                  <a:pt x="1332" y="842"/>
                </a:cubicBezTo>
                <a:cubicBezTo>
                  <a:pt x="1272" y="940"/>
                  <a:pt x="1203" y="1037"/>
                  <a:pt x="1127" y="1128"/>
                </a:cubicBezTo>
                <a:cubicBezTo>
                  <a:pt x="1049" y="1221"/>
                  <a:pt x="963" y="1308"/>
                  <a:pt x="872" y="1388"/>
                </a:cubicBezTo>
                <a:cubicBezTo>
                  <a:pt x="781" y="1468"/>
                  <a:pt x="684" y="1541"/>
                  <a:pt x="585" y="1604"/>
                </a:cubicBezTo>
                <a:cubicBezTo>
                  <a:pt x="489" y="1664"/>
                  <a:pt x="391" y="1716"/>
                  <a:pt x="293" y="1759"/>
                </a:cubicBezTo>
                <a:cubicBezTo>
                  <a:pt x="195" y="1801"/>
                  <a:pt x="97" y="1834"/>
                  <a:pt x="0" y="185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7"/>
          <p:cNvSpPr/>
          <p:nvPr/>
        </p:nvSpPr>
        <p:spPr bwMode="auto">
          <a:xfrm>
            <a:off x="4510088" y="1239837"/>
            <a:ext cx="2092325" cy="3741738"/>
          </a:xfrm>
          <a:custGeom>
            <a:avLst/>
            <a:gdLst>
              <a:gd name="T0" fmla="*/ 0 w 814"/>
              <a:gd name="T1" fmla="*/ 1456 h 1456"/>
              <a:gd name="T2" fmla="*/ 0 w 814"/>
              <a:gd name="T3" fmla="*/ 1456 h 1456"/>
              <a:gd name="T4" fmla="*/ 285 w 814"/>
              <a:gd name="T5" fmla="*/ 1228 h 1456"/>
              <a:gd name="T6" fmla="*/ 547 w 814"/>
              <a:gd name="T7" fmla="*/ 881 h 1456"/>
              <a:gd name="T8" fmla="*/ 813 w 814"/>
              <a:gd name="T9" fmla="*/ 0 h 1456"/>
              <a:gd name="T10" fmla="*/ 814 w 814"/>
              <a:gd name="T11" fmla="*/ 0 h 1456"/>
              <a:gd name="T12" fmla="*/ 548 w 814"/>
              <a:gd name="T13" fmla="*/ 881 h 1456"/>
              <a:gd name="T14" fmla="*/ 286 w 814"/>
              <a:gd name="T15" fmla="*/ 1228 h 1456"/>
              <a:gd name="T16" fmla="*/ 0 w 814"/>
              <a:gd name="T17" fmla="*/ 1456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4" h="1456">
                <a:moveTo>
                  <a:pt x="0" y="1456"/>
                </a:moveTo>
                <a:cubicBezTo>
                  <a:pt x="0" y="1456"/>
                  <a:pt x="0" y="1456"/>
                  <a:pt x="0" y="1456"/>
                </a:cubicBezTo>
                <a:cubicBezTo>
                  <a:pt x="100" y="1396"/>
                  <a:pt x="196" y="1320"/>
                  <a:pt x="285" y="1228"/>
                </a:cubicBezTo>
                <a:cubicBezTo>
                  <a:pt x="384" y="1126"/>
                  <a:pt x="472" y="1009"/>
                  <a:pt x="547" y="881"/>
                </a:cubicBezTo>
                <a:cubicBezTo>
                  <a:pt x="711" y="602"/>
                  <a:pt x="805" y="289"/>
                  <a:pt x="813" y="0"/>
                </a:cubicBezTo>
                <a:cubicBezTo>
                  <a:pt x="814" y="0"/>
                  <a:pt x="814" y="0"/>
                  <a:pt x="814" y="0"/>
                </a:cubicBezTo>
                <a:cubicBezTo>
                  <a:pt x="806" y="290"/>
                  <a:pt x="712" y="602"/>
                  <a:pt x="548" y="881"/>
                </a:cubicBezTo>
                <a:cubicBezTo>
                  <a:pt x="473" y="1010"/>
                  <a:pt x="384" y="1127"/>
                  <a:pt x="286" y="1228"/>
                </a:cubicBezTo>
                <a:cubicBezTo>
                  <a:pt x="196" y="1320"/>
                  <a:pt x="100" y="1397"/>
                  <a:pt x="0" y="145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68"/>
          <p:cNvSpPr/>
          <p:nvPr/>
        </p:nvSpPr>
        <p:spPr bwMode="auto">
          <a:xfrm>
            <a:off x="5141913" y="1239837"/>
            <a:ext cx="1460500" cy="2346325"/>
          </a:xfrm>
          <a:custGeom>
            <a:avLst/>
            <a:gdLst>
              <a:gd name="T0" fmla="*/ 0 w 568"/>
              <a:gd name="T1" fmla="*/ 913 h 913"/>
              <a:gd name="T2" fmla="*/ 0 w 568"/>
              <a:gd name="T3" fmla="*/ 912 h 913"/>
              <a:gd name="T4" fmla="*/ 163 w 568"/>
              <a:gd name="T5" fmla="*/ 823 h 913"/>
              <a:gd name="T6" fmla="*/ 337 w 568"/>
              <a:gd name="T7" fmla="*/ 638 h 913"/>
              <a:gd name="T8" fmla="*/ 567 w 568"/>
              <a:gd name="T9" fmla="*/ 0 h 913"/>
              <a:gd name="T10" fmla="*/ 568 w 568"/>
              <a:gd name="T11" fmla="*/ 0 h 913"/>
              <a:gd name="T12" fmla="*/ 495 w 568"/>
              <a:gd name="T13" fmla="*/ 345 h 913"/>
              <a:gd name="T14" fmla="*/ 338 w 568"/>
              <a:gd name="T15" fmla="*/ 639 h 913"/>
              <a:gd name="T16" fmla="*/ 163 w 568"/>
              <a:gd name="T17" fmla="*/ 824 h 913"/>
              <a:gd name="T18" fmla="*/ 0 w 568"/>
              <a:gd name="T19" fmla="*/ 913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8" h="913">
                <a:moveTo>
                  <a:pt x="0" y="913"/>
                </a:moveTo>
                <a:cubicBezTo>
                  <a:pt x="0" y="912"/>
                  <a:pt x="0" y="912"/>
                  <a:pt x="0" y="912"/>
                </a:cubicBezTo>
                <a:cubicBezTo>
                  <a:pt x="53" y="895"/>
                  <a:pt x="108" y="866"/>
                  <a:pt x="163" y="823"/>
                </a:cubicBezTo>
                <a:cubicBezTo>
                  <a:pt x="225" y="775"/>
                  <a:pt x="284" y="712"/>
                  <a:pt x="337" y="638"/>
                </a:cubicBezTo>
                <a:cubicBezTo>
                  <a:pt x="473" y="451"/>
                  <a:pt x="557" y="218"/>
                  <a:pt x="56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62" y="115"/>
                  <a:pt x="538" y="231"/>
                  <a:pt x="495" y="345"/>
                </a:cubicBezTo>
                <a:cubicBezTo>
                  <a:pt x="456" y="449"/>
                  <a:pt x="402" y="550"/>
                  <a:pt x="338" y="639"/>
                </a:cubicBezTo>
                <a:cubicBezTo>
                  <a:pt x="285" y="713"/>
                  <a:pt x="226" y="775"/>
                  <a:pt x="163" y="824"/>
                </a:cubicBezTo>
                <a:cubicBezTo>
                  <a:pt x="109" y="866"/>
                  <a:pt x="54" y="896"/>
                  <a:pt x="0" y="91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69"/>
          <p:cNvSpPr/>
          <p:nvPr/>
        </p:nvSpPr>
        <p:spPr bwMode="auto">
          <a:xfrm>
            <a:off x="5403850" y="1239837"/>
            <a:ext cx="1198563" cy="2674938"/>
          </a:xfrm>
          <a:custGeom>
            <a:avLst/>
            <a:gdLst>
              <a:gd name="T0" fmla="*/ 1 w 466"/>
              <a:gd name="T1" fmla="*/ 1041 h 1041"/>
              <a:gd name="T2" fmla="*/ 0 w 466"/>
              <a:gd name="T3" fmla="*/ 1041 h 1041"/>
              <a:gd name="T4" fmla="*/ 307 w 466"/>
              <a:gd name="T5" fmla="*/ 613 h 1041"/>
              <a:gd name="T6" fmla="*/ 465 w 466"/>
              <a:gd name="T7" fmla="*/ 0 h 1041"/>
              <a:gd name="T8" fmla="*/ 466 w 466"/>
              <a:gd name="T9" fmla="*/ 0 h 1041"/>
              <a:gd name="T10" fmla="*/ 308 w 466"/>
              <a:gd name="T11" fmla="*/ 613 h 1041"/>
              <a:gd name="T12" fmla="*/ 1 w 466"/>
              <a:gd name="T13" fmla="*/ 1041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6" h="1041">
                <a:moveTo>
                  <a:pt x="1" y="1041"/>
                </a:moveTo>
                <a:cubicBezTo>
                  <a:pt x="0" y="1041"/>
                  <a:pt x="0" y="1041"/>
                  <a:pt x="0" y="1041"/>
                </a:cubicBezTo>
                <a:cubicBezTo>
                  <a:pt x="120" y="932"/>
                  <a:pt x="226" y="784"/>
                  <a:pt x="307" y="613"/>
                </a:cubicBezTo>
                <a:cubicBezTo>
                  <a:pt x="403" y="412"/>
                  <a:pt x="458" y="200"/>
                  <a:pt x="465" y="0"/>
                </a:cubicBezTo>
                <a:cubicBezTo>
                  <a:pt x="466" y="0"/>
                  <a:pt x="466" y="0"/>
                  <a:pt x="466" y="0"/>
                </a:cubicBezTo>
                <a:cubicBezTo>
                  <a:pt x="458" y="200"/>
                  <a:pt x="404" y="412"/>
                  <a:pt x="308" y="613"/>
                </a:cubicBezTo>
                <a:cubicBezTo>
                  <a:pt x="226" y="784"/>
                  <a:pt x="120" y="932"/>
                  <a:pt x="1" y="104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70"/>
          <p:cNvSpPr/>
          <p:nvPr/>
        </p:nvSpPr>
        <p:spPr bwMode="auto">
          <a:xfrm>
            <a:off x="5116513" y="265112"/>
            <a:ext cx="1485900" cy="974725"/>
          </a:xfrm>
          <a:custGeom>
            <a:avLst/>
            <a:gdLst>
              <a:gd name="T0" fmla="*/ 577 w 578"/>
              <a:gd name="T1" fmla="*/ 379 h 379"/>
              <a:gd name="T2" fmla="*/ 359 w 578"/>
              <a:gd name="T3" fmla="*/ 108 h 379"/>
              <a:gd name="T4" fmla="*/ 0 w 578"/>
              <a:gd name="T5" fmla="*/ 0 h 379"/>
              <a:gd name="T6" fmla="*/ 1 w 578"/>
              <a:gd name="T7" fmla="*/ 0 h 379"/>
              <a:gd name="T8" fmla="*/ 360 w 578"/>
              <a:gd name="T9" fmla="*/ 107 h 379"/>
              <a:gd name="T10" fmla="*/ 508 w 578"/>
              <a:gd name="T11" fmla="*/ 219 h 379"/>
              <a:gd name="T12" fmla="*/ 578 w 578"/>
              <a:gd name="T13" fmla="*/ 379 h 379"/>
              <a:gd name="T14" fmla="*/ 577 w 578"/>
              <a:gd name="T15" fmla="*/ 379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" h="379">
                <a:moveTo>
                  <a:pt x="577" y="379"/>
                </a:moveTo>
                <a:cubicBezTo>
                  <a:pt x="570" y="231"/>
                  <a:pt x="422" y="140"/>
                  <a:pt x="359" y="108"/>
                </a:cubicBezTo>
                <a:cubicBezTo>
                  <a:pt x="262" y="58"/>
                  <a:pt x="148" y="24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48" y="23"/>
                  <a:pt x="262" y="57"/>
                  <a:pt x="360" y="107"/>
                </a:cubicBezTo>
                <a:cubicBezTo>
                  <a:pt x="419" y="138"/>
                  <a:pt x="470" y="176"/>
                  <a:pt x="508" y="219"/>
                </a:cubicBezTo>
                <a:cubicBezTo>
                  <a:pt x="551" y="269"/>
                  <a:pt x="575" y="323"/>
                  <a:pt x="578" y="379"/>
                </a:cubicBezTo>
                <a:lnTo>
                  <a:pt x="577" y="379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71"/>
          <p:cNvSpPr/>
          <p:nvPr/>
        </p:nvSpPr>
        <p:spPr bwMode="auto">
          <a:xfrm>
            <a:off x="3079750" y="1239837"/>
            <a:ext cx="3522663" cy="1325563"/>
          </a:xfrm>
          <a:custGeom>
            <a:avLst/>
            <a:gdLst>
              <a:gd name="T0" fmla="*/ 0 w 1370"/>
              <a:gd name="T1" fmla="*/ 516 h 516"/>
              <a:gd name="T2" fmla="*/ 0 w 1370"/>
              <a:gd name="T3" fmla="*/ 515 h 516"/>
              <a:gd name="T4" fmla="*/ 529 w 1370"/>
              <a:gd name="T5" fmla="*/ 319 h 516"/>
              <a:gd name="T6" fmla="*/ 860 w 1370"/>
              <a:gd name="T7" fmla="*/ 204 h 516"/>
              <a:gd name="T8" fmla="*/ 1008 w 1370"/>
              <a:gd name="T9" fmla="*/ 153 h 516"/>
              <a:gd name="T10" fmla="*/ 1034 w 1370"/>
              <a:gd name="T11" fmla="*/ 144 h 516"/>
              <a:gd name="T12" fmla="*/ 1180 w 1370"/>
              <a:gd name="T13" fmla="*/ 92 h 516"/>
              <a:gd name="T14" fmla="*/ 1296 w 1370"/>
              <a:gd name="T15" fmla="*/ 48 h 516"/>
              <a:gd name="T16" fmla="*/ 1369 w 1370"/>
              <a:gd name="T17" fmla="*/ 5 h 516"/>
              <a:gd name="T18" fmla="*/ 1369 w 1370"/>
              <a:gd name="T19" fmla="*/ 1 h 516"/>
              <a:gd name="T20" fmla="*/ 1370 w 1370"/>
              <a:gd name="T21" fmla="*/ 0 h 516"/>
              <a:gd name="T22" fmla="*/ 1370 w 1370"/>
              <a:gd name="T23" fmla="*/ 5 h 516"/>
              <a:gd name="T24" fmla="*/ 1296 w 1370"/>
              <a:gd name="T25" fmla="*/ 48 h 516"/>
              <a:gd name="T26" fmla="*/ 1180 w 1370"/>
              <a:gd name="T27" fmla="*/ 93 h 516"/>
              <a:gd name="T28" fmla="*/ 1035 w 1370"/>
              <a:gd name="T29" fmla="*/ 144 h 516"/>
              <a:gd name="T30" fmla="*/ 1008 w 1370"/>
              <a:gd name="T31" fmla="*/ 154 h 516"/>
              <a:gd name="T32" fmla="*/ 860 w 1370"/>
              <a:gd name="T33" fmla="*/ 205 h 516"/>
              <a:gd name="T34" fmla="*/ 530 w 1370"/>
              <a:gd name="T35" fmla="*/ 320 h 516"/>
              <a:gd name="T36" fmla="*/ 0 w 1370"/>
              <a:gd name="T37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70" h="516">
                <a:moveTo>
                  <a:pt x="0" y="516"/>
                </a:moveTo>
                <a:cubicBezTo>
                  <a:pt x="0" y="515"/>
                  <a:pt x="0" y="515"/>
                  <a:pt x="0" y="515"/>
                </a:cubicBezTo>
                <a:cubicBezTo>
                  <a:pt x="161" y="452"/>
                  <a:pt x="334" y="388"/>
                  <a:pt x="529" y="319"/>
                </a:cubicBezTo>
                <a:cubicBezTo>
                  <a:pt x="645" y="278"/>
                  <a:pt x="754" y="240"/>
                  <a:pt x="860" y="204"/>
                </a:cubicBezTo>
                <a:cubicBezTo>
                  <a:pt x="912" y="186"/>
                  <a:pt x="960" y="169"/>
                  <a:pt x="1008" y="153"/>
                </a:cubicBezTo>
                <a:cubicBezTo>
                  <a:pt x="1017" y="150"/>
                  <a:pt x="1026" y="147"/>
                  <a:pt x="1034" y="144"/>
                </a:cubicBezTo>
                <a:cubicBezTo>
                  <a:pt x="1087" y="125"/>
                  <a:pt x="1136" y="108"/>
                  <a:pt x="1180" y="92"/>
                </a:cubicBezTo>
                <a:cubicBezTo>
                  <a:pt x="1230" y="74"/>
                  <a:pt x="1267" y="60"/>
                  <a:pt x="1296" y="48"/>
                </a:cubicBezTo>
                <a:cubicBezTo>
                  <a:pt x="1341" y="29"/>
                  <a:pt x="1366" y="14"/>
                  <a:pt x="1369" y="5"/>
                </a:cubicBezTo>
                <a:cubicBezTo>
                  <a:pt x="1370" y="3"/>
                  <a:pt x="1370" y="2"/>
                  <a:pt x="1369" y="1"/>
                </a:cubicBezTo>
                <a:cubicBezTo>
                  <a:pt x="1370" y="0"/>
                  <a:pt x="1370" y="0"/>
                  <a:pt x="1370" y="0"/>
                </a:cubicBezTo>
                <a:cubicBezTo>
                  <a:pt x="1370" y="2"/>
                  <a:pt x="1370" y="3"/>
                  <a:pt x="1370" y="5"/>
                </a:cubicBezTo>
                <a:cubicBezTo>
                  <a:pt x="1366" y="15"/>
                  <a:pt x="1342" y="29"/>
                  <a:pt x="1296" y="48"/>
                </a:cubicBezTo>
                <a:cubicBezTo>
                  <a:pt x="1267" y="60"/>
                  <a:pt x="1230" y="74"/>
                  <a:pt x="1180" y="93"/>
                </a:cubicBezTo>
                <a:cubicBezTo>
                  <a:pt x="1137" y="109"/>
                  <a:pt x="1087" y="126"/>
                  <a:pt x="1035" y="144"/>
                </a:cubicBezTo>
                <a:cubicBezTo>
                  <a:pt x="1026" y="147"/>
                  <a:pt x="1017" y="150"/>
                  <a:pt x="1008" y="154"/>
                </a:cubicBezTo>
                <a:cubicBezTo>
                  <a:pt x="961" y="170"/>
                  <a:pt x="912" y="187"/>
                  <a:pt x="860" y="205"/>
                </a:cubicBezTo>
                <a:cubicBezTo>
                  <a:pt x="755" y="241"/>
                  <a:pt x="646" y="279"/>
                  <a:pt x="530" y="320"/>
                </a:cubicBezTo>
                <a:cubicBezTo>
                  <a:pt x="335" y="389"/>
                  <a:pt x="161" y="453"/>
                  <a:pt x="0" y="5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72"/>
          <p:cNvSpPr/>
          <p:nvPr/>
        </p:nvSpPr>
        <p:spPr bwMode="auto">
          <a:xfrm>
            <a:off x="4378325" y="1016000"/>
            <a:ext cx="2233613" cy="735013"/>
          </a:xfrm>
          <a:custGeom>
            <a:avLst/>
            <a:gdLst>
              <a:gd name="T0" fmla="*/ 0 w 869"/>
              <a:gd name="T1" fmla="*/ 286 h 286"/>
              <a:gd name="T2" fmla="*/ 0 w 869"/>
              <a:gd name="T3" fmla="*/ 285 h 286"/>
              <a:gd name="T4" fmla="*/ 332 w 869"/>
              <a:gd name="T5" fmla="*/ 106 h 286"/>
              <a:gd name="T6" fmla="*/ 631 w 869"/>
              <a:gd name="T7" fmla="*/ 14 h 286"/>
              <a:gd name="T8" fmla="*/ 817 w 869"/>
              <a:gd name="T9" fmla="*/ 18 h 286"/>
              <a:gd name="T10" fmla="*/ 865 w 869"/>
              <a:gd name="T11" fmla="*/ 88 h 286"/>
              <a:gd name="T12" fmla="*/ 864 w 869"/>
              <a:gd name="T13" fmla="*/ 87 h 286"/>
              <a:gd name="T14" fmla="*/ 817 w 869"/>
              <a:gd name="T15" fmla="*/ 19 h 286"/>
              <a:gd name="T16" fmla="*/ 631 w 869"/>
              <a:gd name="T17" fmla="*/ 14 h 286"/>
              <a:gd name="T18" fmla="*/ 332 w 869"/>
              <a:gd name="T19" fmla="*/ 107 h 286"/>
              <a:gd name="T20" fmla="*/ 0 w 869"/>
              <a:gd name="T21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9" h="286">
                <a:moveTo>
                  <a:pt x="0" y="286"/>
                </a:moveTo>
                <a:cubicBezTo>
                  <a:pt x="0" y="285"/>
                  <a:pt x="0" y="285"/>
                  <a:pt x="0" y="285"/>
                </a:cubicBezTo>
                <a:cubicBezTo>
                  <a:pt x="110" y="213"/>
                  <a:pt x="221" y="153"/>
                  <a:pt x="332" y="106"/>
                </a:cubicBezTo>
                <a:cubicBezTo>
                  <a:pt x="441" y="59"/>
                  <a:pt x="542" y="28"/>
                  <a:pt x="631" y="14"/>
                </a:cubicBezTo>
                <a:cubicBezTo>
                  <a:pt x="712" y="0"/>
                  <a:pt x="775" y="2"/>
                  <a:pt x="817" y="18"/>
                </a:cubicBezTo>
                <a:cubicBezTo>
                  <a:pt x="850" y="31"/>
                  <a:pt x="869" y="60"/>
                  <a:pt x="865" y="88"/>
                </a:cubicBezTo>
                <a:cubicBezTo>
                  <a:pt x="864" y="87"/>
                  <a:pt x="864" y="87"/>
                  <a:pt x="864" y="87"/>
                </a:cubicBezTo>
                <a:cubicBezTo>
                  <a:pt x="869" y="60"/>
                  <a:pt x="849" y="31"/>
                  <a:pt x="817" y="19"/>
                </a:cubicBezTo>
                <a:cubicBezTo>
                  <a:pt x="775" y="3"/>
                  <a:pt x="712" y="1"/>
                  <a:pt x="631" y="14"/>
                </a:cubicBezTo>
                <a:cubicBezTo>
                  <a:pt x="542" y="29"/>
                  <a:pt x="441" y="60"/>
                  <a:pt x="332" y="107"/>
                </a:cubicBezTo>
                <a:cubicBezTo>
                  <a:pt x="222" y="154"/>
                  <a:pt x="110" y="214"/>
                  <a:pt x="0" y="28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73"/>
          <p:cNvSpPr/>
          <p:nvPr/>
        </p:nvSpPr>
        <p:spPr bwMode="auto">
          <a:xfrm>
            <a:off x="5232400" y="147637"/>
            <a:ext cx="1379538" cy="1092200"/>
          </a:xfrm>
          <a:custGeom>
            <a:avLst/>
            <a:gdLst>
              <a:gd name="T0" fmla="*/ 532 w 537"/>
              <a:gd name="T1" fmla="*/ 425 h 425"/>
              <a:gd name="T2" fmla="*/ 494 w 537"/>
              <a:gd name="T3" fmla="*/ 175 h 425"/>
              <a:gd name="T4" fmla="*/ 363 w 537"/>
              <a:gd name="T5" fmla="*/ 23 h 425"/>
              <a:gd name="T6" fmla="*/ 180 w 537"/>
              <a:gd name="T7" fmla="*/ 28 h 425"/>
              <a:gd name="T8" fmla="*/ 1 w 537"/>
              <a:gd name="T9" fmla="*/ 144 h 425"/>
              <a:gd name="T10" fmla="*/ 0 w 537"/>
              <a:gd name="T11" fmla="*/ 144 h 425"/>
              <a:gd name="T12" fmla="*/ 179 w 537"/>
              <a:gd name="T13" fmla="*/ 27 h 425"/>
              <a:gd name="T14" fmla="*/ 363 w 537"/>
              <a:gd name="T15" fmla="*/ 23 h 425"/>
              <a:gd name="T16" fmla="*/ 495 w 537"/>
              <a:gd name="T17" fmla="*/ 175 h 425"/>
              <a:gd name="T18" fmla="*/ 533 w 537"/>
              <a:gd name="T19" fmla="*/ 425 h 425"/>
              <a:gd name="T20" fmla="*/ 532 w 537"/>
              <a:gd name="T21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7" h="425">
                <a:moveTo>
                  <a:pt x="532" y="425"/>
                </a:moveTo>
                <a:cubicBezTo>
                  <a:pt x="536" y="335"/>
                  <a:pt x="523" y="246"/>
                  <a:pt x="494" y="175"/>
                </a:cubicBezTo>
                <a:cubicBezTo>
                  <a:pt x="464" y="99"/>
                  <a:pt x="418" y="47"/>
                  <a:pt x="363" y="23"/>
                </a:cubicBezTo>
                <a:cubicBezTo>
                  <a:pt x="311" y="1"/>
                  <a:pt x="247" y="3"/>
                  <a:pt x="180" y="28"/>
                </a:cubicBezTo>
                <a:cubicBezTo>
                  <a:pt x="119" y="50"/>
                  <a:pt x="55" y="91"/>
                  <a:pt x="1" y="144"/>
                </a:cubicBezTo>
                <a:cubicBezTo>
                  <a:pt x="0" y="144"/>
                  <a:pt x="0" y="144"/>
                  <a:pt x="0" y="144"/>
                </a:cubicBezTo>
                <a:cubicBezTo>
                  <a:pt x="55" y="91"/>
                  <a:pt x="118" y="49"/>
                  <a:pt x="179" y="27"/>
                </a:cubicBezTo>
                <a:cubicBezTo>
                  <a:pt x="247" y="2"/>
                  <a:pt x="311" y="0"/>
                  <a:pt x="363" y="23"/>
                </a:cubicBezTo>
                <a:cubicBezTo>
                  <a:pt x="419" y="46"/>
                  <a:pt x="464" y="99"/>
                  <a:pt x="495" y="175"/>
                </a:cubicBezTo>
                <a:cubicBezTo>
                  <a:pt x="524" y="246"/>
                  <a:pt x="537" y="335"/>
                  <a:pt x="533" y="425"/>
                </a:cubicBezTo>
                <a:lnTo>
                  <a:pt x="532" y="425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1827622" y="1343919"/>
            <a:ext cx="2304000" cy="2304000"/>
            <a:chOff x="1827622" y="1343919"/>
            <a:chExt cx="2304000" cy="2304000"/>
          </a:xfrm>
        </p:grpSpPr>
        <p:sp>
          <p:nvSpPr>
            <p:cNvPr id="58" name="椭圆 5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椭圆 59"/>
          <p:cNvSpPr/>
          <p:nvPr/>
        </p:nvSpPr>
        <p:spPr>
          <a:xfrm>
            <a:off x="2166971" y="1683268"/>
            <a:ext cx="1625302" cy="162530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ME</a:t>
            </a:r>
            <a:endParaRPr lang="zh-CN" altLang="en-US" sz="2400" dirty="0"/>
          </a:p>
        </p:txBody>
      </p:sp>
      <p:grpSp>
        <p:nvGrpSpPr>
          <p:cNvPr id="61" name="组合 60"/>
          <p:cNvGrpSpPr/>
          <p:nvPr/>
        </p:nvGrpSpPr>
        <p:grpSpPr>
          <a:xfrm>
            <a:off x="4878363" y="3308570"/>
            <a:ext cx="504056" cy="504056"/>
            <a:chOff x="1827622" y="1343919"/>
            <a:chExt cx="2304000" cy="2304000"/>
          </a:xfrm>
        </p:grpSpPr>
        <p:sp>
          <p:nvSpPr>
            <p:cNvPr id="62" name="椭圆 6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4" name="同心圆 63"/>
          <p:cNvSpPr/>
          <p:nvPr/>
        </p:nvSpPr>
        <p:spPr>
          <a:xfrm>
            <a:off x="4622661" y="1886068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5" name="同心圆 64"/>
          <p:cNvSpPr/>
          <p:nvPr/>
        </p:nvSpPr>
        <p:spPr>
          <a:xfrm>
            <a:off x="5502262" y="1581933"/>
            <a:ext cx="179096" cy="179096"/>
          </a:xfrm>
          <a:prstGeom prst="donu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同心圆 65"/>
          <p:cNvSpPr/>
          <p:nvPr/>
        </p:nvSpPr>
        <p:spPr>
          <a:xfrm>
            <a:off x="5055540" y="200025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7" name="同心圆 66"/>
          <p:cNvSpPr/>
          <p:nvPr/>
        </p:nvSpPr>
        <p:spPr>
          <a:xfrm>
            <a:off x="5970111" y="485774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同心圆 67"/>
          <p:cNvSpPr/>
          <p:nvPr/>
        </p:nvSpPr>
        <p:spPr>
          <a:xfrm>
            <a:off x="5337467" y="3821403"/>
            <a:ext cx="179096" cy="179096"/>
          </a:xfrm>
          <a:prstGeom prst="donu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同心圆 68"/>
          <p:cNvSpPr/>
          <p:nvPr/>
        </p:nvSpPr>
        <p:spPr>
          <a:xfrm>
            <a:off x="2453627" y="5887535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0" name="同心圆 69"/>
          <p:cNvSpPr/>
          <p:nvPr/>
        </p:nvSpPr>
        <p:spPr>
          <a:xfrm>
            <a:off x="631178" y="5943892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6347210" y="935013"/>
            <a:ext cx="504056" cy="504056"/>
            <a:chOff x="1827622" y="1343919"/>
            <a:chExt cx="2304000" cy="2304000"/>
          </a:xfrm>
        </p:grpSpPr>
        <p:sp>
          <p:nvSpPr>
            <p:cNvPr id="72" name="椭圆 7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718083" y="2659038"/>
            <a:ext cx="504056" cy="504056"/>
            <a:chOff x="1827622" y="1343919"/>
            <a:chExt cx="2304000" cy="2304000"/>
          </a:xfrm>
        </p:grpSpPr>
        <p:sp>
          <p:nvSpPr>
            <p:cNvPr id="76" name="椭圆 7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700112" y="4287043"/>
            <a:ext cx="504056" cy="504056"/>
            <a:chOff x="1827622" y="1343919"/>
            <a:chExt cx="2304000" cy="2304000"/>
          </a:xfrm>
        </p:grpSpPr>
        <p:sp>
          <p:nvSpPr>
            <p:cNvPr id="81" name="椭圆 8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055675" y="738779"/>
            <a:ext cx="746082" cy="746082"/>
            <a:chOff x="1827622" y="1343919"/>
            <a:chExt cx="2304000" cy="2304000"/>
          </a:xfrm>
        </p:grpSpPr>
        <p:sp>
          <p:nvSpPr>
            <p:cNvPr id="84" name="椭圆 8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7175326" y="3651554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210010" y="3147498"/>
            <a:ext cx="204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</a:rPr>
              <a:t>MY RESUME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DIN Mittelschrift Std" pitchFamily="50" charset="0"/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7278114" y="4875690"/>
            <a:ext cx="3672408" cy="32767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应聘者：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3150"/>
                            </p:stCondLst>
                            <p:childTnLst>
                              <p:par>
                                <p:cTn id="2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6" grpId="0"/>
      <p:bldP spid="87" grpId="0"/>
      <p:bldP spid="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职业技能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文本框 16"/>
          <p:cNvSpPr txBox="1"/>
          <p:nvPr/>
        </p:nvSpPr>
        <p:spPr>
          <a:xfrm>
            <a:off x="4486448" y="1782965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dirty="0">
                <a:solidFill>
                  <a:srgbClr val="919098"/>
                </a:solidFill>
              </a:rPr>
              <a:t>维护世界和平，拯救世界，保卫地球。抵御黑暗势力。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225" name="组合 224"/>
          <p:cNvGrpSpPr/>
          <p:nvPr/>
        </p:nvGrpSpPr>
        <p:grpSpPr>
          <a:xfrm>
            <a:off x="3572193" y="1701421"/>
            <a:ext cx="686308" cy="686308"/>
            <a:chOff x="1827622" y="1343919"/>
            <a:chExt cx="2304000" cy="2304000"/>
          </a:xfrm>
        </p:grpSpPr>
        <p:sp>
          <p:nvSpPr>
            <p:cNvPr id="226" name="椭圆 22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3629031" y="1728759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47" name="文本框 16"/>
          <p:cNvSpPr txBox="1"/>
          <p:nvPr/>
        </p:nvSpPr>
        <p:spPr>
          <a:xfrm>
            <a:off x="4486448" y="2699384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dirty="0">
                <a:solidFill>
                  <a:srgbClr val="919098"/>
                </a:solidFill>
              </a:rPr>
              <a:t>协调其它国内情报机构的活动，并把这些情报报告到美国政府各个部门的工作。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3572193" y="2617840"/>
            <a:ext cx="686308" cy="686308"/>
            <a:chOff x="1827622" y="1343919"/>
            <a:chExt cx="2304000" cy="2304000"/>
          </a:xfrm>
        </p:grpSpPr>
        <p:sp>
          <p:nvSpPr>
            <p:cNvPr id="49" name="椭圆 4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0" name="椭圆 4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629031" y="2645178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52" name="文本框 16"/>
          <p:cNvSpPr txBox="1"/>
          <p:nvPr/>
        </p:nvSpPr>
        <p:spPr>
          <a:xfrm>
            <a:off x="4486448" y="3717032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400" dirty="0">
                <a:solidFill>
                  <a:srgbClr val="919098"/>
                </a:solidFill>
              </a:rPr>
              <a:t>英语过十级，能熟练的用英语跟美国总统奥巴马亲切交谈。</a:t>
            </a:r>
            <a:endParaRPr lang="en-US" altLang="zh-CN" sz="1400" dirty="0">
              <a:solidFill>
                <a:srgbClr val="919098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3572193" y="3635488"/>
            <a:ext cx="686308" cy="686308"/>
            <a:chOff x="1827622" y="1343919"/>
            <a:chExt cx="2304000" cy="2304000"/>
          </a:xfrm>
        </p:grpSpPr>
        <p:sp>
          <p:nvSpPr>
            <p:cNvPr id="54" name="椭圆 5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5" name="椭圆 54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629031" y="3662826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57" name="文本框 16"/>
          <p:cNvSpPr txBox="1"/>
          <p:nvPr/>
        </p:nvSpPr>
        <p:spPr>
          <a:xfrm>
            <a:off x="4486448" y="4770730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noProof="0" dirty="0">
                <a:solidFill>
                  <a:srgbClr val="919098"/>
                </a:solidFill>
              </a:rPr>
              <a:t>集齐</a:t>
            </a:r>
            <a:r>
              <a:rPr lang="en-US" altLang="zh-CN" sz="1400" noProof="0" dirty="0">
                <a:solidFill>
                  <a:srgbClr val="919098"/>
                </a:solidFill>
              </a:rPr>
              <a:t>7</a:t>
            </a:r>
            <a:r>
              <a:rPr lang="zh-CN" altLang="en-US" sz="1400" noProof="0" dirty="0">
                <a:solidFill>
                  <a:srgbClr val="919098"/>
                </a:solidFill>
              </a:rPr>
              <a:t>个龙珠，召唤神龙，成为宇宙最强，单挑</a:t>
            </a:r>
            <a:r>
              <a:rPr lang="en-US" altLang="zh-CN" sz="1400" noProof="0" dirty="0">
                <a:solidFill>
                  <a:srgbClr val="919098"/>
                </a:solidFill>
              </a:rPr>
              <a:t>BOSS</a:t>
            </a:r>
            <a:r>
              <a:rPr lang="zh-CN" altLang="en-US" sz="1400" dirty="0">
                <a:solidFill>
                  <a:srgbClr val="919098"/>
                </a:solidFill>
              </a:rPr>
              <a:t> 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3572193" y="4689186"/>
            <a:ext cx="686308" cy="686308"/>
            <a:chOff x="1827622" y="1343919"/>
            <a:chExt cx="2304000" cy="2304000"/>
          </a:xfrm>
        </p:grpSpPr>
        <p:sp>
          <p:nvSpPr>
            <p:cNvPr id="59" name="椭圆 5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60" name="椭圆 5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629031" y="4716524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50"/>
                            </p:stCondLst>
                            <p:childTnLst>
                              <p:par>
                                <p:cTn id="2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349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849"/>
                            </p:stCondLst>
                            <p:childTnLst>
                              <p:par>
                                <p:cTn id="4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49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1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600"/>
                            </p:stCondLst>
                            <p:childTnLst>
                              <p:par>
                                <p:cTn id="5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1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899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2" grpId="0"/>
      <p:bldP spid="277" grpId="0"/>
      <p:bldP spid="47" grpId="0"/>
      <p:bldP spid="51" grpId="0"/>
      <p:bldP spid="52" grpId="0"/>
      <p:bldP spid="56" grpId="0"/>
      <p:bldP spid="57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工作经历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798502" y="1519646"/>
            <a:ext cx="408953" cy="408953"/>
            <a:chOff x="1792756" y="4149080"/>
            <a:chExt cx="2304000" cy="2304000"/>
          </a:xfrm>
        </p:grpSpPr>
        <p:grpSp>
          <p:nvGrpSpPr>
            <p:cNvPr id="58" name="组合 5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1" name="椭圆 60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文本框 17"/>
          <p:cNvSpPr txBox="1"/>
          <p:nvPr/>
        </p:nvSpPr>
        <p:spPr>
          <a:xfrm>
            <a:off x="3270646" y="1565161"/>
            <a:ext cx="301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美国特工局（</a:t>
            </a:r>
            <a:r>
              <a:rPr lang="en-US" altLang="zh-CN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FBI)</a:t>
            </a:r>
            <a:endParaRPr lang="zh-CN" altLang="en-US" sz="12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6" name="文本框 18"/>
          <p:cNvSpPr txBox="1"/>
          <p:nvPr/>
        </p:nvSpPr>
        <p:spPr>
          <a:xfrm>
            <a:off x="3270645" y="1809911"/>
            <a:ext cx="6008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美国中央情报局是美国三大情报机构之一，协调其它国内情报机构的活动，并把这些情报报告到美国政府各个部门的工作。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67" name="文本框 19"/>
          <p:cNvSpPr txBox="1"/>
          <p:nvPr/>
        </p:nvSpPr>
        <p:spPr>
          <a:xfrm>
            <a:off x="8168127" y="1565160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2008~2010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3" name="文本框 26"/>
          <p:cNvSpPr txBox="1"/>
          <p:nvPr/>
        </p:nvSpPr>
        <p:spPr>
          <a:xfrm>
            <a:off x="3270646" y="2665094"/>
            <a:ext cx="301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复仇者联盟（</a:t>
            </a:r>
            <a:r>
              <a:rPr lang="en-US" altLang="zh-CN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Marvel‘s The Avengers</a:t>
            </a:r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zh-CN" altLang="en-US" sz="120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4" name="文本框 27"/>
          <p:cNvSpPr txBox="1"/>
          <p:nvPr/>
        </p:nvSpPr>
        <p:spPr>
          <a:xfrm>
            <a:off x="3270646" y="2909844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维护世界和平，拯救世界，保卫地球。抵御黑暗势力。于是由六大超级英雄钢铁侠、雷神、美国队长、绿巨人、黑寡妇和鹰眼组成的复仇者联盟应运而生。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75" name="文本框 28"/>
          <p:cNvSpPr txBox="1"/>
          <p:nvPr/>
        </p:nvSpPr>
        <p:spPr>
          <a:xfrm>
            <a:off x="8182404" y="2665093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2011~2012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1" name="文本框 34"/>
          <p:cNvSpPr txBox="1"/>
          <p:nvPr/>
        </p:nvSpPr>
        <p:spPr>
          <a:xfrm>
            <a:off x="3270646" y="3781388"/>
            <a:ext cx="2564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深圳市腾讯总部公司</a:t>
            </a:r>
          </a:p>
        </p:txBody>
      </p:sp>
      <p:sp>
        <p:nvSpPr>
          <p:cNvPr id="82" name="文本框 35"/>
          <p:cNvSpPr txBox="1"/>
          <p:nvPr/>
        </p:nvSpPr>
        <p:spPr>
          <a:xfrm>
            <a:off x="3270646" y="4026138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腾讯大厦（</a:t>
            </a:r>
            <a:r>
              <a:rPr lang="en-US" altLang="zh-CN" sz="1200" dirty="0" err="1">
                <a:solidFill>
                  <a:srgbClr val="919098"/>
                </a:solidFill>
              </a:rPr>
              <a:t>Tencent</a:t>
            </a:r>
            <a:r>
              <a:rPr lang="en-US" altLang="zh-CN" sz="1200" dirty="0">
                <a:solidFill>
                  <a:srgbClr val="919098"/>
                </a:solidFill>
              </a:rPr>
              <a:t> Building[1]  </a:t>
            </a:r>
            <a:r>
              <a:rPr lang="zh-CN" altLang="en-US" sz="1200" dirty="0">
                <a:solidFill>
                  <a:srgbClr val="919098"/>
                </a:solidFill>
              </a:rPr>
              <a:t>）位于深圳市南山区高新科技园北区，深南大道北侧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，其于</a:t>
            </a:r>
            <a:r>
              <a:rPr lang="en-US" altLang="zh-CN" sz="1200" dirty="0">
                <a:solidFill>
                  <a:srgbClr val="919098"/>
                </a:solidFill>
              </a:rPr>
              <a:t>2009</a:t>
            </a:r>
            <a:r>
              <a:rPr lang="zh-CN" altLang="en-US" sz="1200" dirty="0">
                <a:solidFill>
                  <a:srgbClr val="919098"/>
                </a:solidFill>
              </a:rPr>
              <a:t>年</a:t>
            </a:r>
            <a:r>
              <a:rPr lang="en-US" altLang="zh-CN" sz="1200" dirty="0">
                <a:solidFill>
                  <a:srgbClr val="919098"/>
                </a:solidFill>
              </a:rPr>
              <a:t>8</a:t>
            </a:r>
            <a:r>
              <a:rPr lang="zh-CN" altLang="en-US" sz="1200" dirty="0">
                <a:solidFill>
                  <a:srgbClr val="919098"/>
                </a:solidFill>
              </a:rPr>
              <a:t>月</a:t>
            </a:r>
            <a:r>
              <a:rPr lang="en-US" altLang="zh-CN" sz="1200" dirty="0">
                <a:solidFill>
                  <a:srgbClr val="919098"/>
                </a:solidFill>
              </a:rPr>
              <a:t>24</a:t>
            </a:r>
            <a:r>
              <a:rPr lang="zh-CN" altLang="en-US" sz="1200" dirty="0">
                <a:solidFill>
                  <a:srgbClr val="919098"/>
                </a:solidFill>
              </a:rPr>
              <a:t>日正式落成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，是腾讯第一座自建写字楼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83" name="文本框 36"/>
          <p:cNvSpPr txBox="1"/>
          <p:nvPr/>
        </p:nvSpPr>
        <p:spPr>
          <a:xfrm>
            <a:off x="8196695" y="3781387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2013~2014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9" name="文本框 42"/>
          <p:cNvSpPr txBox="1"/>
          <p:nvPr/>
        </p:nvSpPr>
        <p:spPr>
          <a:xfrm>
            <a:off x="3270646" y="4976399"/>
            <a:ext cx="2564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阿里巴巴网络技术总部</a:t>
            </a:r>
          </a:p>
        </p:txBody>
      </p:sp>
      <p:sp>
        <p:nvSpPr>
          <p:cNvPr id="90" name="文本框 43"/>
          <p:cNvSpPr txBox="1"/>
          <p:nvPr/>
        </p:nvSpPr>
        <p:spPr>
          <a:xfrm>
            <a:off x="3270646" y="5221149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阿里巴巴批发网一站式采购批发，就在阿里巴巴</a:t>
            </a:r>
            <a:r>
              <a:rPr lang="en-US" altLang="zh-CN" sz="1200" dirty="0">
                <a:solidFill>
                  <a:srgbClr val="919098"/>
                </a:solidFill>
              </a:rPr>
              <a:t>;</a:t>
            </a:r>
            <a:r>
              <a:rPr lang="zh-CN" altLang="en-US" sz="1200" dirty="0">
                <a:solidFill>
                  <a:srgbClr val="919098"/>
                </a:solidFill>
              </a:rPr>
              <a:t>全球领先的网上交易市场和商人社区</a:t>
            </a:r>
            <a:r>
              <a:rPr lang="en-US" altLang="zh-CN" sz="1200" dirty="0">
                <a:solidFill>
                  <a:srgbClr val="919098"/>
                </a:solidFill>
              </a:rPr>
              <a:t>;</a:t>
            </a:r>
            <a:r>
              <a:rPr lang="zh-CN" altLang="en-US" sz="1200" dirty="0">
                <a:solidFill>
                  <a:srgbClr val="919098"/>
                </a:solidFill>
              </a:rPr>
              <a:t>阿里巴巴 </a:t>
            </a:r>
            <a:r>
              <a:rPr lang="en-US" altLang="zh-CN" sz="1200" dirty="0">
                <a:solidFill>
                  <a:srgbClr val="919098"/>
                </a:solidFill>
              </a:rPr>
              <a:t>- </a:t>
            </a:r>
            <a:r>
              <a:rPr lang="zh-CN" altLang="en-US" sz="1200" dirty="0">
                <a:solidFill>
                  <a:srgbClr val="919098"/>
                </a:solidFill>
              </a:rPr>
              <a:t>汇聚海量商机信息，提供便捷在线交易</a:t>
            </a:r>
            <a:r>
              <a:rPr lang="en-US" altLang="zh-CN" sz="1200" dirty="0">
                <a:solidFill>
                  <a:srgbClr val="919098"/>
                </a:solidFill>
              </a:rPr>
              <a:t>!</a:t>
            </a:r>
          </a:p>
        </p:txBody>
      </p:sp>
      <p:sp>
        <p:nvSpPr>
          <p:cNvPr id="91" name="文本框 44"/>
          <p:cNvSpPr txBox="1"/>
          <p:nvPr/>
        </p:nvSpPr>
        <p:spPr>
          <a:xfrm>
            <a:off x="8225271" y="4976398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2015~2016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2798502" y="2599116"/>
            <a:ext cx="408953" cy="408953"/>
            <a:chOff x="1792756" y="4149080"/>
            <a:chExt cx="2304000" cy="2304000"/>
          </a:xfrm>
        </p:grpSpPr>
        <p:grpSp>
          <p:nvGrpSpPr>
            <p:cNvPr id="103" name="组合 102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4" name="椭圆 103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798502" y="3715410"/>
            <a:ext cx="408953" cy="408953"/>
            <a:chOff x="1792756" y="4149080"/>
            <a:chExt cx="2304000" cy="2304000"/>
          </a:xfrm>
        </p:grpSpPr>
        <p:grpSp>
          <p:nvGrpSpPr>
            <p:cNvPr id="108" name="组合 10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9" name="椭圆 108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798502" y="4903851"/>
            <a:ext cx="408953" cy="408953"/>
            <a:chOff x="1792756" y="4149080"/>
            <a:chExt cx="2304000" cy="2304000"/>
          </a:xfrm>
        </p:grpSpPr>
        <p:grpSp>
          <p:nvGrpSpPr>
            <p:cNvPr id="113" name="组合 112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49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8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99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99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999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899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05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55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399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/>
      <p:bldP spid="66" grpId="0"/>
      <p:bldP spid="67" grpId="0"/>
      <p:bldP spid="73" grpId="0"/>
      <p:bldP spid="74" grpId="0"/>
      <p:bldP spid="75" grpId="0"/>
      <p:bldP spid="81" grpId="0"/>
      <p:bldP spid="82" grpId="0"/>
      <p:bldP spid="83" grpId="0"/>
      <p:bldP spid="89" grpId="0"/>
      <p:bldP spid="90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作品展示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648" y="1489373"/>
            <a:ext cx="2370563" cy="14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742201" y="2901155"/>
            <a:ext cx="2375010" cy="4678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52400" dist="152400" dir="5400000" sx="94000" sy="94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作品一</a:t>
            </a: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1653" y="1489373"/>
            <a:ext cx="2379459" cy="14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648" y="4057370"/>
            <a:ext cx="2370566" cy="14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548" y="4057370"/>
            <a:ext cx="2370563" cy="14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文本框 3"/>
          <p:cNvSpPr txBox="1">
            <a:spLocks noChangeArrowheads="1"/>
          </p:cNvSpPr>
          <p:nvPr/>
        </p:nvSpPr>
        <p:spPr bwMode="auto">
          <a:xfrm>
            <a:off x="3134999" y="1498269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6266099" y="2901155"/>
            <a:ext cx="2375010" cy="467858"/>
          </a:xfrm>
          <a:prstGeom prst="rec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作品二</a:t>
            </a:r>
          </a:p>
        </p:txBody>
      </p:sp>
      <p:sp>
        <p:nvSpPr>
          <p:cNvPr id="83" name="矩形 82"/>
          <p:cNvSpPr>
            <a:spLocks noChangeArrowheads="1"/>
          </p:cNvSpPr>
          <p:nvPr/>
        </p:nvSpPr>
        <p:spPr bwMode="auto">
          <a:xfrm>
            <a:off x="742201" y="5458032"/>
            <a:ext cx="2375010" cy="467856"/>
          </a:xfrm>
          <a:prstGeom prst="rec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作品三</a:t>
            </a:r>
          </a:p>
        </p:txBody>
      </p:sp>
      <p:sp>
        <p:nvSpPr>
          <p:cNvPr id="84" name="矩形 83"/>
          <p:cNvSpPr>
            <a:spLocks noChangeArrowheads="1"/>
          </p:cNvSpPr>
          <p:nvPr/>
        </p:nvSpPr>
        <p:spPr bwMode="auto">
          <a:xfrm>
            <a:off x="6266099" y="5458032"/>
            <a:ext cx="2375010" cy="4678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52400" dist="152400" dir="5400000" sx="94000" sy="94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作品四</a:t>
            </a:r>
          </a:p>
        </p:txBody>
      </p:sp>
      <p:sp>
        <p:nvSpPr>
          <p:cNvPr id="85" name="文本框 3"/>
          <p:cNvSpPr txBox="1">
            <a:spLocks noChangeArrowheads="1"/>
          </p:cNvSpPr>
          <p:nvPr/>
        </p:nvSpPr>
        <p:spPr bwMode="auto">
          <a:xfrm>
            <a:off x="8726446" y="1489372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6" name="文本框 3"/>
          <p:cNvSpPr txBox="1">
            <a:spLocks noChangeArrowheads="1"/>
          </p:cNvSpPr>
          <p:nvPr/>
        </p:nvSpPr>
        <p:spPr bwMode="auto">
          <a:xfrm>
            <a:off x="3134999" y="4066266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7" name="文本框 3"/>
          <p:cNvSpPr txBox="1">
            <a:spLocks noChangeArrowheads="1"/>
          </p:cNvSpPr>
          <p:nvPr/>
        </p:nvSpPr>
        <p:spPr bwMode="auto">
          <a:xfrm>
            <a:off x="8726446" y="4057368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 animBg="1"/>
      <p:bldP spid="81" grpId="0"/>
      <p:bldP spid="82" grpId="0" animBg="1"/>
      <p:bldP spid="83" grpId="0" animBg="1"/>
      <p:bldP spid="84" grpId="0" animBg="1"/>
      <p:bldP spid="85" grpId="0"/>
      <p:bldP spid="86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作品展示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六边形 32"/>
          <p:cNvSpPr/>
          <p:nvPr/>
        </p:nvSpPr>
        <p:spPr>
          <a:xfrm>
            <a:off x="4228638" y="2389820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六边形 33"/>
          <p:cNvSpPr/>
          <p:nvPr/>
        </p:nvSpPr>
        <p:spPr>
          <a:xfrm>
            <a:off x="5990760" y="3357665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六边形 34"/>
          <p:cNvSpPr/>
          <p:nvPr/>
        </p:nvSpPr>
        <p:spPr>
          <a:xfrm>
            <a:off x="7785594" y="2412612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6" name="组合 35"/>
          <p:cNvGrpSpPr/>
          <p:nvPr/>
        </p:nvGrpSpPr>
        <p:grpSpPr>
          <a:xfrm>
            <a:off x="1661080" y="3006322"/>
            <a:ext cx="2825110" cy="2437406"/>
            <a:chOff x="195473" y="1923678"/>
            <a:chExt cx="2654349" cy="2288511"/>
          </a:xfrm>
          <a:effectLst/>
        </p:grpSpPr>
        <p:sp>
          <p:nvSpPr>
            <p:cNvPr id="37" name="六边形 36"/>
            <p:cNvSpPr/>
            <p:nvPr/>
          </p:nvSpPr>
          <p:spPr>
            <a:xfrm>
              <a:off x="195473" y="1923678"/>
              <a:ext cx="2654349" cy="2288511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550539" y="2136189"/>
              <a:ext cx="1944216" cy="167928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648000" rIns="91440" bIns="45720" numCol="1" anchor="t" anchorCtr="0" compatLnSpc="1"/>
            <a:lstStyle>
              <a:defPPr>
                <a:defRPr lang="zh-CN"/>
              </a:defPPr>
              <a:lvl1pPr algn="ctr">
                <a:defRPr sz="6000">
                  <a:solidFill>
                    <a:schemeClr val="bg1"/>
                  </a:solidFill>
                  <a:latin typeface="UKIJ Qolyazma" pitchFamily="18" charset="0"/>
                  <a:ea typeface="UKIJ Qolyazma" pitchFamily="18" charset="0"/>
                  <a:cs typeface="UKIJ Qolyazma" pitchFamily="18" charset="0"/>
                </a:defRPr>
              </a:lvl1pPr>
            </a:lstStyle>
            <a:p>
              <a:r>
                <a:rPr lang="zh-CN" altLang="en-US" sz="3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作品一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203045" y="4335397"/>
            <a:ext cx="2069292" cy="1777085"/>
            <a:chOff x="2583794" y="3171564"/>
            <a:chExt cx="1944216" cy="1668527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40" name="六边形 39"/>
            <p:cNvSpPr/>
            <p:nvPr/>
          </p:nvSpPr>
          <p:spPr>
            <a:xfrm>
              <a:off x="2592755" y="3171564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TextBox 40"/>
            <p:cNvSpPr txBox="1"/>
            <p:nvPr/>
          </p:nvSpPr>
          <p:spPr>
            <a:xfrm>
              <a:off x="2583794" y="3500120"/>
              <a:ext cx="1944216" cy="953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作品三</a:t>
              </a:r>
              <a:endPara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68470" y="1423374"/>
            <a:ext cx="2082043" cy="1777085"/>
            <a:chOff x="4242511" y="437431"/>
            <a:chExt cx="1956197" cy="1668527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43" name="六边形 42"/>
            <p:cNvSpPr/>
            <p:nvPr/>
          </p:nvSpPr>
          <p:spPr>
            <a:xfrm>
              <a:off x="4263453" y="437431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TextBox 43"/>
            <p:cNvSpPr txBox="1"/>
            <p:nvPr/>
          </p:nvSpPr>
          <p:spPr>
            <a:xfrm>
              <a:off x="4242511" y="852680"/>
              <a:ext cx="1944217" cy="838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作品二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753488" y="4335397"/>
            <a:ext cx="2096626" cy="1777085"/>
            <a:chOff x="5919637" y="3171564"/>
            <a:chExt cx="1969899" cy="1668527"/>
          </a:xfrm>
          <a:solidFill>
            <a:schemeClr val="accent4"/>
          </a:solidFill>
          <a:effectLst/>
        </p:grpSpPr>
        <p:sp>
          <p:nvSpPr>
            <p:cNvPr id="46" name="六边形 45"/>
            <p:cNvSpPr/>
            <p:nvPr/>
          </p:nvSpPr>
          <p:spPr>
            <a:xfrm>
              <a:off x="5919637" y="3171564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TextBox 46"/>
            <p:cNvSpPr txBox="1"/>
            <p:nvPr/>
          </p:nvSpPr>
          <p:spPr>
            <a:xfrm>
              <a:off x="5945320" y="3500120"/>
              <a:ext cx="1944216" cy="953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作品四</a:t>
              </a:r>
              <a:endPara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8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9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8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8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8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8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8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9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1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3" dur="18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    <p:cBhvr>
                                            <p:cTn id="51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625 0.3926 C -0.46701 0.35988 -0.4625 0.32038 -0.44896 0.2963 C -0.44722 0.28457 -0.4401 0.27593 -0.43542 0.26667 C -0.42569 0.24754 -0.40885 0.22655 -0.39479 0.22038 C -0.39028 0.21389 -0.38663 0.20896 -0.38125 0.20556 C -0.37656 0.20247 -0.37674 0.20525 -0.37292 0.20186 C -0.36997 0.19939 -0.36771 0.19445 -0.36458 0.1926 C -0.35295 0.18581 -0.34028 0.18488 -0.32812 0.18334 C -0.31493 0.17562 -0.30139 0.17501 -0.2875 0.17223 C -0.26198 0.1571 -0.22361 0.17254 -0.19479 0.17778 C -0.0875 0.1747 -0.15573 0.18056 -0.12083 0.17038 C -0.11701 0.16513 -0.11406 0.16389 -0.10937 0.16112 C -0.10052 0.14939 -0.09219 0.13797 -0.08437 0.12408 C -0.07917 0.11482 -0.06771 0.09136 -0.06042 0.08704 C -0.05625 0.07963 -0.05469 0.07038 -0.05208 0.06112 C -0.04618 0.04013 -0.05191 0.06142 -0.04583 0.0463 C -0.04288 0.03889 -0.04531 0.03859 -0.04062 0.03519 C -0.03542 0.03118 -0.02934 0.02717 -0.02396 0.02408 C -0.02153 0.02254 -0.02014 0.01822 -0.01771 0.01667 C -0.01562 0.01544 -0.01146 0.01297 -0.01146 0.01297 C -0.00816 0.0071 -0.00434 0.00587 -3.61111E-6 8.51852E-6 " pathEditMode="relative" ptsTypes="ffffffffffffffffffffA">
                                          <p:cBhvr>
                                            <p:cTn id="53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15 -0.42778 C -0.14236 -0.41173 -0.13542 -0.39475 -0.12708 -0.37963 C -0.11684 -0.36111 -0.10521 -0.34815 -0.09375 -0.33333 C -0.08472 -0.3216 -0.07708 -0.3071 -0.06875 -0.29444 C -0.05799 -0.27839 -0.05417 -0.2537 -0.04479 -0.23704 C -0.04254 -0.22531 -0.03924 -0.2179 -0.03438 -0.20926 C -0.02899 -0.1858 -0.01684 -0.16852 -0.00938 -0.1463 C -0.00347 -0.12901 0.00347 -0.1108 0.01042 -0.09444 C 0.01302 -0.07623 0.01354 -0.07593 0.01146 -0.05 C 0.01094 -0.04414 0.00729 -0.03333 0.00625 -0.02778 C 0.00503 -0.0216 0.00451 -0.01543 0.00312 -0.00926 C 0.00087 0.00031 0.00104 -0.00679 1.94444E-6 1.85185E-6 " pathEditMode="relative" ptsTypes="fffffffffffA">
                                          <p:cBhvr>
                                            <p:cTn id="5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16251 -0.61852 C 0.16841 -0.59784 0.1698 -0.57593 0.17293 -0.55371 C 0.17779 -0.51914 0.17466 -0.55617 0.17918 -0.51667 C 0.18612 -0.45648 0.17918 -0.4929 0.18855 -0.45 C 0.18994 -0.42161 0.19636 -0.3963 0.19897 -0.36852 C 0.20296 -0.32593 0.20539 -0.28241 0.2073 -0.23889 C 0.20869 -0.20525 0.20904 -0.20834 0.21043 -0.18364 C 0.21112 -0.1713 0.21251 -0.14661 0.21251 -0.14661 C 0.21164 -0.08426 0.21668 0.02315 0.20105 0.09259 C 0.19949 0.10987 0.19706 0.12808 0.19168 0.14259 C 0.18959 0.1571 0.18525 0.17315 0.17813 0.18148 C 0.1724 0.21142 0.154 0.21389 0.13959 0.22376 C 0.12327 0.22284 0.10487 0.23302 0.09063 0.21852 C 0.0797 0.20741 0.09411 0.21697 0.08438 0.21111 C 0.08178 0.20771 0.07848 0.20555 0.07605 0.20185 C 0.06911 0.19166 0.06806 0.17778 0.05938 0.16852 C 0.05435 0.1571 0.04949 0.14537 0.04376 0.13518 C 0.04133 0.12191 0.03577 0.11265 0.03126 0.10185 C 0.02883 0.09599 0.02727 0.0892 0.02501 0.08333 C 0.02171 0.07438 0.01893 0.06204 0.01668 0.05185 C 0.01581 0.04815 0.01581 0.04413 0.01459 0.04074 C 0.01199 0.03364 0.01043 0.02592 0.00834 0.01852 C 0.00661 0.01204 0.00331 0.00741 5.27778E-6 -3.7037E-7 " pathEditMode="relative" ptsTypes="ffffffffffffffffffffffA">
                                          <p:cBhvr>
                                            <p:cTn id="5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63438 -0.88333 C -0.62379 -0.87715 -0.6158 -0.86234 -0.60521 -0.85555 C -0.60191 -0.85339 -0.59827 -0.8537 -0.59479 -0.85185 C -0.58698 -0.84783 -0.57986 -0.84475 -0.57188 -0.84259 C -0.56146 -0.83641 -0.55174 -0.83487 -0.54063 -0.83333 C -0.5191 -0.82685 -0.49757 -0.82129 -0.47604 -0.81666 C -0.46545 -0.81141 -0.46077 -0.80864 -0.44896 -0.8074 C -0.43872 -0.80123 -0.42986 -0.80123 -0.41875 -0.79999 C -0.41024 -0.79691 -0.40243 -0.79259 -0.39375 -0.79073 C -0.37396 -0.77561 -0.35191 -0.7787 -0.33125 -0.77036 C -0.32813 -0.76913 -0.325 -0.76759 -0.32188 -0.76666 C -0.31563 -0.76512 -0.30313 -0.76296 -0.30313 -0.76296 C -0.27622 -0.7503 -0.29011 -0.75493 -0.26146 -0.74999 C -0.24583 -0.74722 -0.23021 -0.7395 -0.21458 -0.73518 C -0.19236 -0.72901 -0.17014 -0.72407 -0.14792 -0.71851 C -0.12743 -0.70493 -0.10903 -0.69814 -0.0875 -0.69259 C -0.07691 -0.68549 -0.06754 -0.68487 -0.05625 -0.68333 C -0.04323 -0.67746 -0.0309 -0.67561 -0.01771 -0.67407 C -0.00695 -0.66573 0.00503 -0.6608 0.01667 -0.6574 C 0.02257 -0.65215 0.0283 -0.65092 0.03437 -0.64629 C 0.04132 -0.64073 0.04792 -0.63394 0.05521 -0.62962 C 0.06528 -0.61604 0.07673 -0.60493 0.08646 -0.59073 C 0.08906 -0.58672 0.09097 -0.58148 0.09375 -0.57777 C 0.1 -0.56944 0.10746 -0.5608 0.1125 -0.54999 C 0.1158 -0.5429 0.1217 -0.53055 0.125 -0.52222 C 0.1467 -0.46604 0.13455 -0.48857 0.14583 -0.46851 C 0.14965 -0.45246 0.15469 -0.43734 0.15937 -0.42222 C 0.16354 -0.40864 0.16597 -0.3932 0.16979 -0.37962 C 0.17482 -0.36172 0.17326 -0.34135 0.17917 -0.32407 C 0.1809 -0.30864 0.1816 -0.29259 0.18437 -0.27777 C 0.18576 -0.25648 0.18854 -0.25277 0.18958 -0.22962 C 0.18923 -0.16296 0.20851 0.01359 0.15 0.05371 C 0.13802 0.06204 0.14028 0.05927 0.125 0.06112 C 0.03107 0.05896 0.06545 0.07223 0.02187 0.0463 C 0.01736 0.04044 0.0118 0.03581 0.00833 0.02778 C 0.00451 0.01883 0.0026 0.01143 -2.5E-6 7.77778E-6 " pathEditMode="relative" ptsTypes="fffffffffffffffffffffffffffffffffffA">
                                          <p:cBhvr>
                                            <p:cTn id="5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8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8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8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8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8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9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1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3" dur="18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    <p:cBhvr>
                                            <p:cTn id="51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625 0.3926 C -0.46701 0.35988 -0.4625 0.32038 -0.44896 0.2963 C -0.44722 0.28457 -0.4401 0.27593 -0.43542 0.26667 C -0.42569 0.24754 -0.40885 0.22655 -0.39479 0.22038 C -0.39028 0.21389 -0.38663 0.20896 -0.38125 0.20556 C -0.37656 0.20247 -0.37674 0.20525 -0.37292 0.20186 C -0.36997 0.19939 -0.36771 0.19445 -0.36458 0.1926 C -0.35295 0.18581 -0.34028 0.18488 -0.32812 0.18334 C -0.31493 0.17562 -0.30139 0.17501 -0.2875 0.17223 C -0.26198 0.1571 -0.22361 0.17254 -0.19479 0.17778 C -0.0875 0.1747 -0.15573 0.18056 -0.12083 0.17038 C -0.11701 0.16513 -0.11406 0.16389 -0.10937 0.16112 C -0.10052 0.14939 -0.09219 0.13797 -0.08437 0.12408 C -0.07917 0.11482 -0.06771 0.09136 -0.06042 0.08704 C -0.05625 0.07963 -0.05469 0.07038 -0.05208 0.06112 C -0.04618 0.04013 -0.05191 0.06142 -0.04583 0.0463 C -0.04288 0.03889 -0.04531 0.03859 -0.04062 0.03519 C -0.03542 0.03118 -0.02934 0.02717 -0.02396 0.02408 C -0.02153 0.02254 -0.02014 0.01822 -0.01771 0.01667 C -0.01562 0.01544 -0.01146 0.01297 -0.01146 0.01297 C -0.00816 0.0071 -0.00434 0.00587 -3.61111E-6 8.51852E-6 " pathEditMode="relative" ptsTypes="ffffffffffffffffffffA">
                                          <p:cBhvr>
                                            <p:cTn id="53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15 -0.42778 C -0.14236 -0.41173 -0.13542 -0.39475 -0.12708 -0.37963 C -0.11684 -0.36111 -0.10521 -0.34815 -0.09375 -0.33333 C -0.08472 -0.3216 -0.07708 -0.3071 -0.06875 -0.29444 C -0.05799 -0.27839 -0.05417 -0.2537 -0.04479 -0.23704 C -0.04254 -0.22531 -0.03924 -0.2179 -0.03438 -0.20926 C -0.02899 -0.1858 -0.01684 -0.16852 -0.00938 -0.1463 C -0.00347 -0.12901 0.00347 -0.1108 0.01042 -0.09444 C 0.01302 -0.07623 0.01354 -0.07593 0.01146 -0.05 C 0.01094 -0.04414 0.00729 -0.03333 0.00625 -0.02778 C 0.00503 -0.0216 0.00451 -0.01543 0.00312 -0.00926 C 0.00087 0.00031 0.00104 -0.00679 1.94444E-6 1.85185E-6 " pathEditMode="relative" ptsTypes="fffffffffffA">
                                          <p:cBhvr>
                                            <p:cTn id="5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16251 -0.61852 C 0.16841 -0.59784 0.1698 -0.57593 0.17293 -0.55371 C 0.17779 -0.51914 0.17466 -0.55617 0.17918 -0.51667 C 0.18612 -0.45648 0.17918 -0.4929 0.18855 -0.45 C 0.18994 -0.42161 0.19636 -0.3963 0.19897 -0.36852 C 0.20296 -0.32593 0.20539 -0.28241 0.2073 -0.23889 C 0.20869 -0.20525 0.20904 -0.20834 0.21043 -0.18364 C 0.21112 -0.1713 0.21251 -0.14661 0.21251 -0.14661 C 0.21164 -0.08426 0.21668 0.02315 0.20105 0.09259 C 0.19949 0.10987 0.19706 0.12808 0.19168 0.14259 C 0.18959 0.1571 0.18525 0.17315 0.17813 0.18148 C 0.1724 0.21142 0.154 0.21389 0.13959 0.22376 C 0.12327 0.22284 0.10487 0.23302 0.09063 0.21852 C 0.0797 0.20741 0.09411 0.21697 0.08438 0.21111 C 0.08178 0.20771 0.07848 0.20555 0.07605 0.20185 C 0.06911 0.19166 0.06806 0.17778 0.05938 0.16852 C 0.05435 0.1571 0.04949 0.14537 0.04376 0.13518 C 0.04133 0.12191 0.03577 0.11265 0.03126 0.10185 C 0.02883 0.09599 0.02727 0.0892 0.02501 0.08333 C 0.02171 0.07438 0.01893 0.06204 0.01668 0.05185 C 0.01581 0.04815 0.01581 0.04413 0.01459 0.04074 C 0.01199 0.03364 0.01043 0.02592 0.00834 0.01852 C 0.00661 0.01204 0.00331 0.00741 5.27778E-6 -3.7037E-7 " pathEditMode="relative" ptsTypes="ffffffffffffffffffffffA">
                                          <p:cBhvr>
                                            <p:cTn id="5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63438 -0.88333 C -0.62379 -0.87715 -0.6158 -0.86234 -0.60521 -0.85555 C -0.60191 -0.85339 -0.59827 -0.8537 -0.59479 -0.85185 C -0.58698 -0.84783 -0.57986 -0.84475 -0.57188 -0.84259 C -0.56146 -0.83641 -0.55174 -0.83487 -0.54063 -0.83333 C -0.5191 -0.82685 -0.49757 -0.82129 -0.47604 -0.81666 C -0.46545 -0.81141 -0.46077 -0.80864 -0.44896 -0.8074 C -0.43872 -0.80123 -0.42986 -0.80123 -0.41875 -0.79999 C -0.41024 -0.79691 -0.40243 -0.79259 -0.39375 -0.79073 C -0.37396 -0.77561 -0.35191 -0.7787 -0.33125 -0.77036 C -0.32813 -0.76913 -0.325 -0.76759 -0.32188 -0.76666 C -0.31563 -0.76512 -0.30313 -0.76296 -0.30313 -0.76296 C -0.27622 -0.7503 -0.29011 -0.75493 -0.26146 -0.74999 C -0.24583 -0.74722 -0.23021 -0.7395 -0.21458 -0.73518 C -0.19236 -0.72901 -0.17014 -0.72407 -0.14792 -0.71851 C -0.12743 -0.70493 -0.10903 -0.69814 -0.0875 -0.69259 C -0.07691 -0.68549 -0.06754 -0.68487 -0.05625 -0.68333 C -0.04323 -0.67746 -0.0309 -0.67561 -0.01771 -0.67407 C -0.00695 -0.66573 0.00503 -0.6608 0.01667 -0.6574 C 0.02257 -0.65215 0.0283 -0.65092 0.03437 -0.64629 C 0.04132 -0.64073 0.04792 -0.63394 0.05521 -0.62962 C 0.06528 -0.61604 0.07673 -0.60493 0.08646 -0.59073 C 0.08906 -0.58672 0.09097 -0.58148 0.09375 -0.57777 C 0.1 -0.56944 0.10746 -0.5608 0.1125 -0.54999 C 0.1158 -0.5429 0.1217 -0.53055 0.125 -0.52222 C 0.1467 -0.46604 0.13455 -0.48857 0.14583 -0.46851 C 0.14965 -0.45246 0.15469 -0.43734 0.15937 -0.42222 C 0.16354 -0.40864 0.16597 -0.3932 0.16979 -0.37962 C 0.17482 -0.36172 0.17326 -0.34135 0.17917 -0.32407 C 0.1809 -0.30864 0.1816 -0.29259 0.18437 -0.27777 C 0.18576 -0.25648 0.18854 -0.25277 0.18958 -0.22962 C 0.18923 -0.16296 0.20851 0.01359 0.15 0.05371 C 0.13802 0.06204 0.14028 0.05927 0.125 0.06112 C 0.03107 0.05896 0.06545 0.07223 0.02187 0.0463 C 0.01736 0.04044 0.0118 0.03581 0.00833 0.02778 C 0.00451 0.01883 0.0026 0.01143 -2.5E-6 7.77778E-6 " pathEditMode="relative" ptsTypes="fffffffffffffffffffffffffffffffffffA">
                                          <p:cBhvr>
                                            <p:cTn id="5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岗位认知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内圆"/>
          <p:cNvSpPr/>
          <p:nvPr/>
        </p:nvSpPr>
        <p:spPr>
          <a:xfrm>
            <a:off x="2931492" y="2768398"/>
            <a:ext cx="1927225" cy="1927225"/>
          </a:xfrm>
          <a:prstGeom prst="donut">
            <a:avLst>
              <a:gd name="adj" fmla="val 132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6" name="外圆"/>
          <p:cNvSpPr/>
          <p:nvPr/>
        </p:nvSpPr>
        <p:spPr>
          <a:xfrm>
            <a:off x="2742579" y="2579485"/>
            <a:ext cx="2305050" cy="2305050"/>
          </a:xfrm>
          <a:prstGeom prst="donut">
            <a:avLst>
              <a:gd name="adj" fmla="val 581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3026742" y="2864441"/>
            <a:ext cx="1736725" cy="1735138"/>
          </a:xfrm>
          <a:prstGeom prst="donut">
            <a:avLst>
              <a:gd name="adj" fmla="val 644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8" name="填写技能4"/>
          <p:cNvSpPr>
            <a:spLocks noChangeArrowheads="1"/>
          </p:cNvSpPr>
          <p:nvPr/>
        </p:nvSpPr>
        <p:spPr bwMode="auto">
          <a:xfrm>
            <a:off x="1777628" y="1586409"/>
            <a:ext cx="18004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持之以恒的毅力</a:t>
            </a:r>
          </a:p>
        </p:txBody>
      </p:sp>
      <p:sp>
        <p:nvSpPr>
          <p:cNvPr id="29" name="填写技能1"/>
          <p:cNvSpPr>
            <a:spLocks noChangeArrowheads="1"/>
          </p:cNvSpPr>
          <p:nvPr/>
        </p:nvSpPr>
        <p:spPr bwMode="auto">
          <a:xfrm>
            <a:off x="4816329" y="2048074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专业知识扎实</a:t>
            </a:r>
          </a:p>
        </p:txBody>
      </p:sp>
      <p:sp>
        <p:nvSpPr>
          <p:cNvPr id="30" name="填写技能5"/>
          <p:cNvSpPr>
            <a:spLocks noChangeArrowheads="1"/>
          </p:cNvSpPr>
          <p:nvPr/>
        </p:nvSpPr>
        <p:spPr bwMode="auto">
          <a:xfrm>
            <a:off x="482534" y="2654008"/>
            <a:ext cx="18004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良好的客户关系</a:t>
            </a:r>
          </a:p>
        </p:txBody>
      </p:sp>
      <p:sp>
        <p:nvSpPr>
          <p:cNvPr id="31" name="填写技能2"/>
          <p:cNvSpPr>
            <a:spLocks noChangeArrowheads="1"/>
          </p:cNvSpPr>
          <p:nvPr/>
        </p:nvSpPr>
        <p:spPr bwMode="auto">
          <a:xfrm>
            <a:off x="5597631" y="3512576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目标清晰明确</a:t>
            </a:r>
          </a:p>
        </p:txBody>
      </p:sp>
      <p:sp>
        <p:nvSpPr>
          <p:cNvPr id="32" name="填写技能6"/>
          <p:cNvSpPr>
            <a:spLocks noChangeArrowheads="1"/>
          </p:cNvSpPr>
          <p:nvPr/>
        </p:nvSpPr>
        <p:spPr bwMode="auto">
          <a:xfrm>
            <a:off x="777484" y="4342636"/>
            <a:ext cx="12105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消费心理学</a:t>
            </a:r>
          </a:p>
        </p:txBody>
      </p:sp>
      <p:sp>
        <p:nvSpPr>
          <p:cNvPr id="33" name="填写技能7"/>
          <p:cNvSpPr>
            <a:spLocks noChangeArrowheads="1"/>
          </p:cNvSpPr>
          <p:nvPr/>
        </p:nvSpPr>
        <p:spPr bwMode="auto">
          <a:xfrm>
            <a:off x="1909928" y="5115809"/>
            <a:ext cx="1107996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人力资源管理</a:t>
            </a:r>
          </a:p>
        </p:txBody>
      </p:sp>
      <p:sp>
        <p:nvSpPr>
          <p:cNvPr id="34" name="填写技能3"/>
          <p:cNvSpPr>
            <a:spLocks noChangeArrowheads="1"/>
          </p:cNvSpPr>
          <p:nvPr/>
        </p:nvSpPr>
        <p:spPr bwMode="auto">
          <a:xfrm>
            <a:off x="5283444" y="4684480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思维灵活敏捷</a:t>
            </a:r>
          </a:p>
        </p:txBody>
      </p:sp>
      <p:sp>
        <p:nvSpPr>
          <p:cNvPr id="35" name="填写技能8"/>
          <p:cNvSpPr>
            <a:spLocks noChangeArrowheads="1"/>
          </p:cNvSpPr>
          <p:nvPr/>
        </p:nvSpPr>
        <p:spPr bwMode="auto">
          <a:xfrm>
            <a:off x="3737573" y="5490351"/>
            <a:ext cx="1826141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个人文化修养较好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102479" y="2939385"/>
            <a:ext cx="1586300" cy="1586300"/>
            <a:chOff x="5300994" y="2739330"/>
            <a:chExt cx="1586300" cy="1586300"/>
          </a:xfrm>
        </p:grpSpPr>
        <p:grpSp>
          <p:nvGrpSpPr>
            <p:cNvPr id="37" name="组合 36"/>
            <p:cNvGrpSpPr/>
            <p:nvPr/>
          </p:nvGrpSpPr>
          <p:grpSpPr>
            <a:xfrm>
              <a:off x="5300994" y="2739330"/>
              <a:ext cx="1586300" cy="1586300"/>
              <a:chOff x="1827622" y="1343919"/>
              <a:chExt cx="2304000" cy="2304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762000" dir="7800000" sx="88000" sy="88000" algn="tr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5803802" y="2915618"/>
              <a:ext cx="722204" cy="1233724"/>
            </a:xfrm>
            <a:custGeom>
              <a:avLst/>
              <a:gdLst/>
              <a:ahLst/>
              <a:cxnLst/>
              <a:rect l="l" t="t" r="r" b="b"/>
              <a:pathLst>
                <a:path w="3509963" h="5995987">
                  <a:moveTo>
                    <a:pt x="2324100" y="3948112"/>
                  </a:moveTo>
                  <a:lnTo>
                    <a:pt x="2624138" y="3948112"/>
                  </a:lnTo>
                  <a:lnTo>
                    <a:pt x="2624138" y="4173537"/>
                  </a:lnTo>
                  <a:lnTo>
                    <a:pt x="2324100" y="4173537"/>
                  </a:lnTo>
                  <a:close/>
                  <a:moveTo>
                    <a:pt x="206248" y="1528762"/>
                  </a:moveTo>
                  <a:cubicBezTo>
                    <a:pt x="213748" y="1528762"/>
                    <a:pt x="221248" y="1528762"/>
                    <a:pt x="228748" y="1528762"/>
                  </a:cubicBezTo>
                  <a:cubicBezTo>
                    <a:pt x="236248" y="1528762"/>
                    <a:pt x="239997" y="1532513"/>
                    <a:pt x="251247" y="1532513"/>
                  </a:cubicBezTo>
                  <a:cubicBezTo>
                    <a:pt x="251276" y="1532513"/>
                    <a:pt x="254699" y="1532513"/>
                    <a:pt x="674993" y="1532513"/>
                  </a:cubicBezTo>
                  <a:cubicBezTo>
                    <a:pt x="675033" y="1532513"/>
                    <a:pt x="679079" y="1532513"/>
                    <a:pt x="1094988" y="1532513"/>
                  </a:cubicBezTo>
                  <a:cubicBezTo>
                    <a:pt x="1094988" y="1532545"/>
                    <a:pt x="1094988" y="1537342"/>
                    <a:pt x="1094988" y="2252670"/>
                  </a:cubicBezTo>
                  <a:cubicBezTo>
                    <a:pt x="1094999" y="2252683"/>
                    <a:pt x="1096575" y="2254549"/>
                    <a:pt x="1319986" y="2518978"/>
                  </a:cubicBezTo>
                  <a:cubicBezTo>
                    <a:pt x="1319996" y="2518967"/>
                    <a:pt x="1321425" y="2517299"/>
                    <a:pt x="1544984" y="2256421"/>
                  </a:cubicBezTo>
                  <a:cubicBezTo>
                    <a:pt x="1544984" y="2256383"/>
                    <a:pt x="1544984" y="2251156"/>
                    <a:pt x="1544984" y="1532513"/>
                  </a:cubicBezTo>
                  <a:cubicBezTo>
                    <a:pt x="1545025" y="1532513"/>
                    <a:pt x="1548956" y="1532513"/>
                    <a:pt x="1927480" y="1532513"/>
                  </a:cubicBezTo>
                  <a:cubicBezTo>
                    <a:pt x="1927506" y="1532513"/>
                    <a:pt x="1929339" y="1532513"/>
                    <a:pt x="2062478" y="1532513"/>
                  </a:cubicBezTo>
                  <a:cubicBezTo>
                    <a:pt x="2062518" y="1532513"/>
                    <a:pt x="2066471" y="1532513"/>
                    <a:pt x="2463724" y="1532513"/>
                  </a:cubicBezTo>
                  <a:cubicBezTo>
                    <a:pt x="2579973" y="1532513"/>
                    <a:pt x="2669972" y="1618782"/>
                    <a:pt x="2669972" y="1731306"/>
                  </a:cubicBezTo>
                  <a:cubicBezTo>
                    <a:pt x="2669972" y="1731356"/>
                    <a:pt x="2669972" y="1739927"/>
                    <a:pt x="2669972" y="3227883"/>
                  </a:cubicBezTo>
                  <a:cubicBezTo>
                    <a:pt x="2670001" y="3227883"/>
                    <a:pt x="2671973" y="3227883"/>
                    <a:pt x="2804970" y="3227883"/>
                  </a:cubicBezTo>
                  <a:cubicBezTo>
                    <a:pt x="2804970" y="3227908"/>
                    <a:pt x="2804970" y="3230433"/>
                    <a:pt x="2804970" y="3482939"/>
                  </a:cubicBezTo>
                  <a:cubicBezTo>
                    <a:pt x="2804945" y="3482939"/>
                    <a:pt x="2803131" y="3482939"/>
                    <a:pt x="2669972" y="3482939"/>
                  </a:cubicBezTo>
                  <a:cubicBezTo>
                    <a:pt x="2669972" y="3482905"/>
                    <a:pt x="2669972" y="3480683"/>
                    <a:pt x="2669972" y="3332906"/>
                  </a:cubicBezTo>
                  <a:cubicBezTo>
                    <a:pt x="2654972" y="3437929"/>
                    <a:pt x="2576223" y="3516696"/>
                    <a:pt x="2471224" y="3516696"/>
                  </a:cubicBezTo>
                  <a:cubicBezTo>
                    <a:pt x="2377475" y="3516696"/>
                    <a:pt x="2294976" y="3456683"/>
                    <a:pt x="2279976" y="3370414"/>
                  </a:cubicBezTo>
                  <a:cubicBezTo>
                    <a:pt x="2279976" y="3370441"/>
                    <a:pt x="2279976" y="3372161"/>
                    <a:pt x="2279976" y="3482939"/>
                  </a:cubicBezTo>
                  <a:cubicBezTo>
                    <a:pt x="2279943" y="3482939"/>
                    <a:pt x="2277759" y="3482939"/>
                    <a:pt x="2129978" y="3482939"/>
                  </a:cubicBezTo>
                  <a:cubicBezTo>
                    <a:pt x="2129978" y="3482906"/>
                    <a:pt x="2129978" y="3480055"/>
                    <a:pt x="2129978" y="3227883"/>
                  </a:cubicBezTo>
                  <a:cubicBezTo>
                    <a:pt x="2130006" y="3227883"/>
                    <a:pt x="2131966" y="3227883"/>
                    <a:pt x="2264976" y="3227883"/>
                  </a:cubicBezTo>
                  <a:cubicBezTo>
                    <a:pt x="2264976" y="3227837"/>
                    <a:pt x="2264976" y="3220398"/>
                    <a:pt x="2264976" y="2023870"/>
                  </a:cubicBezTo>
                  <a:cubicBezTo>
                    <a:pt x="2219976" y="1975110"/>
                    <a:pt x="2197477" y="1948854"/>
                    <a:pt x="2167477" y="1952605"/>
                  </a:cubicBezTo>
                  <a:cubicBezTo>
                    <a:pt x="2107492" y="1952605"/>
                    <a:pt x="2062499" y="2057578"/>
                    <a:pt x="2062478" y="2057628"/>
                  </a:cubicBezTo>
                  <a:cubicBezTo>
                    <a:pt x="2062469" y="2057628"/>
                    <a:pt x="2062385" y="2057628"/>
                    <a:pt x="2061540" y="2057628"/>
                  </a:cubicBezTo>
                  <a:lnTo>
                    <a:pt x="2054978" y="2057628"/>
                  </a:lnTo>
                  <a:cubicBezTo>
                    <a:pt x="2054978" y="2057668"/>
                    <a:pt x="2054978" y="2064997"/>
                    <a:pt x="2054978" y="3389168"/>
                  </a:cubicBezTo>
                  <a:cubicBezTo>
                    <a:pt x="2054978" y="3396670"/>
                    <a:pt x="2069978" y="3404171"/>
                    <a:pt x="2069978" y="3411673"/>
                  </a:cubicBezTo>
                  <a:cubicBezTo>
                    <a:pt x="2069978" y="3411705"/>
                    <a:pt x="2069978" y="3413705"/>
                    <a:pt x="2069978" y="3542952"/>
                  </a:cubicBezTo>
                  <a:cubicBezTo>
                    <a:pt x="2070016" y="3542952"/>
                    <a:pt x="2077448" y="3542952"/>
                    <a:pt x="3509963" y="3542952"/>
                  </a:cubicBezTo>
                  <a:cubicBezTo>
                    <a:pt x="3509963" y="3542971"/>
                    <a:pt x="3509963" y="3546023"/>
                    <a:pt x="3509963" y="4038060"/>
                  </a:cubicBezTo>
                  <a:lnTo>
                    <a:pt x="2684972" y="4038060"/>
                  </a:lnTo>
                  <a:cubicBezTo>
                    <a:pt x="2684972" y="4038035"/>
                    <a:pt x="2684972" y="4036211"/>
                    <a:pt x="2684972" y="3903030"/>
                  </a:cubicBezTo>
                  <a:cubicBezTo>
                    <a:pt x="2684926" y="3903030"/>
                    <a:pt x="2680575" y="3903030"/>
                    <a:pt x="2264976" y="3903030"/>
                  </a:cubicBezTo>
                  <a:cubicBezTo>
                    <a:pt x="2264976" y="3903061"/>
                    <a:pt x="2264976" y="3905063"/>
                    <a:pt x="2264976" y="4038060"/>
                  </a:cubicBezTo>
                  <a:cubicBezTo>
                    <a:pt x="2264957" y="4038060"/>
                    <a:pt x="2263051" y="4038060"/>
                    <a:pt x="2069978" y="4038060"/>
                  </a:cubicBezTo>
                  <a:cubicBezTo>
                    <a:pt x="2069978" y="4038086"/>
                    <a:pt x="2069978" y="4039298"/>
                    <a:pt x="2069978" y="4098073"/>
                  </a:cubicBezTo>
                  <a:cubicBezTo>
                    <a:pt x="2069999" y="4098073"/>
                    <a:pt x="2071997" y="4098073"/>
                    <a:pt x="2264976" y="4098073"/>
                  </a:cubicBezTo>
                  <a:cubicBezTo>
                    <a:pt x="2264976" y="4098100"/>
                    <a:pt x="2264976" y="4099850"/>
                    <a:pt x="2264976" y="4218099"/>
                  </a:cubicBezTo>
                  <a:cubicBezTo>
                    <a:pt x="2265022" y="4218099"/>
                    <a:pt x="2269373" y="4218099"/>
                    <a:pt x="2684972" y="4218099"/>
                  </a:cubicBezTo>
                  <a:cubicBezTo>
                    <a:pt x="2684972" y="4218070"/>
                    <a:pt x="2684972" y="4216218"/>
                    <a:pt x="2684972" y="4098073"/>
                  </a:cubicBezTo>
                  <a:cubicBezTo>
                    <a:pt x="2685011" y="4098073"/>
                    <a:pt x="2690581" y="4098073"/>
                    <a:pt x="3509963" y="4098073"/>
                  </a:cubicBezTo>
                  <a:cubicBezTo>
                    <a:pt x="3509963" y="4098127"/>
                    <a:pt x="3509963" y="4105288"/>
                    <a:pt x="3509963" y="5058282"/>
                  </a:cubicBezTo>
                  <a:cubicBezTo>
                    <a:pt x="3509915" y="5058282"/>
                    <a:pt x="3501630" y="5058282"/>
                    <a:pt x="2069978" y="5058282"/>
                  </a:cubicBezTo>
                  <a:cubicBezTo>
                    <a:pt x="2069978" y="5058324"/>
                    <a:pt x="2069978" y="5063607"/>
                    <a:pt x="2069978" y="5725928"/>
                  </a:cubicBezTo>
                  <a:cubicBezTo>
                    <a:pt x="2069978" y="5875961"/>
                    <a:pt x="1942480" y="5995987"/>
                    <a:pt x="1792481" y="5995987"/>
                  </a:cubicBezTo>
                  <a:cubicBezTo>
                    <a:pt x="1642483" y="5995987"/>
                    <a:pt x="1514984" y="5875961"/>
                    <a:pt x="1514984" y="5725928"/>
                  </a:cubicBezTo>
                  <a:cubicBezTo>
                    <a:pt x="1514984" y="5725898"/>
                    <a:pt x="1514984" y="5721473"/>
                    <a:pt x="1514984" y="5058282"/>
                  </a:cubicBezTo>
                  <a:cubicBezTo>
                    <a:pt x="1514967" y="5058282"/>
                    <a:pt x="1513833" y="5058282"/>
                    <a:pt x="1439985" y="5058282"/>
                  </a:cubicBezTo>
                  <a:cubicBezTo>
                    <a:pt x="1439985" y="5058261"/>
                    <a:pt x="1439985" y="5053736"/>
                    <a:pt x="1439985" y="4098073"/>
                  </a:cubicBezTo>
                  <a:cubicBezTo>
                    <a:pt x="1440012" y="4098073"/>
                    <a:pt x="1441445" y="4098073"/>
                    <a:pt x="1514984" y="4098073"/>
                  </a:cubicBezTo>
                  <a:cubicBezTo>
                    <a:pt x="1514984" y="4098051"/>
                    <a:pt x="1514984" y="4096909"/>
                    <a:pt x="1514984" y="4038060"/>
                  </a:cubicBezTo>
                  <a:cubicBezTo>
                    <a:pt x="1514967" y="4038060"/>
                    <a:pt x="1513833" y="4038060"/>
                    <a:pt x="1439985" y="4038060"/>
                  </a:cubicBezTo>
                  <a:cubicBezTo>
                    <a:pt x="1439985" y="4038033"/>
                    <a:pt x="1439985" y="4035347"/>
                    <a:pt x="1439985" y="3768001"/>
                  </a:cubicBezTo>
                  <a:cubicBezTo>
                    <a:pt x="1439961" y="3768001"/>
                    <a:pt x="1437630" y="3768001"/>
                    <a:pt x="1214987" y="3768001"/>
                  </a:cubicBezTo>
                  <a:cubicBezTo>
                    <a:pt x="1214987" y="3768028"/>
                    <a:pt x="1214987" y="3775182"/>
                    <a:pt x="1214987" y="5725928"/>
                  </a:cubicBezTo>
                  <a:cubicBezTo>
                    <a:pt x="1214987" y="5875961"/>
                    <a:pt x="1094988" y="5995987"/>
                    <a:pt x="944990" y="5995987"/>
                  </a:cubicBezTo>
                  <a:cubicBezTo>
                    <a:pt x="794992" y="5995987"/>
                    <a:pt x="674993" y="5875961"/>
                    <a:pt x="674993" y="5725928"/>
                  </a:cubicBezTo>
                  <a:cubicBezTo>
                    <a:pt x="674993" y="5725901"/>
                    <a:pt x="674993" y="5717969"/>
                    <a:pt x="674993" y="3411673"/>
                  </a:cubicBezTo>
                  <a:cubicBezTo>
                    <a:pt x="674993" y="3404171"/>
                    <a:pt x="674993" y="3396670"/>
                    <a:pt x="674993" y="3389168"/>
                  </a:cubicBezTo>
                  <a:cubicBezTo>
                    <a:pt x="674993" y="3389127"/>
                    <a:pt x="674993" y="3381649"/>
                    <a:pt x="674993" y="2001365"/>
                  </a:cubicBezTo>
                  <a:lnTo>
                    <a:pt x="671243" y="2005116"/>
                  </a:lnTo>
                  <a:cubicBezTo>
                    <a:pt x="633743" y="1930100"/>
                    <a:pt x="596244" y="1896342"/>
                    <a:pt x="558744" y="1896342"/>
                  </a:cubicBezTo>
                  <a:cubicBezTo>
                    <a:pt x="498745" y="1900093"/>
                    <a:pt x="457495" y="2001365"/>
                    <a:pt x="457495" y="2005116"/>
                  </a:cubicBezTo>
                  <a:cubicBezTo>
                    <a:pt x="457486" y="2005111"/>
                    <a:pt x="457400" y="2005068"/>
                    <a:pt x="456557" y="2004647"/>
                  </a:cubicBezTo>
                  <a:lnTo>
                    <a:pt x="449995" y="2001365"/>
                  </a:lnTo>
                  <a:cubicBezTo>
                    <a:pt x="449995" y="2001401"/>
                    <a:pt x="449995" y="2008161"/>
                    <a:pt x="449995" y="3310401"/>
                  </a:cubicBezTo>
                  <a:cubicBezTo>
                    <a:pt x="449995" y="3422926"/>
                    <a:pt x="359996" y="3516696"/>
                    <a:pt x="247497" y="3516696"/>
                  </a:cubicBezTo>
                  <a:cubicBezTo>
                    <a:pt x="239997" y="3516696"/>
                    <a:pt x="236248" y="3516696"/>
                    <a:pt x="228748" y="3516696"/>
                  </a:cubicBezTo>
                  <a:cubicBezTo>
                    <a:pt x="221248" y="3516696"/>
                    <a:pt x="213748" y="3516696"/>
                    <a:pt x="206248" y="3516696"/>
                  </a:cubicBezTo>
                  <a:cubicBezTo>
                    <a:pt x="89999" y="3516696"/>
                    <a:pt x="0" y="3422926"/>
                    <a:pt x="0" y="3310401"/>
                  </a:cubicBezTo>
                  <a:cubicBezTo>
                    <a:pt x="0" y="3310346"/>
                    <a:pt x="0" y="3301034"/>
                    <a:pt x="0" y="1731306"/>
                  </a:cubicBezTo>
                  <a:cubicBezTo>
                    <a:pt x="0" y="1618782"/>
                    <a:pt x="89999" y="1528762"/>
                    <a:pt x="206248" y="1528762"/>
                  </a:cubicBezTo>
                  <a:close/>
                  <a:moveTo>
                    <a:pt x="1323182" y="1123950"/>
                  </a:moveTo>
                  <a:cubicBezTo>
                    <a:pt x="1412173" y="1123950"/>
                    <a:pt x="1484314" y="1196091"/>
                    <a:pt x="1484314" y="1285081"/>
                  </a:cubicBezTo>
                  <a:cubicBezTo>
                    <a:pt x="1484314" y="1374071"/>
                    <a:pt x="1412173" y="1446212"/>
                    <a:pt x="1323182" y="1446212"/>
                  </a:cubicBezTo>
                  <a:cubicBezTo>
                    <a:pt x="1234191" y="1446212"/>
                    <a:pt x="1162050" y="1374071"/>
                    <a:pt x="1162050" y="1285081"/>
                  </a:cubicBezTo>
                  <a:cubicBezTo>
                    <a:pt x="1162050" y="1196091"/>
                    <a:pt x="1234191" y="1123950"/>
                    <a:pt x="1323182" y="1123950"/>
                  </a:cubicBezTo>
                  <a:close/>
                  <a:moveTo>
                    <a:pt x="1746395" y="1004887"/>
                  </a:moveTo>
                  <a:cubicBezTo>
                    <a:pt x="1828768" y="1053609"/>
                    <a:pt x="1881188" y="1117321"/>
                    <a:pt x="1881188" y="1188530"/>
                  </a:cubicBezTo>
                  <a:cubicBezTo>
                    <a:pt x="1881188" y="1312207"/>
                    <a:pt x="1723929" y="1417146"/>
                    <a:pt x="1514251" y="1454624"/>
                  </a:cubicBezTo>
                  <a:cubicBezTo>
                    <a:pt x="1514251" y="1454651"/>
                    <a:pt x="1514251" y="1459101"/>
                    <a:pt x="1514251" y="2215430"/>
                  </a:cubicBezTo>
                  <a:cubicBezTo>
                    <a:pt x="1514234" y="2215452"/>
                    <a:pt x="1512453" y="2217768"/>
                    <a:pt x="1327038" y="2459037"/>
                  </a:cubicBezTo>
                  <a:cubicBezTo>
                    <a:pt x="1327020" y="2459013"/>
                    <a:pt x="1325201" y="2456610"/>
                    <a:pt x="1139825" y="2211682"/>
                  </a:cubicBezTo>
                  <a:lnTo>
                    <a:pt x="1139825" y="1454624"/>
                  </a:lnTo>
                  <a:cubicBezTo>
                    <a:pt x="1184756" y="1499598"/>
                    <a:pt x="1255897" y="1525833"/>
                    <a:pt x="1327038" y="1525833"/>
                  </a:cubicBezTo>
                  <a:cubicBezTo>
                    <a:pt x="1465575" y="1525833"/>
                    <a:pt x="1574159" y="1432137"/>
                    <a:pt x="1600369" y="1300964"/>
                  </a:cubicBezTo>
                  <a:cubicBezTo>
                    <a:pt x="1716441" y="1259738"/>
                    <a:pt x="1795070" y="1188530"/>
                    <a:pt x="1795070" y="1109826"/>
                  </a:cubicBezTo>
                  <a:cubicBezTo>
                    <a:pt x="1795070" y="1072348"/>
                    <a:pt x="1776349" y="1034870"/>
                    <a:pt x="1746395" y="1004887"/>
                  </a:cubicBezTo>
                  <a:close/>
                  <a:moveTo>
                    <a:pt x="947701" y="1004887"/>
                  </a:moveTo>
                  <a:cubicBezTo>
                    <a:pt x="917723" y="1034807"/>
                    <a:pt x="902734" y="1072208"/>
                    <a:pt x="902734" y="1109608"/>
                  </a:cubicBezTo>
                  <a:cubicBezTo>
                    <a:pt x="902734" y="1176929"/>
                    <a:pt x="958943" y="1240510"/>
                    <a:pt x="1052624" y="1285390"/>
                  </a:cubicBezTo>
                  <a:cubicBezTo>
                    <a:pt x="1060118" y="1345231"/>
                    <a:pt x="1090096" y="1405072"/>
                    <a:pt x="1135063" y="1446212"/>
                  </a:cubicBezTo>
                  <a:cubicBezTo>
                    <a:pt x="943954" y="1401332"/>
                    <a:pt x="812800" y="1304090"/>
                    <a:pt x="812800" y="1188149"/>
                  </a:cubicBezTo>
                  <a:cubicBezTo>
                    <a:pt x="812800" y="1117088"/>
                    <a:pt x="865261" y="1053508"/>
                    <a:pt x="947701" y="1004887"/>
                  </a:cubicBezTo>
                  <a:close/>
                  <a:moveTo>
                    <a:pt x="1334294" y="0"/>
                  </a:moveTo>
                  <a:cubicBezTo>
                    <a:pt x="1613540" y="0"/>
                    <a:pt x="1839913" y="241654"/>
                    <a:pt x="1839913" y="539750"/>
                  </a:cubicBezTo>
                  <a:cubicBezTo>
                    <a:pt x="1839913" y="837846"/>
                    <a:pt x="1613540" y="1079500"/>
                    <a:pt x="1334294" y="1079500"/>
                  </a:cubicBezTo>
                  <a:cubicBezTo>
                    <a:pt x="1055048" y="1079500"/>
                    <a:pt x="828675" y="837846"/>
                    <a:pt x="828675" y="539750"/>
                  </a:cubicBezTo>
                  <a:cubicBezTo>
                    <a:pt x="828675" y="241654"/>
                    <a:pt x="1055048" y="0"/>
                    <a:pt x="1334294" y="0"/>
                  </a:cubicBezTo>
                  <a:close/>
                </a:path>
              </a:pathLst>
            </a:custGeom>
            <a:solidFill>
              <a:srgbClr val="9B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354117" y="2509534"/>
            <a:ext cx="4104456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举出工作中遇到过的重点问题或危机，曾在某某某公司发生过怎样的事情，自己如何处理，组织及协调，并最终圆满的达成领导所交付的任务或事件。描述自己如何让问题化解或如何让危机的损失降到最低的过程，体现身处危机时的临场处理能力。相对理论，老板更看重具体事实。这里举出工作中遇到过的重点问题或危机，描述自己如何让问题化解或如何让危机的损失降到最低的过程，体现身处危机时的临场处理能力。相对理论，老板更看重具体事实。</a:t>
            </a:r>
          </a:p>
          <a:p>
            <a:pPr>
              <a:lnSpc>
                <a:spcPct val="150000"/>
              </a:lnSpc>
            </a:pP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65503" y="204807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可举例说明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535365" y="1654920"/>
            <a:ext cx="427297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7365502" y="5761015"/>
            <a:ext cx="427297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xit" presetSubtype="3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4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工作规划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0"/>
          <p:cNvSpPr/>
          <p:nvPr/>
        </p:nvSpPr>
        <p:spPr bwMode="auto">
          <a:xfrm>
            <a:off x="5159102" y="2852180"/>
            <a:ext cx="1325254" cy="220128"/>
          </a:xfrm>
          <a:custGeom>
            <a:avLst/>
            <a:gdLst>
              <a:gd name="T0" fmla="*/ 0 w 295"/>
              <a:gd name="T1" fmla="*/ 0 h 49"/>
              <a:gd name="T2" fmla="*/ 206 w 295"/>
              <a:gd name="T3" fmla="*/ 0 h 49"/>
              <a:gd name="T4" fmla="*/ 295 w 295"/>
              <a:gd name="T5" fmla="*/ 49 h 49"/>
              <a:gd name="T6" fmla="*/ 90 w 295"/>
              <a:gd name="T7" fmla="*/ 49 h 49"/>
              <a:gd name="T8" fmla="*/ 0 w 29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49">
                <a:moveTo>
                  <a:pt x="0" y="0"/>
                </a:moveTo>
                <a:lnTo>
                  <a:pt x="206" y="0"/>
                </a:lnTo>
                <a:lnTo>
                  <a:pt x="295" y="49"/>
                </a:lnTo>
                <a:lnTo>
                  <a:pt x="90" y="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1"/>
          <p:cNvSpPr/>
          <p:nvPr/>
        </p:nvSpPr>
        <p:spPr bwMode="auto">
          <a:xfrm>
            <a:off x="4745802" y="3561977"/>
            <a:ext cx="2156344" cy="224619"/>
          </a:xfrm>
          <a:custGeom>
            <a:avLst/>
            <a:gdLst>
              <a:gd name="T0" fmla="*/ 0 w 480"/>
              <a:gd name="T1" fmla="*/ 0 h 50"/>
              <a:gd name="T2" fmla="*/ 333 w 480"/>
              <a:gd name="T3" fmla="*/ 0 h 50"/>
              <a:gd name="T4" fmla="*/ 480 w 480"/>
              <a:gd name="T5" fmla="*/ 50 h 50"/>
              <a:gd name="T6" fmla="*/ 146 w 480"/>
              <a:gd name="T7" fmla="*/ 50 h 50"/>
              <a:gd name="T8" fmla="*/ 0 w 48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50">
                <a:moveTo>
                  <a:pt x="0" y="0"/>
                </a:moveTo>
                <a:lnTo>
                  <a:pt x="333" y="0"/>
                </a:lnTo>
                <a:lnTo>
                  <a:pt x="480" y="50"/>
                </a:lnTo>
                <a:lnTo>
                  <a:pt x="146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2"/>
          <p:cNvSpPr/>
          <p:nvPr/>
        </p:nvSpPr>
        <p:spPr bwMode="auto">
          <a:xfrm>
            <a:off x="4341488" y="4271774"/>
            <a:ext cx="2973957" cy="224619"/>
          </a:xfrm>
          <a:custGeom>
            <a:avLst/>
            <a:gdLst>
              <a:gd name="T0" fmla="*/ 0 w 662"/>
              <a:gd name="T1" fmla="*/ 0 h 50"/>
              <a:gd name="T2" fmla="*/ 461 w 662"/>
              <a:gd name="T3" fmla="*/ 0 h 50"/>
              <a:gd name="T4" fmla="*/ 662 w 662"/>
              <a:gd name="T5" fmla="*/ 50 h 50"/>
              <a:gd name="T6" fmla="*/ 201 w 662"/>
              <a:gd name="T7" fmla="*/ 50 h 50"/>
              <a:gd name="T8" fmla="*/ 0 w 662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50">
                <a:moveTo>
                  <a:pt x="0" y="0"/>
                </a:moveTo>
                <a:lnTo>
                  <a:pt x="461" y="0"/>
                </a:lnTo>
                <a:lnTo>
                  <a:pt x="662" y="50"/>
                </a:lnTo>
                <a:lnTo>
                  <a:pt x="201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789987" y="4566843"/>
            <a:ext cx="32372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4705" y="3674286"/>
            <a:ext cx="33468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97899" y="2909903"/>
            <a:ext cx="33015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85333" y="1984814"/>
            <a:ext cx="33123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8" name="Freeform 6"/>
          <p:cNvSpPr/>
          <p:nvPr/>
        </p:nvSpPr>
        <p:spPr bwMode="auto">
          <a:xfrm>
            <a:off x="5159102" y="1809947"/>
            <a:ext cx="1199467" cy="1042233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EFEFE"/>
              </a:gs>
            </a:gsLst>
            <a:lin ang="8100000" scaled="1"/>
            <a:tileRect/>
          </a:gradFill>
          <a:ln w="19050">
            <a:solidFill>
              <a:schemeClr val="bg1"/>
            </a:solidFill>
          </a:ln>
          <a:effectLst>
            <a:outerShdw blurRad="457200" dist="4445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zh-CN" altLang="en-US" sz="1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最终目标</a:t>
            </a:r>
          </a:p>
        </p:txBody>
      </p:sp>
      <p:sp>
        <p:nvSpPr>
          <p:cNvPr id="29" name="Freeform 7"/>
          <p:cNvSpPr/>
          <p:nvPr/>
        </p:nvSpPr>
        <p:spPr bwMode="auto">
          <a:xfrm>
            <a:off x="4745802" y="3072309"/>
            <a:ext cx="2026066" cy="489671"/>
          </a:xfrm>
          <a:custGeom>
            <a:avLst/>
            <a:gdLst>
              <a:gd name="T0" fmla="*/ 0 w 451"/>
              <a:gd name="T1" fmla="*/ 109 h 109"/>
              <a:gd name="T2" fmla="*/ 64 w 451"/>
              <a:gd name="T3" fmla="*/ 0 h 109"/>
              <a:gd name="T4" fmla="*/ 387 w 451"/>
              <a:gd name="T5" fmla="*/ 0 h 109"/>
              <a:gd name="T6" fmla="*/ 451 w 451"/>
              <a:gd name="T7" fmla="*/ 109 h 109"/>
              <a:gd name="T8" fmla="*/ 0 w 451"/>
              <a:gd name="T9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09">
                <a:moveTo>
                  <a:pt x="0" y="109"/>
                </a:moveTo>
                <a:lnTo>
                  <a:pt x="64" y="0"/>
                </a:lnTo>
                <a:lnTo>
                  <a:pt x="387" y="0"/>
                </a:lnTo>
                <a:lnTo>
                  <a:pt x="451" y="109"/>
                </a:lnTo>
                <a:lnTo>
                  <a:pt x="0" y="109"/>
                </a:lnTo>
                <a:close/>
              </a:path>
            </a:pathLst>
          </a:cu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思考调整</a:t>
            </a:r>
          </a:p>
        </p:txBody>
      </p:sp>
      <p:sp>
        <p:nvSpPr>
          <p:cNvPr id="30" name="Freeform 8"/>
          <p:cNvSpPr/>
          <p:nvPr/>
        </p:nvSpPr>
        <p:spPr bwMode="auto">
          <a:xfrm>
            <a:off x="4341488" y="3786596"/>
            <a:ext cx="2843679" cy="485178"/>
          </a:xfrm>
          <a:custGeom>
            <a:avLst/>
            <a:gdLst>
              <a:gd name="T0" fmla="*/ 0 w 633"/>
              <a:gd name="T1" fmla="*/ 108 h 108"/>
              <a:gd name="T2" fmla="*/ 62 w 633"/>
              <a:gd name="T3" fmla="*/ 0 h 108"/>
              <a:gd name="T4" fmla="*/ 570 w 633"/>
              <a:gd name="T5" fmla="*/ 0 h 108"/>
              <a:gd name="T6" fmla="*/ 633 w 633"/>
              <a:gd name="T7" fmla="*/ 108 h 108"/>
              <a:gd name="T8" fmla="*/ 0 w 633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" h="108">
                <a:moveTo>
                  <a:pt x="0" y="108"/>
                </a:moveTo>
                <a:lnTo>
                  <a:pt x="62" y="0"/>
                </a:lnTo>
                <a:lnTo>
                  <a:pt x="570" y="0"/>
                </a:lnTo>
                <a:lnTo>
                  <a:pt x="633" y="108"/>
                </a:lnTo>
                <a:lnTo>
                  <a:pt x="0" y="108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rgbClr val="FEFEFE"/>
              </a:gs>
            </a:gsLst>
            <a:lin ang="7530000" scaled="0"/>
          </a:gradFill>
          <a:ln w="19050">
            <a:solidFill>
              <a:schemeClr val="bg1"/>
            </a:solidFill>
          </a:ln>
          <a:effectLst>
            <a:outerShdw blurRad="457200" dist="4445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中段完成目标</a:t>
            </a:r>
          </a:p>
        </p:txBody>
      </p:sp>
      <p:sp>
        <p:nvSpPr>
          <p:cNvPr id="31" name="Freeform 9"/>
          <p:cNvSpPr/>
          <p:nvPr/>
        </p:nvSpPr>
        <p:spPr bwMode="auto">
          <a:xfrm>
            <a:off x="3717045" y="4496393"/>
            <a:ext cx="4097053" cy="862538"/>
          </a:xfrm>
          <a:custGeom>
            <a:avLst/>
            <a:gdLst>
              <a:gd name="T0" fmla="*/ 0 w 912"/>
              <a:gd name="T1" fmla="*/ 192 h 192"/>
              <a:gd name="T2" fmla="*/ 111 w 912"/>
              <a:gd name="T3" fmla="*/ 0 h 192"/>
              <a:gd name="T4" fmla="*/ 801 w 912"/>
              <a:gd name="T5" fmla="*/ 0 h 192"/>
              <a:gd name="T6" fmla="*/ 912 w 912"/>
              <a:gd name="T7" fmla="*/ 192 h 192"/>
              <a:gd name="T8" fmla="*/ 0 w 912"/>
              <a:gd name="T9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192">
                <a:moveTo>
                  <a:pt x="0" y="192"/>
                </a:moveTo>
                <a:lnTo>
                  <a:pt x="111" y="0"/>
                </a:lnTo>
                <a:lnTo>
                  <a:pt x="801" y="0"/>
                </a:lnTo>
                <a:lnTo>
                  <a:pt x="912" y="192"/>
                </a:lnTo>
                <a:lnTo>
                  <a:pt x="0" y="192"/>
                </a:lnTo>
                <a:close/>
              </a:path>
            </a:pathLst>
          </a:cu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初步完成目标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9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8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  <p:bldP spid="23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组合 90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92" name="椭圆 9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93" name="椭圆 9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95" name="椭圆 9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106" name="椭圆 10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110" name="椭圆 10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113" name="椭圆 11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116" name="椭圆 11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119" name="椭圆 11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122" name="椭圆 12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6774" y="1772816"/>
            <a:ext cx="7776864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innerShdw blurRad="165100" dist="50800" dir="13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854846" y="2770768"/>
            <a:ext cx="6480720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4" name="矩形 3"/>
          <p:cNvSpPr/>
          <p:nvPr/>
        </p:nvSpPr>
        <p:spPr>
          <a:xfrm>
            <a:off x="2206774" y="1968520"/>
            <a:ext cx="7776863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 bwMode="auto">
          <a:xfrm>
            <a:off x="2494806" y="973947"/>
            <a:ext cx="7233705" cy="2954651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400" b="0" i="0" u="none" strike="noStrike" kern="0" cap="none" spc="0" normalizeH="0" baseline="0" noProof="0" dirty="0">
                <a:ln w="38100"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rPr>
              <a:t>Thanks</a:t>
            </a:r>
            <a:endParaRPr kumimoji="0" lang="zh-CN" altLang="en-US" sz="18400" b="0" i="0" u="none" strike="noStrike" kern="0" cap="none" spc="0" normalizeH="0" baseline="0" noProof="0" dirty="0">
              <a:ln w="38100">
                <a:noFill/>
              </a:ln>
              <a:solidFill>
                <a:srgbClr val="7F7F7F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299610" y="3757916"/>
            <a:ext cx="5409781" cy="707886"/>
            <a:chOff x="3078163" y="3563434"/>
            <a:chExt cx="2865437" cy="374815"/>
          </a:xfrm>
        </p:grpSpPr>
        <p:sp>
          <p:nvSpPr>
            <p:cNvPr id="32" name="圆角矩形 31"/>
            <p:cNvSpPr/>
            <p:nvPr/>
          </p:nvSpPr>
          <p:spPr bwMode="auto">
            <a:xfrm>
              <a:off x="3078163" y="3596643"/>
              <a:ext cx="2865437" cy="308396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14697" y="3563434"/>
              <a:ext cx="2052681" cy="374815"/>
            </a:xfrm>
            <a:prstGeom prst="rect">
              <a:avLst/>
            </a:prstGeom>
            <a:noFill/>
            <a:ln w="31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  <a:latin typeface="+mn-lt"/>
                  <a:ea typeface="+mn-ea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9pPr>
            </a:lstStyle>
            <a:p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谢谢您的聆听</a:t>
              </a:r>
            </a:p>
          </p:txBody>
        </p:sp>
      </p:grpSp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4052589" y="4589482"/>
            <a:ext cx="4130032" cy="5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text here. Again. this is a dummy text. enter your own text here. this is a sample text. insert your desired text here. Again. this is a dummy text. enter your own text here</a:t>
            </a:r>
            <a:endParaRPr kumimoji="0" lang="zh-CN" altLang="en-US" sz="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444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 descr="D:\desktop\2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28" y="1772816"/>
            <a:ext cx="2485570" cy="37006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33400" dist="698500" dir="7800000" sx="90000" sy="90000" algn="tr" rotWithShape="0">
              <a:prstClr val="black">
                <a:alpha val="3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5303118" y="1873416"/>
          <a:ext cx="4680520" cy="3600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15000"/>
                    </a:prstClr>
                  </a:innerShdw>
                </a:effectLst>
                <a:tableStyleId>{5C22544A-7EE6-4342-B048-85BDC9FD1C3A}</a:tableStyleId>
              </a:tblPr>
              <a:tblGrid>
                <a:gridCol w="234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姓名：高逼格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性别：男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年龄：</a:t>
                      </a:r>
                      <a:r>
                        <a:rPr lang="en-US" altLang="zh-CN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民族：汉族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体重：</a:t>
                      </a:r>
                      <a:r>
                        <a:rPr lang="en-US" altLang="zh-CN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65kg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身高：</a:t>
                      </a:r>
                      <a:r>
                        <a:rPr lang="en-US" altLang="zh-CN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180cm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籍贯：广州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学历：本科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婚姻状况：未婚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政治面貌：群众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联系方式：</a:t>
                      </a: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138 8888 8888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17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F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电子邮箱：</a:t>
                      </a:r>
                      <a:r>
                        <a:rPr lang="en-US" altLang="zh-CN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gaobige@163.com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现在住址：深圳市南山区高新科技园北区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1409547" y="3481924"/>
            <a:ext cx="9372860" cy="355746"/>
            <a:chOff x="534438" y="3368953"/>
            <a:chExt cx="10944224" cy="438144"/>
          </a:xfrm>
          <a:solidFill>
            <a:srgbClr val="C00000"/>
          </a:solidFill>
        </p:grpSpPr>
        <p:sp>
          <p:nvSpPr>
            <p:cNvPr id="68" name="矩形 67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rgbClr val="BB1717"/>
                </a:solidFill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77" name="等腰三角形 76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教育经历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 flipH="1">
            <a:off x="2081370" y="3347335"/>
            <a:ext cx="577064" cy="577064"/>
            <a:chOff x="1792756" y="4149080"/>
            <a:chExt cx="2304000" cy="2304000"/>
          </a:xfrm>
        </p:grpSpPr>
        <p:grpSp>
          <p:nvGrpSpPr>
            <p:cNvPr id="27" name="组合 26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 flipH="1">
            <a:off x="3576486" y="3347335"/>
            <a:ext cx="577064" cy="577064"/>
            <a:chOff x="1792756" y="4149080"/>
            <a:chExt cx="2304000" cy="2304000"/>
          </a:xfrm>
        </p:grpSpPr>
        <p:grpSp>
          <p:nvGrpSpPr>
            <p:cNvPr id="32" name="组合 31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3" name="椭圆 32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 flipH="1">
            <a:off x="5071602" y="3347335"/>
            <a:ext cx="577064" cy="577064"/>
            <a:chOff x="1792756" y="4149080"/>
            <a:chExt cx="2304000" cy="2304000"/>
          </a:xfrm>
        </p:grpSpPr>
        <p:grpSp>
          <p:nvGrpSpPr>
            <p:cNvPr id="37" name="组合 36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9" name="椭圆 38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 flipH="1">
            <a:off x="6566718" y="3347335"/>
            <a:ext cx="577064" cy="577064"/>
            <a:chOff x="1792756" y="4149080"/>
            <a:chExt cx="2304000" cy="2304000"/>
          </a:xfrm>
        </p:grpSpPr>
        <p:grpSp>
          <p:nvGrpSpPr>
            <p:cNvPr id="48" name="组合 4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53" name="椭圆 52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 flipH="1">
            <a:off x="8061835" y="3347335"/>
            <a:ext cx="577064" cy="577064"/>
            <a:chOff x="1792756" y="4149080"/>
            <a:chExt cx="2304000" cy="2304000"/>
          </a:xfrm>
        </p:grpSpPr>
        <p:grpSp>
          <p:nvGrpSpPr>
            <p:cNvPr id="59" name="组合 58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60" name="椭圆 59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78" name="肘形连接符 77"/>
          <p:cNvCxnSpPr/>
          <p:nvPr/>
        </p:nvCxnSpPr>
        <p:spPr>
          <a:xfrm rot="5400000" flipH="1" flipV="1">
            <a:off x="2060012" y="2761400"/>
            <a:ext cx="869689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肘形连接符 78"/>
          <p:cNvCxnSpPr/>
          <p:nvPr/>
        </p:nvCxnSpPr>
        <p:spPr>
          <a:xfrm rot="5400000" flipH="1" flipV="1">
            <a:off x="5095566" y="2524902"/>
            <a:ext cx="1130132" cy="539711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肘形连接符 79"/>
          <p:cNvCxnSpPr/>
          <p:nvPr/>
        </p:nvCxnSpPr>
        <p:spPr>
          <a:xfrm rot="5400000" flipH="1" flipV="1">
            <a:off x="8047019" y="2761400"/>
            <a:ext cx="869689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肘形连接符 80"/>
          <p:cNvCxnSpPr/>
          <p:nvPr/>
        </p:nvCxnSpPr>
        <p:spPr>
          <a:xfrm rot="16200000" flipH="1">
            <a:off x="3565174" y="4211755"/>
            <a:ext cx="926844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肘形连接符 81"/>
          <p:cNvCxnSpPr/>
          <p:nvPr/>
        </p:nvCxnSpPr>
        <p:spPr>
          <a:xfrm rot="16200000" flipH="1">
            <a:off x="6555406" y="4211755"/>
            <a:ext cx="926844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3" name="组合 5"/>
          <p:cNvGrpSpPr/>
          <p:nvPr/>
        </p:nvGrpSpPr>
        <p:grpSpPr bwMode="auto">
          <a:xfrm>
            <a:off x="2714581" y="1275764"/>
            <a:ext cx="1762729" cy="1813272"/>
            <a:chOff x="0" y="0"/>
            <a:chExt cx="2344737" cy="2344738"/>
          </a:xfrm>
          <a:solidFill>
            <a:schemeClr val="bg1">
              <a:lumMod val="85000"/>
            </a:schemeClr>
          </a:solidFill>
        </p:grpSpPr>
        <p:sp>
          <p:nvSpPr>
            <p:cNvPr id="84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8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85" name="文本框 26"/>
            <p:cNvSpPr>
              <a:spLocks noChangeArrowheads="1"/>
            </p:cNvSpPr>
            <p:nvPr/>
          </p:nvSpPr>
          <p:spPr bwMode="auto">
            <a:xfrm>
              <a:off x="182569" y="651734"/>
              <a:ext cx="1979599" cy="112231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86" name="组合 5"/>
          <p:cNvGrpSpPr/>
          <p:nvPr/>
        </p:nvGrpSpPr>
        <p:grpSpPr bwMode="auto">
          <a:xfrm>
            <a:off x="4217274" y="3911912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8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88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89" name="组合 5"/>
          <p:cNvGrpSpPr/>
          <p:nvPr/>
        </p:nvGrpSpPr>
        <p:grpSpPr bwMode="auto">
          <a:xfrm>
            <a:off x="5913753" y="1340543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0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1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92" name="组合 5"/>
          <p:cNvGrpSpPr/>
          <p:nvPr/>
        </p:nvGrpSpPr>
        <p:grpSpPr bwMode="auto">
          <a:xfrm>
            <a:off x="7182407" y="3932120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3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5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96" name="组合 5"/>
          <p:cNvGrpSpPr/>
          <p:nvPr/>
        </p:nvGrpSpPr>
        <p:grpSpPr bwMode="auto">
          <a:xfrm>
            <a:off x="8645440" y="1512660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8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所获荣誉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2935837" y="2118942"/>
            <a:ext cx="1578731" cy="1460674"/>
            <a:chOff x="681979" y="2471738"/>
            <a:chExt cx="2185988" cy="20225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1" name="组合 40"/>
            <p:cNvGrpSpPr/>
            <p:nvPr/>
          </p:nvGrpSpPr>
          <p:grpSpPr>
            <a:xfrm>
              <a:off x="681979" y="2471738"/>
              <a:ext cx="2185988" cy="2022521"/>
              <a:chOff x="1357313" y="1943100"/>
              <a:chExt cx="2185988" cy="2943225"/>
            </a:xfrm>
          </p:grpSpPr>
          <p:sp>
            <p:nvSpPr>
              <p:cNvPr id="43" name="圆角矩形 42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圆角矩形 43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278" y="2793040"/>
              <a:ext cx="1961555" cy="135347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6" name="组合 45"/>
          <p:cNvGrpSpPr/>
          <p:nvPr/>
        </p:nvGrpSpPr>
        <p:grpSpPr>
          <a:xfrm>
            <a:off x="5265653" y="2118942"/>
            <a:ext cx="1578731" cy="1460674"/>
            <a:chOff x="3518048" y="2471738"/>
            <a:chExt cx="2185988" cy="20225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9" name="组合 48"/>
            <p:cNvGrpSpPr/>
            <p:nvPr/>
          </p:nvGrpSpPr>
          <p:grpSpPr>
            <a:xfrm>
              <a:off x="3518048" y="2471738"/>
              <a:ext cx="2185988" cy="2022521"/>
              <a:chOff x="1357313" y="1943100"/>
              <a:chExt cx="2185988" cy="2943225"/>
            </a:xfrm>
          </p:grpSpPr>
          <p:sp>
            <p:nvSpPr>
              <p:cNvPr id="51" name="圆角矩形 50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圆角矩形 51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1674" y="2799592"/>
              <a:ext cx="1938736" cy="1368945"/>
            </a:xfrm>
            <a:prstGeom prst="rect">
              <a:avLst/>
            </a:prstGeom>
          </p:spPr>
        </p:pic>
      </p:grpSp>
      <p:grpSp>
        <p:nvGrpSpPr>
          <p:cNvPr id="54" name="组合 53"/>
          <p:cNvGrpSpPr/>
          <p:nvPr/>
        </p:nvGrpSpPr>
        <p:grpSpPr>
          <a:xfrm>
            <a:off x="7607374" y="2118942"/>
            <a:ext cx="1578731" cy="1460674"/>
            <a:chOff x="6354117" y="2471738"/>
            <a:chExt cx="2185988" cy="202252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57" name="组合 56"/>
            <p:cNvGrpSpPr/>
            <p:nvPr/>
          </p:nvGrpSpPr>
          <p:grpSpPr>
            <a:xfrm>
              <a:off x="6354117" y="2471738"/>
              <a:ext cx="2185988" cy="2022521"/>
              <a:chOff x="1357313" y="1943100"/>
              <a:chExt cx="2185988" cy="2943225"/>
            </a:xfrm>
          </p:grpSpPr>
          <p:sp>
            <p:nvSpPr>
              <p:cNvPr id="63" name="圆角矩形 62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圆角矩形 63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2704" y="2813500"/>
              <a:ext cx="1928814" cy="1341129"/>
            </a:xfrm>
            <a:prstGeom prst="rect">
              <a:avLst/>
            </a:prstGeom>
          </p:spPr>
        </p:pic>
      </p:grpSp>
      <p:sp>
        <p:nvSpPr>
          <p:cNvPr id="69" name="矩形 30"/>
          <p:cNvSpPr>
            <a:spLocks noChangeArrowheads="1"/>
          </p:cNvSpPr>
          <p:nvPr/>
        </p:nvSpPr>
        <p:spPr bwMode="auto">
          <a:xfrm>
            <a:off x="2825473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94" name="矩形 30"/>
          <p:cNvSpPr>
            <a:spLocks noChangeArrowheads="1"/>
          </p:cNvSpPr>
          <p:nvPr/>
        </p:nvSpPr>
        <p:spPr bwMode="auto">
          <a:xfrm>
            <a:off x="5126978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99" name="矩形 30"/>
          <p:cNvSpPr>
            <a:spLocks noChangeArrowheads="1"/>
          </p:cNvSpPr>
          <p:nvPr/>
        </p:nvSpPr>
        <p:spPr bwMode="auto">
          <a:xfrm>
            <a:off x="7450577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028703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65653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589812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/>
      <p:bldP spid="94" grpId="0"/>
      <p:bldP spid="99" grpId="0"/>
      <p:bldP spid="100" grpId="0"/>
      <p:bldP spid="101" grpId="0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职业技能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358026" y="2955725"/>
            <a:ext cx="2199473" cy="623061"/>
            <a:chOff x="2358026" y="2955725"/>
            <a:chExt cx="2199473" cy="623061"/>
          </a:xfrm>
        </p:grpSpPr>
        <p:sp>
          <p:nvSpPr>
            <p:cNvPr id="201" name="文本框 15"/>
            <p:cNvSpPr txBox="1"/>
            <p:nvPr/>
          </p:nvSpPr>
          <p:spPr>
            <a:xfrm>
              <a:off x="2358026" y="2955725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PS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2" name="文本框 16"/>
            <p:cNvSpPr txBox="1"/>
            <p:nvPr/>
          </p:nvSpPr>
          <p:spPr>
            <a:xfrm>
              <a:off x="2535064" y="3271009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Adobe Photoshop CS6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00330" y="5254999"/>
            <a:ext cx="2199473" cy="623061"/>
            <a:chOff x="2300330" y="5254999"/>
            <a:chExt cx="2199473" cy="623061"/>
          </a:xfrm>
        </p:grpSpPr>
        <p:sp>
          <p:nvSpPr>
            <p:cNvPr id="197" name="文本框 30"/>
            <p:cNvSpPr txBox="1"/>
            <p:nvPr/>
          </p:nvSpPr>
          <p:spPr>
            <a:xfrm>
              <a:off x="2300330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PPT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98" name="文本框 31"/>
            <p:cNvSpPr txBox="1"/>
            <p:nvPr/>
          </p:nvSpPr>
          <p:spPr>
            <a:xfrm>
              <a:off x="2648821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PowerPoint 2013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25321" y="2955724"/>
            <a:ext cx="2199473" cy="623061"/>
            <a:chOff x="7125321" y="2955724"/>
            <a:chExt cx="2199473" cy="623061"/>
          </a:xfrm>
        </p:grpSpPr>
        <p:sp>
          <p:nvSpPr>
            <p:cNvPr id="212" name="文本框 25"/>
            <p:cNvSpPr txBox="1"/>
            <p:nvPr/>
          </p:nvSpPr>
          <p:spPr>
            <a:xfrm>
              <a:off x="7125321" y="2955724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VS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13" name="文本框 26"/>
            <p:cNvSpPr txBox="1"/>
            <p:nvPr/>
          </p:nvSpPr>
          <p:spPr>
            <a:xfrm>
              <a:off x="7273780" y="3271008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Visual Studio 2013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47417" y="5254999"/>
            <a:ext cx="2199473" cy="623061"/>
            <a:chOff x="7147417" y="5254999"/>
            <a:chExt cx="2199473" cy="623061"/>
          </a:xfrm>
        </p:grpSpPr>
        <p:sp>
          <p:nvSpPr>
            <p:cNvPr id="208" name="文本框 35"/>
            <p:cNvSpPr txBox="1"/>
            <p:nvPr/>
          </p:nvSpPr>
          <p:spPr>
            <a:xfrm>
              <a:off x="7147417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WORD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9" name="文本框 36"/>
            <p:cNvSpPr txBox="1"/>
            <p:nvPr/>
          </p:nvSpPr>
          <p:spPr>
            <a:xfrm>
              <a:off x="7495908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Word 2013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50574" y="2955724"/>
            <a:ext cx="2199473" cy="623061"/>
            <a:chOff x="4750574" y="2955724"/>
            <a:chExt cx="2199473" cy="623061"/>
          </a:xfrm>
        </p:grpSpPr>
        <p:sp>
          <p:nvSpPr>
            <p:cNvPr id="223" name="文本框 20"/>
            <p:cNvSpPr txBox="1"/>
            <p:nvPr/>
          </p:nvSpPr>
          <p:spPr>
            <a:xfrm>
              <a:off x="4750574" y="2955724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AI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4" name="文本框 21"/>
            <p:cNvSpPr txBox="1"/>
            <p:nvPr/>
          </p:nvSpPr>
          <p:spPr>
            <a:xfrm>
              <a:off x="4941899" y="3271008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Adobe Illustrator CS6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32774" y="5254999"/>
            <a:ext cx="2199473" cy="623061"/>
            <a:chOff x="4732774" y="5254999"/>
            <a:chExt cx="2199473" cy="623061"/>
          </a:xfrm>
        </p:grpSpPr>
        <p:sp>
          <p:nvSpPr>
            <p:cNvPr id="219" name="文本框 40"/>
            <p:cNvSpPr txBox="1"/>
            <p:nvPr/>
          </p:nvSpPr>
          <p:spPr>
            <a:xfrm>
              <a:off x="4732774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EXCEL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0" name="文本框 41"/>
            <p:cNvSpPr txBox="1"/>
            <p:nvPr/>
          </p:nvSpPr>
          <p:spPr>
            <a:xfrm>
              <a:off x="5081265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EXCEL 2013</a:t>
              </a:r>
            </a:p>
          </p:txBody>
        </p:sp>
      </p:grpSp>
      <p:grpSp>
        <p:nvGrpSpPr>
          <p:cNvPr id="225" name="组合 224"/>
          <p:cNvGrpSpPr/>
          <p:nvPr/>
        </p:nvGrpSpPr>
        <p:grpSpPr>
          <a:xfrm>
            <a:off x="2968954" y="1553265"/>
            <a:ext cx="1185534" cy="1185534"/>
            <a:chOff x="1827622" y="1343919"/>
            <a:chExt cx="2304000" cy="2304000"/>
          </a:xfrm>
        </p:grpSpPr>
        <p:sp>
          <p:nvSpPr>
            <p:cNvPr id="226" name="椭圆 22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5309920" y="1552273"/>
            <a:ext cx="1185534" cy="1185534"/>
            <a:chOff x="1827622" y="1343919"/>
            <a:chExt cx="2304000" cy="2304000"/>
          </a:xfrm>
        </p:grpSpPr>
        <p:sp>
          <p:nvSpPr>
            <p:cNvPr id="260" name="椭圆 25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1" name="椭圆 260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2" name="组合 261"/>
          <p:cNvGrpSpPr/>
          <p:nvPr/>
        </p:nvGrpSpPr>
        <p:grpSpPr>
          <a:xfrm>
            <a:off x="7641801" y="1556394"/>
            <a:ext cx="1185534" cy="1185534"/>
            <a:chOff x="1827622" y="1343919"/>
            <a:chExt cx="2304000" cy="2304000"/>
          </a:xfrm>
        </p:grpSpPr>
        <p:sp>
          <p:nvSpPr>
            <p:cNvPr id="263" name="椭圆 26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4" name="椭圆 263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5" name="组合 264"/>
          <p:cNvGrpSpPr/>
          <p:nvPr/>
        </p:nvGrpSpPr>
        <p:grpSpPr>
          <a:xfrm>
            <a:off x="2968954" y="3726849"/>
            <a:ext cx="1185534" cy="1185534"/>
            <a:chOff x="1827622" y="1343919"/>
            <a:chExt cx="2304000" cy="2304000"/>
          </a:xfrm>
        </p:grpSpPr>
        <p:sp>
          <p:nvSpPr>
            <p:cNvPr id="266" name="椭圆 26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7" name="椭圆 26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8" name="组合 267"/>
          <p:cNvGrpSpPr/>
          <p:nvPr/>
        </p:nvGrpSpPr>
        <p:grpSpPr>
          <a:xfrm>
            <a:off x="5309920" y="3725857"/>
            <a:ext cx="1185534" cy="1185534"/>
            <a:chOff x="1827622" y="1343919"/>
            <a:chExt cx="2304000" cy="2304000"/>
          </a:xfrm>
        </p:grpSpPr>
        <p:sp>
          <p:nvSpPr>
            <p:cNvPr id="269" name="椭圆 26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70" name="椭圆 26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7641801" y="3755634"/>
            <a:ext cx="1185534" cy="1185534"/>
            <a:chOff x="1827622" y="1343919"/>
            <a:chExt cx="2304000" cy="2304000"/>
          </a:xfrm>
        </p:grpSpPr>
        <p:sp>
          <p:nvSpPr>
            <p:cNvPr id="272" name="椭圆 27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73" name="椭圆 272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3255718" y="1764441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600097" y="1758139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7946548" y="1758139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3251175" y="3999664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5595554" y="3993362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7942005" y="3993362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7" grpId="0"/>
      <p:bldP spid="278" grpId="0"/>
      <p:bldP spid="279" grpId="0"/>
      <p:bldP spid="285" grpId="0"/>
      <p:bldP spid="286" grpId="0"/>
      <p:bldP spid="28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1604</Words>
  <Application>Microsoft Office PowerPoint</Application>
  <PresentationFormat>自定义</PresentationFormat>
  <Paragraphs>255</Paragraphs>
  <Slides>21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DIN Mittelschrift Std</vt:lpstr>
      <vt:lpstr>TeXGyreAdventor</vt:lpstr>
      <vt:lpstr>微软雅黑</vt:lpstr>
      <vt:lpstr>微软雅黑 Light</vt:lpstr>
      <vt:lpstr>Arial</vt:lpstr>
      <vt:lpstr>Calibri</vt:lpstr>
      <vt:lpstr>Franklin Gothic Book</vt:lpstr>
      <vt:lpstr>Franklin Gothic Medium</vt:lpstr>
      <vt:lpstr>Impact</vt:lpstr>
      <vt:lpstr>Lucida Sans Unicode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109</cp:revision>
  <dcterms:created xsi:type="dcterms:W3CDTF">2015-10-26T08:41:00Z</dcterms:created>
  <dcterms:modified xsi:type="dcterms:W3CDTF">2021-01-05T16:04:04Z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