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62" r:id="rId5"/>
    <p:sldId id="271" r:id="rId6"/>
    <p:sldId id="261" r:id="rId7"/>
    <p:sldId id="259" r:id="rId8"/>
    <p:sldId id="272" r:id="rId9"/>
    <p:sldId id="273" r:id="rId10"/>
    <p:sldId id="263" r:id="rId11"/>
    <p:sldId id="274" r:id="rId12"/>
    <p:sldId id="264" r:id="rId13"/>
    <p:sldId id="267" r:id="rId14"/>
    <p:sldId id="265" r:id="rId15"/>
    <p:sldId id="266" r:id="rId16"/>
    <p:sldId id="268" r:id="rId17"/>
    <p:sldId id="270" r:id="rId18"/>
    <p:sldId id="269" r:id="rId19"/>
    <p:sldId id="260" r:id="rId20"/>
    <p:sldId id="275" r:id="rId21"/>
    <p:sldId id="27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6788">
          <p15:clr>
            <a:srgbClr val="A4A3A4"/>
          </p15:clr>
        </p15:guide>
        <p15:guide id="3" orient="horz" pos="913">
          <p15:clr>
            <a:srgbClr val="A4A3A4"/>
          </p15:clr>
        </p15:guide>
        <p15:guide id="4" pos="914">
          <p15:clr>
            <a:srgbClr val="A4A3A4"/>
          </p15:clr>
        </p15:guide>
        <p15:guide id="5" orient="horz" pos="2682">
          <p15:clr>
            <a:srgbClr val="A4A3A4"/>
          </p15:clr>
        </p15:guide>
        <p15:guide id="6" orient="horz" pos="346">
          <p15:clr>
            <a:srgbClr val="A4A3A4"/>
          </p15:clr>
        </p15:guide>
        <p15:guide id="7" pos="778">
          <p15:clr>
            <a:srgbClr val="A4A3A4"/>
          </p15:clr>
        </p15:guide>
        <p15:guide id="8" pos="4611">
          <p15:clr>
            <a:srgbClr val="A4A3A4"/>
          </p15:clr>
        </p15:guide>
        <p15:guide id="9" orient="horz" pos="2455">
          <p15:clr>
            <a:srgbClr val="A4A3A4"/>
          </p15:clr>
        </p15:guide>
        <p15:guide id="10" orient="horz" pos="2115">
          <p15:clr>
            <a:srgbClr val="A4A3A4"/>
          </p15:clr>
        </p15:guide>
        <p15:guide id="11" orient="horz" pos="1933">
          <p15:clr>
            <a:srgbClr val="A4A3A4"/>
          </p15:clr>
        </p15:guide>
        <p15:guide id="12" orient="horz" pos="1525">
          <p15:clr>
            <a:srgbClr val="A4A3A4"/>
          </p15:clr>
        </p15:guide>
        <p15:guide id="13" orient="horz" pos="1026">
          <p15:clr>
            <a:srgbClr val="A4A3A4"/>
          </p15:clr>
        </p15:guide>
        <p15:guide id="14" pos="5087">
          <p15:clr>
            <a:srgbClr val="A4A3A4"/>
          </p15:clr>
        </p15:guide>
        <p15:guide id="15" pos="2094">
          <p15:clr>
            <a:srgbClr val="A4A3A4"/>
          </p15:clr>
        </p15:guide>
        <p15:guide id="16" pos="5450">
          <p15:clr>
            <a:srgbClr val="A4A3A4"/>
          </p15:clr>
        </p15:guide>
        <p15:guide id="17" pos="11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926"/>
    <a:srgbClr val="B4B3B3"/>
    <a:srgbClr val="1FCF6D"/>
    <a:srgbClr val="189852"/>
    <a:srgbClr val="F3C500"/>
    <a:srgbClr val="5BABE6"/>
    <a:srgbClr val="9C56B9"/>
    <a:srgbClr val="E87E04"/>
    <a:srgbClr val="EA4B35"/>
    <a:srgbClr val="01B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2237" autoAdjust="0"/>
  </p:normalViewPr>
  <p:slideViewPr>
    <p:cSldViewPr showGuides="1">
      <p:cViewPr varScale="1">
        <p:scale>
          <a:sx n="83" d="100"/>
          <a:sy n="83" d="100"/>
        </p:scale>
        <p:origin x="468" y="84"/>
      </p:cViewPr>
      <p:guideLst>
        <p:guide orient="horz" pos="3657"/>
        <p:guide pos="6788"/>
        <p:guide orient="horz" pos="913"/>
        <p:guide pos="914"/>
        <p:guide orient="horz" pos="2682"/>
        <p:guide orient="horz" pos="346"/>
        <p:guide pos="778"/>
        <p:guide pos="4611"/>
        <p:guide orient="horz" pos="2455"/>
        <p:guide orient="horz" pos="2115"/>
        <p:guide orient="horz" pos="1933"/>
        <p:guide orient="horz" pos="1525"/>
        <p:guide orient="horz" pos="1026"/>
        <p:guide pos="5087"/>
        <p:guide pos="2094"/>
        <p:guide pos="5450"/>
        <p:guide pos="1198"/>
      </p:guideLst>
    </p:cSldViewPr>
  </p:slideViewPr>
  <p:outlineViewPr>
    <p:cViewPr>
      <p:scale>
        <a:sx n="33" d="100"/>
        <a:sy n="33" d="100"/>
      </p:scale>
      <p:origin x="0" y="-1170"/>
    </p:cViewPr>
  </p:outlin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18798741172298E-2"/>
          <c:y val="0.120265982816183"/>
          <c:w val="0.92517732511041395"/>
          <c:h val="0.62074009932253804"/>
        </c:manualLayout>
      </c:layout>
      <c:barChart>
        <c:barDir val="col"/>
        <c:grouping val="clustered"/>
        <c:varyColors val="0"/>
        <c:ser>
          <c:idx val="0"/>
          <c:order val="0"/>
          <c:tx>
            <c:strRef>
              <c:f>Sheet1!$B$1</c:f>
              <c:strCache>
                <c:ptCount val="1"/>
                <c:pt idx="0">
                  <c:v>熟练度</c:v>
                </c:pt>
              </c:strCache>
            </c:strRef>
          </c:tx>
          <c:spPr>
            <a:blipFill>
              <a:blip xmlns:r="http://schemas.openxmlformats.org/officeDocument/2006/relationships" r:embed="rId3"/>
              <a:stretch>
                <a:fillRect/>
              </a:stretch>
            </a:blip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B5F8-402B-A7A1-6A43C0B8DF11}"/>
              </c:ext>
            </c:extLst>
          </c:dPt>
          <c:dPt>
            <c:idx val="1"/>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B5F8-402B-A7A1-6A43C0B8DF11}"/>
              </c:ext>
            </c:extLst>
          </c:dPt>
          <c:dPt>
            <c:idx val="2"/>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B5F8-402B-A7A1-6A43C0B8DF11}"/>
              </c:ext>
            </c:extLst>
          </c:dPt>
          <c:dPt>
            <c:idx val="3"/>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B5F8-402B-A7A1-6A43C0B8DF11}"/>
              </c:ext>
            </c:extLst>
          </c:dPt>
          <c:cat>
            <c:strRef>
              <c:f>Sheet1!$A$2:$A$5</c:f>
              <c:strCache>
                <c:ptCount val="4"/>
                <c:pt idx="0">
                  <c:v>PS</c:v>
                </c:pt>
                <c:pt idx="1">
                  <c:v>AI</c:v>
                </c:pt>
                <c:pt idx="2">
                  <c:v>营</c:v>
                </c:pt>
                <c:pt idx="3">
                  <c:v>PPT</c:v>
                </c:pt>
              </c:strCache>
            </c:strRef>
          </c:cat>
          <c:val>
            <c:numRef>
              <c:f>Sheet1!$B$2:$B$5</c:f>
              <c:numCache>
                <c:formatCode>General</c:formatCode>
                <c:ptCount val="4"/>
                <c:pt idx="0">
                  <c:v>70</c:v>
                </c:pt>
                <c:pt idx="1">
                  <c:v>65</c:v>
                </c:pt>
                <c:pt idx="2">
                  <c:v>50</c:v>
                </c:pt>
                <c:pt idx="3">
                  <c:v>75</c:v>
                </c:pt>
              </c:numCache>
            </c:numRef>
          </c:val>
          <c:extLst>
            <c:ext xmlns:c16="http://schemas.microsoft.com/office/drawing/2014/chart" uri="{C3380CC4-5D6E-409C-BE32-E72D297353CC}">
              <c16:uniqueId val="{00000008-B5F8-402B-A7A1-6A43C0B8DF11}"/>
            </c:ext>
          </c:extLst>
        </c:ser>
        <c:dLbls>
          <c:showLegendKey val="0"/>
          <c:showVal val="0"/>
          <c:showCatName val="0"/>
          <c:showSerName val="0"/>
          <c:showPercent val="0"/>
          <c:showBubbleSize val="0"/>
        </c:dLbls>
        <c:gapWidth val="100"/>
        <c:axId val="367892920"/>
        <c:axId val="369435192"/>
      </c:barChart>
      <c:catAx>
        <c:axId val="367892920"/>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vert="eaVert" wrap="square" anchor="ctr" anchorCtr="0"/>
          <a:lstStyle/>
          <a:p>
            <a:pPr>
              <a:defRPr lang="zh-CN" sz="2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369435192"/>
        <c:crosses val="autoZero"/>
        <c:auto val="1"/>
        <c:lblAlgn val="ctr"/>
        <c:lblOffset val="100"/>
        <c:noMultiLvlLbl val="0"/>
      </c:catAx>
      <c:valAx>
        <c:axId val="3694351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6789292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知识结构</c:v>
                </c:pt>
              </c:strCache>
            </c:strRef>
          </c:tx>
          <c:spPr>
            <a:ln w="9525">
              <a:noFill/>
            </a:ln>
          </c:spPr>
          <c:explosion val="12"/>
          <c:dPt>
            <c:idx val="0"/>
            <c:bubble3D val="0"/>
            <c:explosion val="7"/>
            <c:spPr>
              <a:solidFill>
                <a:srgbClr val="5BABE6"/>
              </a:solidFill>
              <a:ln w="19050">
                <a:noFill/>
              </a:ln>
              <a:effectLst/>
            </c:spPr>
            <c:extLst>
              <c:ext xmlns:c16="http://schemas.microsoft.com/office/drawing/2014/chart" uri="{C3380CC4-5D6E-409C-BE32-E72D297353CC}">
                <c16:uniqueId val="{00000001-F675-47EB-8D7D-2687FDDADF8A}"/>
              </c:ext>
            </c:extLst>
          </c:dPt>
          <c:dPt>
            <c:idx val="1"/>
            <c:bubble3D val="0"/>
            <c:explosion val="1"/>
            <c:spPr>
              <a:solidFill>
                <a:srgbClr val="EA4B35"/>
              </a:solidFill>
              <a:ln w="9525">
                <a:noFill/>
              </a:ln>
              <a:effectLst/>
            </c:spPr>
            <c:extLst>
              <c:ext xmlns:c16="http://schemas.microsoft.com/office/drawing/2014/chart" uri="{C3380CC4-5D6E-409C-BE32-E72D297353CC}">
                <c16:uniqueId val="{00000003-F675-47EB-8D7D-2687FDDADF8A}"/>
              </c:ext>
            </c:extLst>
          </c:dPt>
          <c:dPt>
            <c:idx val="2"/>
            <c:bubble3D val="0"/>
            <c:explosion val="0"/>
            <c:spPr>
              <a:solidFill>
                <a:srgbClr val="E87E04"/>
              </a:solidFill>
              <a:ln w="9525">
                <a:noFill/>
              </a:ln>
              <a:effectLst/>
            </c:spPr>
            <c:extLst>
              <c:ext xmlns:c16="http://schemas.microsoft.com/office/drawing/2014/chart" uri="{C3380CC4-5D6E-409C-BE32-E72D297353CC}">
                <c16:uniqueId val="{00000005-F675-47EB-8D7D-2687FDDADF8A}"/>
              </c:ext>
            </c:extLst>
          </c:dPt>
          <c:dPt>
            <c:idx val="3"/>
            <c:bubble3D val="0"/>
            <c:explosion val="0"/>
            <c:spPr>
              <a:solidFill>
                <a:srgbClr val="F3C500"/>
              </a:solidFill>
              <a:ln w="9525">
                <a:noFill/>
              </a:ln>
              <a:effectLst/>
            </c:spPr>
            <c:extLst>
              <c:ext xmlns:c16="http://schemas.microsoft.com/office/drawing/2014/chart" uri="{C3380CC4-5D6E-409C-BE32-E72D297353CC}">
                <c16:uniqueId val="{00000007-F675-47EB-8D7D-2687FDDADF8A}"/>
              </c:ext>
            </c:extLst>
          </c:dPt>
          <c:dPt>
            <c:idx val="4"/>
            <c:bubble3D val="0"/>
            <c:explosion val="0"/>
            <c:spPr>
              <a:solidFill>
                <a:srgbClr val="1FCF6D"/>
              </a:solidFill>
              <a:ln w="9525">
                <a:noFill/>
              </a:ln>
              <a:effectLst/>
            </c:spPr>
            <c:extLst>
              <c:ext xmlns:c16="http://schemas.microsoft.com/office/drawing/2014/chart" uri="{C3380CC4-5D6E-409C-BE32-E72D297353CC}">
                <c16:uniqueId val="{00000009-F675-47EB-8D7D-2687FDDADF8A}"/>
              </c:ext>
            </c:extLst>
          </c:dPt>
          <c:dPt>
            <c:idx val="5"/>
            <c:bubble3D val="0"/>
            <c:explosion val="0"/>
            <c:spPr>
              <a:solidFill>
                <a:srgbClr val="01BF9D"/>
              </a:solidFill>
              <a:ln w="9525">
                <a:noFill/>
              </a:ln>
              <a:effectLst/>
            </c:spPr>
            <c:extLst>
              <c:ext xmlns:c16="http://schemas.microsoft.com/office/drawing/2014/chart" uri="{C3380CC4-5D6E-409C-BE32-E72D297353CC}">
                <c16:uniqueId val="{0000000B-F675-47EB-8D7D-2687FDDADF8A}"/>
              </c:ext>
            </c:extLst>
          </c:dPt>
          <c:cat>
            <c:strRef>
              <c:f>Sheet1!$A$2:$A$7</c:f>
              <c:strCache>
                <c:ptCount val="6"/>
                <c:pt idx="0">
                  <c:v>市场营销学</c:v>
                </c:pt>
                <c:pt idx="1">
                  <c:v>经济学</c:v>
                </c:pt>
                <c:pt idx="2">
                  <c:v>平面设计学</c:v>
                </c:pt>
                <c:pt idx="3">
                  <c:v>人力资源学</c:v>
                </c:pt>
                <c:pt idx="4">
                  <c:v>企业管理学</c:v>
                </c:pt>
                <c:pt idx="5">
                  <c:v>人际沟通学</c:v>
                </c:pt>
              </c:strCache>
            </c:strRef>
          </c:cat>
          <c:val>
            <c:numRef>
              <c:f>Sheet1!$B$2:$B$7</c:f>
              <c:numCache>
                <c:formatCode>General</c:formatCode>
                <c:ptCount val="6"/>
                <c:pt idx="0">
                  <c:v>35</c:v>
                </c:pt>
                <c:pt idx="1">
                  <c:v>20</c:v>
                </c:pt>
                <c:pt idx="2">
                  <c:v>15</c:v>
                </c:pt>
                <c:pt idx="3">
                  <c:v>10</c:v>
                </c:pt>
                <c:pt idx="4">
                  <c:v>10</c:v>
                </c:pt>
                <c:pt idx="5">
                  <c:v>10</c:v>
                </c:pt>
              </c:numCache>
            </c:numRef>
          </c:val>
          <c:extLst>
            <c:ext xmlns:c16="http://schemas.microsoft.com/office/drawing/2014/chart" uri="{C3380CC4-5D6E-409C-BE32-E72D297353CC}">
              <c16:uniqueId val="{0000000C-F675-47EB-8D7D-2687FDDADF8A}"/>
            </c:ext>
          </c:extLst>
        </c:ser>
        <c:dLbls>
          <c:showLegendKey val="0"/>
          <c:showVal val="0"/>
          <c:showCatName val="0"/>
          <c:showSerName val="0"/>
          <c:showPercent val="0"/>
          <c:showBubbleSize val="0"/>
          <c:showLeaderLines val="1"/>
        </c:dLbls>
        <c:firstSliceAng val="168"/>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知识结构</c:v>
                </c:pt>
              </c:strCache>
            </c:strRef>
          </c:tx>
          <c:spPr>
            <a:ln w="9525">
              <a:noFill/>
            </a:ln>
          </c:spPr>
          <c:explosion val="13"/>
          <c:dPt>
            <c:idx val="0"/>
            <c:bubble3D val="0"/>
            <c:explosion val="9"/>
            <c:spPr>
              <a:solidFill>
                <a:srgbClr val="1FCF6D"/>
              </a:solidFill>
              <a:ln w="19050">
                <a:noFill/>
              </a:ln>
              <a:effectLst/>
            </c:spPr>
            <c:extLst>
              <c:ext xmlns:c16="http://schemas.microsoft.com/office/drawing/2014/chart" uri="{C3380CC4-5D6E-409C-BE32-E72D297353CC}">
                <c16:uniqueId val="{00000001-AE03-467F-9160-07C099AC9F31}"/>
              </c:ext>
            </c:extLst>
          </c:dPt>
          <c:dPt>
            <c:idx val="1"/>
            <c:bubble3D val="0"/>
            <c:explosion val="0"/>
            <c:spPr>
              <a:solidFill>
                <a:srgbClr val="01BF9D"/>
              </a:solidFill>
              <a:ln w="9525">
                <a:noFill/>
              </a:ln>
              <a:effectLst/>
            </c:spPr>
            <c:extLst>
              <c:ext xmlns:c16="http://schemas.microsoft.com/office/drawing/2014/chart" uri="{C3380CC4-5D6E-409C-BE32-E72D297353CC}">
                <c16:uniqueId val="{00000003-AE03-467F-9160-07C099AC9F31}"/>
              </c:ext>
            </c:extLst>
          </c:dPt>
          <c:dPt>
            <c:idx val="2"/>
            <c:bubble3D val="0"/>
            <c:explosion val="0"/>
            <c:spPr>
              <a:solidFill>
                <a:srgbClr val="E87E04"/>
              </a:solidFill>
              <a:ln w="9525">
                <a:noFill/>
              </a:ln>
              <a:effectLst/>
            </c:spPr>
            <c:extLst>
              <c:ext xmlns:c16="http://schemas.microsoft.com/office/drawing/2014/chart" uri="{C3380CC4-5D6E-409C-BE32-E72D297353CC}">
                <c16:uniqueId val="{00000005-AE03-467F-9160-07C099AC9F31}"/>
              </c:ext>
            </c:extLst>
          </c:dPt>
          <c:dPt>
            <c:idx val="3"/>
            <c:bubble3D val="0"/>
            <c:explosion val="0"/>
            <c:spPr>
              <a:solidFill>
                <a:srgbClr val="F3C500"/>
              </a:solidFill>
              <a:ln w="9525">
                <a:noFill/>
              </a:ln>
              <a:effectLst/>
            </c:spPr>
            <c:extLst>
              <c:ext xmlns:c16="http://schemas.microsoft.com/office/drawing/2014/chart" uri="{C3380CC4-5D6E-409C-BE32-E72D297353CC}">
                <c16:uniqueId val="{00000007-AE03-467F-9160-07C099AC9F31}"/>
              </c:ext>
            </c:extLst>
          </c:dPt>
          <c:cat>
            <c:strRef>
              <c:f>Sheet1!$A$2:$A$5</c:f>
              <c:strCache>
                <c:ptCount val="4"/>
                <c:pt idx="0">
                  <c:v>电子商务,APP运营，微博微信营销</c:v>
                </c:pt>
                <c:pt idx="1">
                  <c:v>统计学运筹学</c:v>
                </c:pt>
                <c:pt idx="2">
                  <c:v>Microsoft PowerPoint</c:v>
                </c:pt>
                <c:pt idx="3">
                  <c:v>施工组织设计工程法规，项目管理</c:v>
                </c:pt>
              </c:strCache>
            </c:strRef>
          </c:cat>
          <c:val>
            <c:numRef>
              <c:f>Sheet1!$B$2:$B$5</c:f>
              <c:numCache>
                <c:formatCode>General</c:formatCode>
                <c:ptCount val="4"/>
                <c:pt idx="0">
                  <c:v>40</c:v>
                </c:pt>
                <c:pt idx="1">
                  <c:v>20</c:v>
                </c:pt>
                <c:pt idx="2">
                  <c:v>20</c:v>
                </c:pt>
                <c:pt idx="3">
                  <c:v>20</c:v>
                </c:pt>
              </c:numCache>
            </c:numRef>
          </c:val>
          <c:extLst>
            <c:ext xmlns:c16="http://schemas.microsoft.com/office/drawing/2014/chart" uri="{C3380CC4-5D6E-409C-BE32-E72D297353CC}">
              <c16:uniqueId val="{00000008-AE03-467F-9160-07C099AC9F31}"/>
            </c:ext>
          </c:extLst>
        </c:ser>
        <c:dLbls>
          <c:showLegendKey val="0"/>
          <c:showVal val="0"/>
          <c:showCatName val="0"/>
          <c:showSerName val="0"/>
          <c:showPercent val="0"/>
          <c:showBubbleSize val="0"/>
          <c:showLeaderLines val="1"/>
        </c:dLbls>
        <c:firstSliceAng val="148"/>
      </c:pieChart>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0.04157</cdr:x>
      <cdr:y>0.72226</cdr:y>
    </cdr:from>
    <cdr:to>
      <cdr:x>0.44138</cdr:x>
      <cdr:y>0.9787</cdr:y>
    </cdr:to>
    <cdr:sp macro="" textlink="">
      <cdr:nvSpPr>
        <cdr:cNvPr id="2" name="任意多边形 1"/>
        <cdr:cNvSpPr/>
      </cdr:nvSpPr>
      <cdr:spPr>
        <a:xfrm xmlns:a="http://schemas.openxmlformats.org/drawingml/2006/main">
          <a:off x="201641" y="2442130"/>
          <a:ext cx="1939159" cy="867104"/>
        </a:xfrm>
        <a:custGeom xmlns:a="http://schemas.openxmlformats.org/drawingml/2006/main">
          <a:avLst/>
          <a:gdLst>
            <a:gd name="connsiteX0" fmla="*/ 1939159 w 1939159"/>
            <a:gd name="connsiteY0" fmla="*/ 0 h 867104"/>
            <a:gd name="connsiteX1" fmla="*/ 1324304 w 1939159"/>
            <a:gd name="connsiteY1" fmla="*/ 867104 h 867104"/>
            <a:gd name="connsiteX2" fmla="*/ 0 w 1939159"/>
            <a:gd name="connsiteY2" fmla="*/ 835573 h 867104"/>
          </a:gdLst>
          <a:ahLst/>
          <a:cxnLst>
            <a:cxn ang="0">
              <a:pos x="connsiteX0" y="connsiteY0"/>
            </a:cxn>
            <a:cxn ang="0">
              <a:pos x="connsiteX1" y="connsiteY1"/>
            </a:cxn>
            <a:cxn ang="0">
              <a:pos x="connsiteX2" y="connsiteY2"/>
            </a:cxn>
          </a:cxnLst>
          <a:rect l="l" t="t" r="r" b="b"/>
          <a:pathLst>
            <a:path w="1939159" h="867104">
              <a:moveTo>
                <a:pt x="1939159" y="0"/>
              </a:moveTo>
              <a:lnTo>
                <a:pt x="1324304" y="867104"/>
              </a:lnTo>
              <a:lnTo>
                <a:pt x="0" y="835573"/>
              </a:lnTo>
            </a:path>
          </a:pathLst>
        </a:custGeom>
        <a:noFill xmlns:a="http://schemas.openxmlformats.org/drawingml/2006/main"/>
        <a:ln xmlns:a="http://schemas.openxmlformats.org/drawingml/2006/main">
          <a:solidFill>
            <a:schemeClr val="bg1"/>
          </a:solidFill>
          <a:headEnd type="diamon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0D30C-EBCB-4F6F-8E01-53623E91E20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4DED1-92B5-4263-826D-D9E45F8162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00B38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00B38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00B386"/>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112409" y="551160"/>
            <a:ext cx="11990524" cy="5786676"/>
            <a:chOff x="-1068796" y="1"/>
            <a:chExt cx="14305114" cy="6903706"/>
          </a:xfrm>
        </p:grpSpPr>
        <p:grpSp>
          <p:nvGrpSpPr>
            <p:cNvPr id="4" name="组合 3"/>
            <p:cNvGrpSpPr/>
            <p:nvPr userDrawn="1"/>
          </p:nvGrpSpPr>
          <p:grpSpPr>
            <a:xfrm rot="5400000">
              <a:off x="2631908" y="-3700703"/>
              <a:ext cx="6903706" cy="14305114"/>
              <a:chOff x="7843944" y="753035"/>
              <a:chExt cx="2733951" cy="5664998"/>
            </a:xfrm>
          </p:grpSpPr>
          <p:sp>
            <p:nvSpPr>
              <p:cNvPr id="6" name="圆角矩形 5"/>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B386"/>
        </a:solidFill>
        <a:effectLst/>
      </p:bgPr>
    </p:bg>
    <p:spTree>
      <p:nvGrpSpPr>
        <p:cNvPr id="1" name=""/>
        <p:cNvGrpSpPr/>
        <p:nvPr/>
      </p:nvGrpSpPr>
      <p:grpSpPr>
        <a:xfrm>
          <a:off x="0" y="0"/>
          <a:ext cx="0" cy="0"/>
          <a:chOff x="0" y="0"/>
          <a:chExt cx="0" cy="0"/>
        </a:xfrm>
      </p:grpSpPr>
      <p:grpSp>
        <p:nvGrpSpPr>
          <p:cNvPr id="17" name="组合 16"/>
          <p:cNvGrpSpPr/>
          <p:nvPr userDrawn="1"/>
        </p:nvGrpSpPr>
        <p:grpSpPr>
          <a:xfrm>
            <a:off x="-1788876" y="-351420"/>
            <a:ext cx="15761468" cy="7606548"/>
            <a:chOff x="-1068796" y="1"/>
            <a:chExt cx="14305114" cy="6903706"/>
          </a:xfrm>
        </p:grpSpPr>
        <p:grpSp>
          <p:nvGrpSpPr>
            <p:cNvPr id="3" name="组合 2"/>
            <p:cNvGrpSpPr/>
            <p:nvPr userDrawn="1"/>
          </p:nvGrpSpPr>
          <p:grpSpPr>
            <a:xfrm rot="5400000">
              <a:off x="2631908" y="-3700703"/>
              <a:ext cx="6903706" cy="14305114"/>
              <a:chOff x="7843944" y="753035"/>
              <a:chExt cx="2733951" cy="5664998"/>
            </a:xfrm>
          </p:grpSpPr>
          <p:sp>
            <p:nvSpPr>
              <p:cNvPr id="4" name="圆角矩形 3"/>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userDrawn="1"/>
          </p:nvPicPr>
          <p:blipFill rotWithShape="1">
            <a:blip r:embed="rId2">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8A2998-8C8A-4C91-8CE6-457AE2FB450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433478-CCBA-4049-8EED-810CF05F2E3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A2998-8C8A-4C91-8CE6-457AE2FB450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33478-CCBA-4049-8EED-810CF05F2E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weibo.com/u/5052434599" TargetMode="External"/><Relationship Id="rId7" Type="http://schemas.microsoft.com/office/2007/relationships/hdphoto" Target="../media/hdphoto1.wdp"/><Relationship Id="rId2" Type="http://schemas.openxmlformats.org/officeDocument/2006/relationships/hyperlink" Target="mailto:18237654321qq@.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weibo.com/u/5052434599" TargetMode="External"/><Relationship Id="rId7" Type="http://schemas.microsoft.com/office/2007/relationships/hdphoto" Target="../media/hdphoto1.wdp"/><Relationship Id="rId2" Type="http://schemas.openxmlformats.org/officeDocument/2006/relationships/hyperlink" Target="mailto:18237654321qq@.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9.emf"/><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emf"/><Relationship Id="rId9" Type="http://schemas.openxmlformats.org/officeDocument/2006/relationships/image" Target="../media/image2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rot="3133978">
            <a:off x="2307750" y="5686219"/>
            <a:ext cx="2218822" cy="1521274"/>
          </a:xfrm>
          <a:custGeom>
            <a:avLst/>
            <a:gdLst>
              <a:gd name="connsiteX0" fmla="*/ 0 w 2218822"/>
              <a:gd name="connsiteY0" fmla="*/ 0 h 1475750"/>
              <a:gd name="connsiteX1" fmla="*/ 2218822 w 2218822"/>
              <a:gd name="connsiteY1" fmla="*/ 0 h 1475750"/>
              <a:gd name="connsiteX2" fmla="*/ 1075473 w 2218822"/>
              <a:gd name="connsiteY2" fmla="*/ 1475750 h 1475750"/>
              <a:gd name="connsiteX3" fmla="*/ 0 w 2218822"/>
              <a:gd name="connsiteY3" fmla="*/ 1475750 h 1475750"/>
            </a:gdLst>
            <a:ahLst/>
            <a:cxnLst>
              <a:cxn ang="0">
                <a:pos x="connsiteX0" y="connsiteY0"/>
              </a:cxn>
              <a:cxn ang="0">
                <a:pos x="connsiteX1" y="connsiteY1"/>
              </a:cxn>
              <a:cxn ang="0">
                <a:pos x="connsiteX2" y="connsiteY2"/>
              </a:cxn>
              <a:cxn ang="0">
                <a:pos x="connsiteX3" y="connsiteY3"/>
              </a:cxn>
            </a:cxnLst>
            <a:rect l="l" t="t" r="r" b="b"/>
            <a:pathLst>
              <a:path w="2218822" h="1475750">
                <a:moveTo>
                  <a:pt x="0" y="0"/>
                </a:moveTo>
                <a:lnTo>
                  <a:pt x="2218822" y="0"/>
                </a:lnTo>
                <a:lnTo>
                  <a:pt x="1075473" y="1475750"/>
                </a:lnTo>
                <a:lnTo>
                  <a:pt x="0" y="147575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176000" y="1527886"/>
            <a:ext cx="3262432" cy="1015663"/>
          </a:xfrm>
          <a:prstGeom prst="rect">
            <a:avLst/>
          </a:prstGeom>
          <a:noFill/>
        </p:spPr>
        <p:txBody>
          <a:bodyPr wrap="none" rtlCol="0">
            <a:spAutoFit/>
          </a:bodyPr>
          <a:lstStyle/>
          <a:p>
            <a:r>
              <a:rPr lang="zh-CN" altLang="en-US" sz="6000" dirty="0">
                <a:solidFill>
                  <a:schemeClr val="bg1"/>
                </a:solidFill>
                <a:latin typeface="张海山锐谐体" panose="02000000000000000000" pitchFamily="2" charset="-122"/>
                <a:ea typeface="张海山锐谐体" panose="02000000000000000000" pitchFamily="2" charset="-122"/>
              </a:rPr>
              <a:t>个人简历</a:t>
            </a:r>
          </a:p>
        </p:txBody>
      </p:sp>
      <p:sp>
        <p:nvSpPr>
          <p:cNvPr id="4" name="文本框 3"/>
          <p:cNvSpPr txBox="1"/>
          <p:nvPr/>
        </p:nvSpPr>
        <p:spPr>
          <a:xfrm>
            <a:off x="9599649" y="6185198"/>
            <a:ext cx="2068195" cy="400110"/>
          </a:xfrm>
          <a:prstGeom prst="rect">
            <a:avLst/>
          </a:prstGeom>
          <a:noFill/>
        </p:spPr>
        <p:txBody>
          <a:bodyPr wrap="none" rtlCol="0">
            <a:spAutoFit/>
          </a:bodyPr>
          <a:lstStyle/>
          <a:p>
            <a:pPr algn="r"/>
            <a:r>
              <a:rPr lang="en-US" altLang="zh-CN" sz="2000">
                <a:solidFill>
                  <a:schemeClr val="bg1"/>
                </a:solidFill>
                <a:latin typeface="张海山锐谐体" panose="02000000000000000000" pitchFamily="2" charset="-122"/>
                <a:ea typeface="张海山锐谐体" panose="02000000000000000000" pitchFamily="2" charset="-122"/>
              </a:rPr>
              <a:t>xiazaii</a:t>
            </a:r>
            <a:r>
              <a:rPr lang="zh-CN" altLang="en-US" sz="2000">
                <a:solidFill>
                  <a:schemeClr val="bg1"/>
                </a:solidFill>
                <a:latin typeface="张海山锐谐体" panose="02000000000000000000" pitchFamily="2" charset="-122"/>
                <a:ea typeface="张海山锐谐体" panose="02000000000000000000" pitchFamily="2" charset="-122"/>
              </a:rPr>
              <a:t>荣誉出品</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cxnSp>
        <p:nvCxnSpPr>
          <p:cNvPr id="6" name="直接连接符 5"/>
          <p:cNvCxnSpPr/>
          <p:nvPr/>
        </p:nvCxnSpPr>
        <p:spPr>
          <a:xfrm flipH="1" flipV="1">
            <a:off x="7320136" y="2348880"/>
            <a:ext cx="4247977" cy="67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212124" y="2915597"/>
            <a:ext cx="2698175" cy="1384995"/>
          </a:xfrm>
          <a:prstGeom prst="rect">
            <a:avLst/>
          </a:prstGeom>
          <a:noFill/>
        </p:spPr>
        <p:txBody>
          <a:bodyPr wrap="none" rtlCol="0">
            <a:spAutoFit/>
          </a:bodyPr>
          <a:lstStyle/>
          <a:p>
            <a:r>
              <a:rPr lang="zh-CN" altLang="en-US" sz="2800" dirty="0">
                <a:solidFill>
                  <a:schemeClr val="bg1"/>
                </a:solidFill>
                <a:latin typeface="张海山锐谐体" panose="02000000000000000000" pitchFamily="2" charset="-122"/>
                <a:ea typeface="张海山锐谐体" panose="02000000000000000000" pitchFamily="2" charset="-122"/>
              </a:rPr>
              <a:t>姓名：</a:t>
            </a:r>
            <a:r>
              <a:rPr lang="en-US" altLang="zh-CN" sz="2800" dirty="0">
                <a:solidFill>
                  <a:schemeClr val="bg1"/>
                </a:solidFill>
                <a:latin typeface="张海山锐谐体" panose="02000000000000000000" pitchFamily="2" charset="-122"/>
                <a:ea typeface="张海山锐谐体" panose="02000000000000000000" pitchFamily="2" charset="-122"/>
              </a:rPr>
              <a:t>xxx</a:t>
            </a:r>
          </a:p>
          <a:p>
            <a:r>
              <a:rPr lang="zh-CN" altLang="en-US" sz="2800" dirty="0">
                <a:solidFill>
                  <a:schemeClr val="bg1"/>
                </a:solidFill>
                <a:latin typeface="张海山锐谐体" panose="02000000000000000000" pitchFamily="2" charset="-122"/>
                <a:ea typeface="张海山锐谐体" panose="02000000000000000000" pitchFamily="2" charset="-122"/>
              </a:rPr>
              <a:t>学历：本科</a:t>
            </a:r>
            <a:endParaRPr lang="en-US" altLang="zh-CN" sz="2800" dirty="0">
              <a:solidFill>
                <a:schemeClr val="bg1"/>
              </a:solidFill>
              <a:latin typeface="张海山锐谐体" panose="02000000000000000000" pitchFamily="2" charset="-122"/>
              <a:ea typeface="张海山锐谐体" panose="02000000000000000000" pitchFamily="2" charset="-122"/>
            </a:endParaRPr>
          </a:p>
          <a:p>
            <a:r>
              <a:rPr lang="zh-CN" altLang="en-US" sz="2800" dirty="0">
                <a:solidFill>
                  <a:schemeClr val="bg1"/>
                </a:solidFill>
                <a:latin typeface="张海山锐谐体" panose="02000000000000000000" pitchFamily="2" charset="-122"/>
                <a:ea typeface="张海山锐谐体" panose="02000000000000000000" pitchFamily="2" charset="-122"/>
              </a:rPr>
              <a:t>专业：市场营销</a:t>
            </a:r>
            <a:endParaRPr lang="en-US" altLang="zh-CN" sz="2800" dirty="0">
              <a:solidFill>
                <a:schemeClr val="bg1"/>
              </a:solidFill>
              <a:latin typeface="张海山锐谐体" panose="02000000000000000000" pitchFamily="2" charset="-122"/>
              <a:ea typeface="张海山锐谐体" panose="02000000000000000000" pitchFamily="2" charset="-122"/>
            </a:endParaRPr>
          </a:p>
        </p:txBody>
      </p:sp>
      <p:sp>
        <p:nvSpPr>
          <p:cNvPr id="5" name="文本框 4"/>
          <p:cNvSpPr txBox="1"/>
          <p:nvPr/>
        </p:nvSpPr>
        <p:spPr>
          <a:xfrm>
            <a:off x="7219309" y="4666276"/>
            <a:ext cx="4487511" cy="9233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电话：</a:t>
            </a:r>
            <a:r>
              <a:rPr lang="en-US" altLang="zh-CN" dirty="0">
                <a:solidFill>
                  <a:schemeClr val="bg1"/>
                </a:solidFill>
                <a:latin typeface="微软雅黑" panose="020B0503020204020204" pitchFamily="34" charset="-122"/>
                <a:ea typeface="微软雅黑" panose="020B0503020204020204" pitchFamily="34" charset="-122"/>
              </a:rPr>
              <a:t>123456789012</a:t>
            </a:r>
          </a:p>
          <a:p>
            <a:r>
              <a:rPr lang="zh-CN" altLang="en-US" dirty="0">
                <a:solidFill>
                  <a:schemeClr val="bg1"/>
                </a:solidFill>
                <a:latin typeface="微软雅黑" panose="020B0503020204020204" pitchFamily="34" charset="-122"/>
                <a:ea typeface="微软雅黑" panose="020B0503020204020204" pitchFamily="34" charset="-122"/>
              </a:rPr>
              <a:t>邮箱：</a:t>
            </a:r>
            <a:r>
              <a:rPr lang="en-US" altLang="zh-CN" dirty="0">
                <a:solidFill>
                  <a:schemeClr val="bg1"/>
                </a:solidFill>
                <a:latin typeface="微软雅黑" panose="020B0503020204020204" pitchFamily="34" charset="-122"/>
                <a:ea typeface="微软雅黑" panose="020B0503020204020204" pitchFamily="34" charset="-122"/>
                <a:hlinkClick r:id="rId2"/>
              </a:rPr>
              <a:t>18237654321qq@.com</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微博：</a:t>
            </a:r>
            <a:r>
              <a:rPr lang="en-US" altLang="zh-CN" dirty="0">
                <a:solidFill>
                  <a:schemeClr val="bg1"/>
                </a:solidFill>
                <a:latin typeface="微软雅黑" panose="020B0503020204020204" pitchFamily="34" charset="-122"/>
                <a:ea typeface="微软雅黑" panose="020B0503020204020204" pitchFamily="34" charset="-122"/>
                <a:hlinkClick r:id="rId3"/>
              </a:rPr>
              <a:t>http://weibo.com/u/5052434599</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4"/>
          <a:stretch>
            <a:fillRect/>
          </a:stretch>
        </p:blipFill>
        <p:spPr>
          <a:xfrm>
            <a:off x="309524" y="424984"/>
            <a:ext cx="5417708" cy="4375616"/>
          </a:xfrm>
          <a:prstGeom prst="rect">
            <a:avLst/>
          </a:prstGeom>
        </p:spPr>
      </p:pic>
      <p:grpSp>
        <p:nvGrpSpPr>
          <p:cNvPr id="11" name="组合 10"/>
          <p:cNvGrpSpPr/>
          <p:nvPr/>
        </p:nvGrpSpPr>
        <p:grpSpPr>
          <a:xfrm rot="16200000" flipV="1">
            <a:off x="883977" y="2785939"/>
            <a:ext cx="4392388" cy="2119785"/>
            <a:chOff x="-1068796" y="1"/>
            <a:chExt cx="14305114" cy="6903706"/>
          </a:xfrm>
        </p:grpSpPr>
        <p:grpSp>
          <p:nvGrpSpPr>
            <p:cNvPr id="12" name="组合 11"/>
            <p:cNvGrpSpPr/>
            <p:nvPr userDrawn="1"/>
          </p:nvGrpSpPr>
          <p:grpSpPr>
            <a:xfrm rot="5400000">
              <a:off x="2631908" y="-3700703"/>
              <a:ext cx="6903706" cy="14305114"/>
              <a:chOff x="7843944" y="753035"/>
              <a:chExt cx="2733951" cy="5664998"/>
            </a:xfrm>
          </p:grpSpPr>
          <p:sp>
            <p:nvSpPr>
              <p:cNvPr id="14" name="圆角矩形 13"/>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pic>
        <p:nvPicPr>
          <p:cNvPr id="27" name="图片 2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247300" y="3684594"/>
            <a:ext cx="1644473" cy="1772123"/>
          </a:xfrm>
          <a:prstGeom prst="rect">
            <a:avLst/>
          </a:prstGeom>
        </p:spPr>
      </p:pic>
      <p:pic>
        <p:nvPicPr>
          <p:cNvPr id="9" name="图片 8"/>
          <p:cNvPicPr>
            <a:picLocks noChangeAspect="1"/>
          </p:cNvPicPr>
          <p:nvPr/>
        </p:nvPicPr>
        <p:blipFill>
          <a:blip r:embed="rId8"/>
          <a:stretch>
            <a:fillRect/>
          </a:stretch>
        </p:blipFill>
        <p:spPr>
          <a:xfrm>
            <a:off x="2411767" y="2663138"/>
            <a:ext cx="1288387" cy="9350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24878" y="3122644"/>
            <a:ext cx="6456069" cy="2917131"/>
            <a:chOff x="3894597" y="2562897"/>
            <a:chExt cx="6459141" cy="3025748"/>
          </a:xfrm>
        </p:grpSpPr>
        <p:grpSp>
          <p:nvGrpSpPr>
            <p:cNvPr id="6" name="组合 5"/>
            <p:cNvGrpSpPr/>
            <p:nvPr/>
          </p:nvGrpSpPr>
          <p:grpSpPr>
            <a:xfrm>
              <a:off x="4044310" y="2602130"/>
              <a:ext cx="601055" cy="2986515"/>
              <a:chOff x="3813193" y="2528888"/>
              <a:chExt cx="601055" cy="2986515"/>
            </a:xfrm>
          </p:grpSpPr>
          <p:sp>
            <p:nvSpPr>
              <p:cNvPr id="5" name="矩形 4"/>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183807" y="3222178"/>
                <a:ext cx="230441" cy="2186821"/>
              </a:xfrm>
              <a:prstGeom prst="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3193" y="4942596"/>
                <a:ext cx="572807" cy="572807"/>
              </a:xfrm>
              <a:prstGeom prst="rect">
                <a:avLst/>
              </a:prstGeom>
              <a:solidFill>
                <a:schemeClr val="bg1"/>
              </a:solidFill>
              <a:ln w="57150">
                <a:solidFill>
                  <a:srgbClr val="5BA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451533" y="2577812"/>
              <a:ext cx="602489" cy="2986515"/>
              <a:chOff x="3813193" y="2528888"/>
              <a:chExt cx="602489" cy="2986515"/>
            </a:xfrm>
          </p:grpSpPr>
          <p:sp>
            <p:nvSpPr>
              <p:cNvPr id="20" name="矩形 19"/>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83807" y="3788844"/>
                <a:ext cx="231875" cy="1620155"/>
              </a:xfrm>
              <a:prstGeom prst="rect">
                <a:avLst/>
              </a:prstGeom>
              <a:solidFill>
                <a:srgbClr val="F3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813193" y="4942596"/>
                <a:ext cx="572807" cy="572807"/>
              </a:xfrm>
              <a:prstGeom prst="rect">
                <a:avLst/>
              </a:prstGeom>
              <a:solidFill>
                <a:schemeClr val="bg1"/>
              </a:solidFill>
              <a:ln w="57150">
                <a:solidFill>
                  <a:srgbClr val="F3C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9758123" y="2562897"/>
              <a:ext cx="595615" cy="2986515"/>
              <a:chOff x="3813193" y="2528888"/>
              <a:chExt cx="595615" cy="2986515"/>
            </a:xfrm>
          </p:grpSpPr>
          <p:sp>
            <p:nvSpPr>
              <p:cNvPr id="28" name="矩形 27"/>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83808" y="4228430"/>
                <a:ext cx="225000" cy="1180570"/>
              </a:xfrm>
              <a:prstGeom prst="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13193" y="4942596"/>
                <a:ext cx="572807" cy="572807"/>
              </a:xfrm>
              <a:prstGeom prst="rect">
                <a:avLst/>
              </a:prstGeom>
              <a:solidFill>
                <a:schemeClr val="bg1"/>
              </a:solidFill>
              <a:ln w="57150">
                <a:solidFill>
                  <a:srgbClr val="EA4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4154952" y="4998954"/>
              <a:ext cx="377304" cy="575809"/>
            </a:xfrm>
            <a:prstGeom prst="rect">
              <a:avLst/>
            </a:prstGeom>
            <a:noFill/>
          </p:spPr>
          <p:txBody>
            <a:bodyPr wrap="none" rtlCol="0">
              <a:spAutoFit/>
            </a:bodyPr>
            <a:lstStyle/>
            <a:p>
              <a:r>
                <a:rPr lang="en-US" altLang="zh-CN" sz="3600" dirty="0"/>
                <a:t>P</a:t>
              </a:r>
              <a:endParaRPr lang="zh-CN" altLang="en-US" sz="3600" dirty="0"/>
            </a:p>
          </p:txBody>
        </p:sp>
        <p:sp>
          <p:nvSpPr>
            <p:cNvPr id="37" name="文本框 36"/>
            <p:cNvSpPr txBox="1"/>
            <p:nvPr/>
          </p:nvSpPr>
          <p:spPr>
            <a:xfrm>
              <a:off x="5497071" y="5029208"/>
              <a:ext cx="503664" cy="523220"/>
            </a:xfrm>
            <a:prstGeom prst="rect">
              <a:avLst/>
            </a:prstGeom>
            <a:noFill/>
          </p:spPr>
          <p:txBody>
            <a:bodyPr wrap="none" rtlCol="0">
              <a:spAutoFit/>
            </a:bodyPr>
            <a:lstStyle/>
            <a:p>
              <a:r>
                <a:rPr lang="en-US" altLang="zh-CN" sz="3200" dirty="0"/>
                <a:t>W</a:t>
              </a:r>
              <a:endParaRPr lang="zh-CN" altLang="en-US" sz="3200" dirty="0"/>
            </a:p>
          </p:txBody>
        </p:sp>
        <p:sp>
          <p:nvSpPr>
            <p:cNvPr id="39" name="文本框 38"/>
            <p:cNvSpPr txBox="1"/>
            <p:nvPr/>
          </p:nvSpPr>
          <p:spPr>
            <a:xfrm>
              <a:off x="9856589" y="5012930"/>
              <a:ext cx="375875" cy="520970"/>
            </a:xfrm>
            <a:prstGeom prst="rect">
              <a:avLst/>
            </a:prstGeom>
            <a:noFill/>
          </p:spPr>
          <p:txBody>
            <a:bodyPr wrap="none" rtlCol="0">
              <a:spAutoFit/>
            </a:bodyPr>
            <a:lstStyle/>
            <a:p>
              <a:r>
                <a:rPr lang="en-US" altLang="zh-CN" sz="3200" dirty="0"/>
                <a:t>A</a:t>
              </a:r>
              <a:endParaRPr lang="zh-CN" altLang="en-US" sz="3200" dirty="0"/>
            </a:p>
          </p:txBody>
        </p:sp>
        <p:sp>
          <p:nvSpPr>
            <p:cNvPr id="40" name="文本框 39"/>
            <p:cNvSpPr txBox="1"/>
            <p:nvPr/>
          </p:nvSpPr>
          <p:spPr>
            <a:xfrm>
              <a:off x="3894597" y="4664062"/>
              <a:ext cx="575809" cy="411292"/>
            </a:xfrm>
            <a:prstGeom prst="rect">
              <a:avLst/>
            </a:prstGeom>
            <a:noFill/>
          </p:spPr>
          <p:txBody>
            <a:bodyPr wrap="none" rtlCol="0">
              <a:spAutoFit/>
            </a:bodyPr>
            <a:lstStyle/>
            <a:p>
              <a:r>
                <a:rPr lang="en-US" altLang="zh-CN" sz="2000" dirty="0">
                  <a:solidFill>
                    <a:srgbClr val="5BABE6"/>
                  </a:solidFill>
                  <a:latin typeface="DFPOP3W12-B5" panose="040B0C09000000000000" pitchFamily="81" charset="-120"/>
                  <a:ea typeface="DFPOP3W12-B5" panose="040B0C09000000000000" pitchFamily="81" charset="-120"/>
                </a:rPr>
                <a:t>70%</a:t>
              </a:r>
              <a:endParaRPr lang="zh-CN" altLang="en-US" sz="2000" dirty="0">
                <a:solidFill>
                  <a:srgbClr val="5BABE6"/>
                </a:solidFill>
                <a:latin typeface="DFPOP3W12-B5" panose="040B0C09000000000000" pitchFamily="81" charset="-120"/>
                <a:ea typeface="DFPOP3W12-B5" panose="040B0C09000000000000" pitchFamily="81" charset="-120"/>
              </a:endParaRPr>
            </a:p>
          </p:txBody>
        </p:sp>
        <p:sp>
          <p:nvSpPr>
            <p:cNvPr id="41" name="文本框 40"/>
            <p:cNvSpPr txBox="1"/>
            <p:nvPr/>
          </p:nvSpPr>
          <p:spPr>
            <a:xfrm>
              <a:off x="5330628" y="4653674"/>
              <a:ext cx="575809" cy="411292"/>
            </a:xfrm>
            <a:prstGeom prst="rect">
              <a:avLst/>
            </a:prstGeom>
            <a:noFill/>
          </p:spPr>
          <p:txBody>
            <a:bodyPr wrap="none" rtlCol="0">
              <a:spAutoFit/>
            </a:bodyPr>
            <a:lstStyle/>
            <a:p>
              <a:r>
                <a:rPr lang="en-US" altLang="zh-CN" sz="2000" dirty="0">
                  <a:solidFill>
                    <a:srgbClr val="F3C500"/>
                  </a:solidFill>
                  <a:latin typeface="DFPOP3W12-B5" panose="040B0C09000000000000" pitchFamily="81" charset="-120"/>
                  <a:ea typeface="DFPOP3W12-B5" panose="040B0C09000000000000" pitchFamily="81" charset="-120"/>
                </a:rPr>
                <a:t>50%</a:t>
              </a:r>
              <a:endParaRPr lang="zh-CN" altLang="en-US" sz="2000" dirty="0">
                <a:solidFill>
                  <a:srgbClr val="F3C500"/>
                </a:solidFill>
                <a:latin typeface="DFPOP3W12-B5" panose="040B0C09000000000000" pitchFamily="81" charset="-120"/>
                <a:ea typeface="DFPOP3W12-B5" panose="040B0C09000000000000" pitchFamily="81" charset="-120"/>
              </a:endParaRPr>
            </a:p>
          </p:txBody>
        </p:sp>
        <p:grpSp>
          <p:nvGrpSpPr>
            <p:cNvPr id="2" name="组合 1"/>
            <p:cNvGrpSpPr/>
            <p:nvPr/>
          </p:nvGrpSpPr>
          <p:grpSpPr>
            <a:xfrm>
              <a:off x="8231237" y="2583079"/>
              <a:ext cx="717840" cy="2986515"/>
              <a:chOff x="8582095" y="2572894"/>
              <a:chExt cx="717840" cy="2986515"/>
            </a:xfrm>
          </p:grpSpPr>
          <p:grpSp>
            <p:nvGrpSpPr>
              <p:cNvPr id="23" name="组合 22"/>
              <p:cNvGrpSpPr/>
              <p:nvPr/>
            </p:nvGrpSpPr>
            <p:grpSpPr>
              <a:xfrm>
                <a:off x="8699226" y="2572894"/>
                <a:ext cx="600709" cy="2986515"/>
                <a:chOff x="3813193" y="2528888"/>
                <a:chExt cx="600709" cy="2986515"/>
              </a:xfrm>
            </p:grpSpPr>
            <p:sp>
              <p:nvSpPr>
                <p:cNvPr id="24" name="矩形 23"/>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83808" y="4121470"/>
                  <a:ext cx="230094" cy="1287530"/>
                </a:xfrm>
                <a:prstGeom prst="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813193" y="4942596"/>
                  <a:ext cx="572807" cy="572807"/>
                </a:xfrm>
                <a:prstGeom prst="rect">
                  <a:avLst/>
                </a:prstGeom>
                <a:solidFill>
                  <a:schemeClr val="bg1"/>
                </a:solidFill>
                <a:ln w="57150">
                  <a:solidFill>
                    <a:srgbClr val="1FC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8818891" y="5004714"/>
                <a:ext cx="343030" cy="520970"/>
              </a:xfrm>
              <a:prstGeom prst="rect">
                <a:avLst/>
              </a:prstGeom>
              <a:noFill/>
            </p:spPr>
            <p:txBody>
              <a:bodyPr wrap="none" rtlCol="0">
                <a:spAutoFit/>
              </a:bodyPr>
              <a:lstStyle/>
              <a:p>
                <a:r>
                  <a:rPr lang="en-US" altLang="zh-CN" sz="3200" dirty="0"/>
                  <a:t>E</a:t>
                </a:r>
                <a:endParaRPr lang="zh-CN" altLang="en-US" sz="3200" dirty="0"/>
              </a:p>
            </p:txBody>
          </p:sp>
          <p:sp>
            <p:nvSpPr>
              <p:cNvPr id="42" name="文本框 41"/>
              <p:cNvSpPr txBox="1"/>
              <p:nvPr/>
            </p:nvSpPr>
            <p:spPr>
              <a:xfrm>
                <a:off x="8582095" y="4645049"/>
                <a:ext cx="575809" cy="411292"/>
              </a:xfrm>
              <a:prstGeom prst="rect">
                <a:avLst/>
              </a:prstGeom>
              <a:noFill/>
            </p:spPr>
            <p:txBody>
              <a:bodyPr wrap="none" rtlCol="0">
                <a:spAutoFit/>
              </a:bodyPr>
              <a:lstStyle/>
              <a:p>
                <a:r>
                  <a:rPr lang="en-US" altLang="zh-CN" sz="2000" dirty="0">
                    <a:solidFill>
                      <a:srgbClr val="1FCF6D"/>
                    </a:solidFill>
                    <a:latin typeface="DFPOP3W12-B5" panose="040B0C09000000000000" pitchFamily="81" charset="-120"/>
                    <a:ea typeface="DFPOP3W12-B5" panose="040B0C09000000000000" pitchFamily="81" charset="-120"/>
                  </a:rPr>
                  <a:t>40%</a:t>
                </a:r>
                <a:endParaRPr lang="zh-CN" altLang="en-US" sz="2000" dirty="0">
                  <a:solidFill>
                    <a:srgbClr val="1FCF6D"/>
                  </a:solidFill>
                  <a:latin typeface="DFPOP3W12-B5" panose="040B0C09000000000000" pitchFamily="81" charset="-120"/>
                  <a:ea typeface="DFPOP3W12-B5" panose="040B0C09000000000000" pitchFamily="81" charset="-120"/>
                </a:endParaRPr>
              </a:p>
            </p:txBody>
          </p:sp>
        </p:grpSp>
        <p:sp>
          <p:nvSpPr>
            <p:cNvPr id="43" name="文本框 42"/>
            <p:cNvSpPr txBox="1"/>
            <p:nvPr/>
          </p:nvSpPr>
          <p:spPr>
            <a:xfrm>
              <a:off x="9629040" y="4647077"/>
              <a:ext cx="575809" cy="411292"/>
            </a:xfrm>
            <a:prstGeom prst="rect">
              <a:avLst/>
            </a:prstGeom>
            <a:noFill/>
            <a:ln>
              <a:noFill/>
            </a:ln>
          </p:spPr>
          <p:txBody>
            <a:bodyPr wrap="none" rtlCol="0">
              <a:spAutoFit/>
            </a:bodyPr>
            <a:lstStyle/>
            <a:p>
              <a:pPr algn="ctr"/>
              <a:r>
                <a:rPr lang="en-US" altLang="zh-CN" sz="2000" dirty="0">
                  <a:solidFill>
                    <a:srgbClr val="EA4B35"/>
                  </a:solidFill>
                  <a:latin typeface="DFPOP3W12-B5" panose="040B0C09000000000000" pitchFamily="81" charset="-120"/>
                  <a:ea typeface="DFPOP3W12-B5" panose="040B0C09000000000000" pitchFamily="81" charset="-120"/>
                </a:rPr>
                <a:t>30%</a:t>
              </a:r>
              <a:endParaRPr lang="zh-CN" altLang="en-US" sz="2000" dirty="0">
                <a:solidFill>
                  <a:srgbClr val="EA4B35"/>
                </a:solidFill>
                <a:latin typeface="DFPOP3W12-B5" panose="040B0C09000000000000" pitchFamily="81" charset="-120"/>
                <a:ea typeface="DFPOP3W12-B5" panose="040B0C09000000000000" pitchFamily="81" charset="-120"/>
              </a:endParaRPr>
            </a:p>
          </p:txBody>
        </p:sp>
        <p:grpSp>
          <p:nvGrpSpPr>
            <p:cNvPr id="44" name="组合 43"/>
            <p:cNvGrpSpPr/>
            <p:nvPr/>
          </p:nvGrpSpPr>
          <p:grpSpPr>
            <a:xfrm>
              <a:off x="6856226" y="2599222"/>
              <a:ext cx="605481" cy="2986515"/>
              <a:chOff x="3813193" y="2528888"/>
              <a:chExt cx="605481" cy="2986515"/>
            </a:xfrm>
          </p:grpSpPr>
          <p:sp>
            <p:nvSpPr>
              <p:cNvPr id="45" name="矩形 44"/>
              <p:cNvSpPr/>
              <p:nvPr/>
            </p:nvSpPr>
            <p:spPr>
              <a:xfrm>
                <a:off x="4183808" y="2528888"/>
                <a:ext cx="225000" cy="2897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183807" y="3364362"/>
                <a:ext cx="234867" cy="2044637"/>
              </a:xfrm>
              <a:prstGeom prst="rect">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13193" y="4942596"/>
                <a:ext cx="572807" cy="572807"/>
              </a:xfrm>
              <a:prstGeom prst="rect">
                <a:avLst/>
              </a:prstGeom>
              <a:solidFill>
                <a:schemeClr val="bg1"/>
              </a:solidFill>
              <a:ln w="57150">
                <a:solidFill>
                  <a:srgbClr val="E87E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6896407" y="5075354"/>
              <a:ext cx="492443" cy="461665"/>
            </a:xfrm>
            <a:prstGeom prst="rect">
              <a:avLst/>
            </a:prstGeom>
            <a:noFill/>
          </p:spPr>
          <p:txBody>
            <a:bodyPr wrap="none" rtlCol="0">
              <a:spAutoFit/>
            </a:bodyPr>
            <a:lstStyle/>
            <a:p>
              <a:r>
                <a:rPr lang="zh-CN" altLang="en-US" sz="2800" dirty="0">
                  <a:latin typeface="张海山锐谐体" panose="02000000000000000000" pitchFamily="2" charset="-122"/>
                  <a:ea typeface="张海山锐谐体" panose="02000000000000000000" pitchFamily="2" charset="-122"/>
                </a:rPr>
                <a:t>营</a:t>
              </a:r>
            </a:p>
          </p:txBody>
        </p:sp>
        <p:sp>
          <p:nvSpPr>
            <p:cNvPr id="49" name="文本框 48"/>
            <p:cNvSpPr txBox="1"/>
            <p:nvPr/>
          </p:nvSpPr>
          <p:spPr>
            <a:xfrm>
              <a:off x="6743909" y="4672562"/>
              <a:ext cx="575809" cy="411292"/>
            </a:xfrm>
            <a:prstGeom prst="rect">
              <a:avLst/>
            </a:prstGeom>
            <a:noFill/>
          </p:spPr>
          <p:txBody>
            <a:bodyPr wrap="none" rtlCol="0">
              <a:spAutoFit/>
            </a:bodyPr>
            <a:lstStyle/>
            <a:p>
              <a:r>
                <a:rPr lang="en-US" altLang="zh-CN" sz="2000" dirty="0">
                  <a:solidFill>
                    <a:srgbClr val="E87E04"/>
                  </a:solidFill>
                  <a:latin typeface="DFPOP3W12-B5" panose="040B0C09000000000000" pitchFamily="81" charset="-120"/>
                  <a:ea typeface="DFPOP3W12-B5" panose="040B0C09000000000000" pitchFamily="81" charset="-120"/>
                </a:rPr>
                <a:t>65%</a:t>
              </a:r>
              <a:endParaRPr lang="zh-CN" altLang="en-US" sz="2000" dirty="0">
                <a:solidFill>
                  <a:srgbClr val="E87E04"/>
                </a:solidFill>
                <a:latin typeface="DFPOP3W12-B5" panose="040B0C09000000000000" pitchFamily="81" charset="-120"/>
                <a:ea typeface="DFPOP3W12-B5" panose="040B0C09000000000000" pitchFamily="81" charset="-120"/>
              </a:endParaRPr>
            </a:p>
          </p:txBody>
        </p:sp>
      </p:grpSp>
      <p:grpSp>
        <p:nvGrpSpPr>
          <p:cNvPr id="13" name="组合 12"/>
          <p:cNvGrpSpPr/>
          <p:nvPr/>
        </p:nvGrpSpPr>
        <p:grpSpPr>
          <a:xfrm>
            <a:off x="1328867" y="1722926"/>
            <a:ext cx="2299077" cy="2398210"/>
            <a:chOff x="1886941" y="1499662"/>
            <a:chExt cx="2299077" cy="1849733"/>
          </a:xfrm>
        </p:grpSpPr>
        <p:sp>
          <p:nvSpPr>
            <p:cNvPr id="32" name="文本框 31"/>
            <p:cNvSpPr txBox="1"/>
            <p:nvPr/>
          </p:nvSpPr>
          <p:spPr>
            <a:xfrm>
              <a:off x="1911421" y="1499662"/>
              <a:ext cx="2274597" cy="369332"/>
            </a:xfrm>
            <a:prstGeom prst="rect">
              <a:avLst/>
            </a:prstGeom>
            <a:noFill/>
          </p:spPr>
          <p:txBody>
            <a:bodyPr wrap="none" rtlCol="0">
              <a:spAutoFit/>
            </a:bodyPr>
            <a:lstStyle/>
            <a:p>
              <a:r>
                <a:rPr lang="en-US" altLang="zh-CN" dirty="0">
                  <a:solidFill>
                    <a:schemeClr val="bg1"/>
                  </a:solidFill>
                </a:rPr>
                <a:t>Microsoft Power Point</a:t>
              </a:r>
              <a:endParaRPr lang="zh-CN" altLang="en-US" dirty="0">
                <a:solidFill>
                  <a:schemeClr val="bg1"/>
                </a:solidFill>
              </a:endParaRPr>
            </a:p>
          </p:txBody>
        </p:sp>
        <p:sp>
          <p:nvSpPr>
            <p:cNvPr id="33" name="矩形 32"/>
            <p:cNvSpPr/>
            <p:nvPr/>
          </p:nvSpPr>
          <p:spPr>
            <a:xfrm>
              <a:off x="1905245" y="1872544"/>
              <a:ext cx="1711815" cy="369332"/>
            </a:xfrm>
            <a:prstGeom prst="rect">
              <a:avLst/>
            </a:prstGeom>
          </p:spPr>
          <p:txBody>
            <a:bodyPr wrap="none">
              <a:spAutoFit/>
            </a:bodyPr>
            <a:lstStyle/>
            <a:p>
              <a:r>
                <a:rPr lang="en-US" altLang="zh-CN" dirty="0">
                  <a:solidFill>
                    <a:schemeClr val="bg1"/>
                  </a:solidFill>
                </a:rPr>
                <a:t>Microsoft Word </a:t>
              </a:r>
              <a:endParaRPr lang="zh-CN" altLang="en-US" dirty="0">
                <a:solidFill>
                  <a:schemeClr val="bg1"/>
                </a:solidFill>
              </a:endParaRPr>
            </a:p>
          </p:txBody>
        </p:sp>
        <p:sp>
          <p:nvSpPr>
            <p:cNvPr id="34" name="矩形 33"/>
            <p:cNvSpPr/>
            <p:nvPr/>
          </p:nvSpPr>
          <p:spPr>
            <a:xfrm>
              <a:off x="1905245" y="2611209"/>
              <a:ext cx="1668149" cy="369332"/>
            </a:xfrm>
            <a:prstGeom prst="rect">
              <a:avLst/>
            </a:prstGeom>
          </p:spPr>
          <p:txBody>
            <a:bodyPr wrap="none">
              <a:spAutoFit/>
            </a:bodyPr>
            <a:lstStyle/>
            <a:p>
              <a:r>
                <a:rPr lang="en-US" altLang="zh-CN" dirty="0">
                  <a:solidFill>
                    <a:schemeClr val="bg1"/>
                  </a:solidFill>
                </a:rPr>
                <a:t>Microsoft Excel </a:t>
              </a:r>
              <a:endParaRPr lang="zh-CN" altLang="en-US" dirty="0">
                <a:solidFill>
                  <a:schemeClr val="bg1"/>
                </a:solidFill>
              </a:endParaRPr>
            </a:p>
          </p:txBody>
        </p:sp>
        <p:sp>
          <p:nvSpPr>
            <p:cNvPr id="35" name="文本框 34"/>
            <p:cNvSpPr txBox="1"/>
            <p:nvPr/>
          </p:nvSpPr>
          <p:spPr>
            <a:xfrm>
              <a:off x="1887626" y="2980063"/>
              <a:ext cx="1814471" cy="369332"/>
            </a:xfrm>
            <a:prstGeom prst="rect">
              <a:avLst/>
            </a:prstGeom>
            <a:noFill/>
          </p:spPr>
          <p:txBody>
            <a:bodyPr wrap="none" rtlCol="0">
              <a:spAutoFit/>
            </a:bodyPr>
            <a:lstStyle/>
            <a:p>
              <a:r>
                <a:rPr lang="en-US" altLang="zh-CN" dirty="0" err="1">
                  <a:solidFill>
                    <a:schemeClr val="bg1"/>
                  </a:solidFill>
                </a:rPr>
                <a:t>Adode</a:t>
              </a:r>
              <a:r>
                <a:rPr lang="en-US" altLang="zh-CN" dirty="0">
                  <a:solidFill>
                    <a:schemeClr val="bg1"/>
                  </a:solidFill>
                </a:rPr>
                <a:t> Illustrator </a:t>
              </a:r>
              <a:endParaRPr lang="zh-CN" altLang="en-US" dirty="0">
                <a:solidFill>
                  <a:schemeClr val="bg1"/>
                </a:solidFill>
              </a:endParaRPr>
            </a:p>
          </p:txBody>
        </p:sp>
        <p:sp>
          <p:nvSpPr>
            <p:cNvPr id="50" name="文本框 49"/>
            <p:cNvSpPr txBox="1"/>
            <p:nvPr/>
          </p:nvSpPr>
          <p:spPr>
            <a:xfrm>
              <a:off x="1886941" y="2254892"/>
              <a:ext cx="1826141" cy="338554"/>
            </a:xfrm>
            <a:prstGeom prst="rect">
              <a:avLst/>
            </a:prstGeom>
            <a:noFill/>
          </p:spPr>
          <p:txBody>
            <a:bodyPr wrap="none" rtlCol="0">
              <a:spAutoFit/>
            </a:bodyPr>
            <a:lstStyle/>
            <a:p>
              <a:r>
                <a:rPr lang="zh-CN" altLang="en-US" sz="1600" dirty="0">
                  <a:solidFill>
                    <a:schemeClr val="bg1"/>
                  </a:solidFill>
                  <a:latin typeface="张海山锐谐体" panose="02000000000000000000" pitchFamily="2" charset="-122"/>
                  <a:ea typeface="张海山锐谐体" panose="02000000000000000000" pitchFamily="2" charset="-122"/>
                </a:rPr>
                <a:t>市场营销专业水平</a:t>
              </a:r>
            </a:p>
          </p:txBody>
        </p:sp>
      </p:grpSp>
      <p:sp>
        <p:nvSpPr>
          <p:cNvPr id="52" name="文本框 51"/>
          <p:cNvSpPr txBox="1"/>
          <p:nvPr/>
        </p:nvSpPr>
        <p:spPr>
          <a:xfrm>
            <a:off x="1355142" y="5112087"/>
            <a:ext cx="2386894" cy="101566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在此输入您所要添加的相关内容在此输入您所要添加的相关内容在此输入您所要添加的相关内容在此输入您所要添加的相关内容在此输入您所要添加的</a:t>
            </a:r>
          </a:p>
        </p:txBody>
      </p:sp>
      <p:sp>
        <p:nvSpPr>
          <p:cNvPr id="53" name="文本框 52"/>
          <p:cNvSpPr txBox="1"/>
          <p:nvPr/>
        </p:nvSpPr>
        <p:spPr>
          <a:xfrm>
            <a:off x="1328867" y="4762361"/>
            <a:ext cx="1441420"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在此添加小标题</a:t>
            </a:r>
          </a:p>
        </p:txBody>
      </p:sp>
      <p:sp>
        <p:nvSpPr>
          <p:cNvPr id="56" name="文本框 55"/>
          <p:cNvSpPr txBox="1"/>
          <p:nvPr/>
        </p:nvSpPr>
        <p:spPr>
          <a:xfrm>
            <a:off x="1343214" y="489960"/>
            <a:ext cx="2329484"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a:t>
            </a:r>
            <a:r>
              <a:rPr lang="en-US" altLang="zh-CN" sz="3600" dirty="0">
                <a:solidFill>
                  <a:schemeClr val="bg1"/>
                </a:solidFill>
                <a:latin typeface="张海山锐谐体" panose="02000000000000000000" pitchFamily="2" charset="-122"/>
                <a:ea typeface="张海山锐谐体" panose="02000000000000000000" pitchFamily="2" charset="-122"/>
              </a:rPr>
              <a:t>/</a:t>
            </a:r>
            <a:r>
              <a:rPr lang="zh-CN" altLang="en-US" sz="3600" dirty="0">
                <a:solidFill>
                  <a:schemeClr val="bg1"/>
                </a:solidFill>
                <a:latin typeface="张海山锐谐体" panose="02000000000000000000" pitchFamily="2" charset="-122"/>
                <a:ea typeface="张海山锐谐体" panose="02000000000000000000" pitchFamily="2" charset="-122"/>
              </a:rPr>
              <a:t>必杀</a:t>
            </a:r>
          </a:p>
        </p:txBody>
      </p:sp>
      <p:sp>
        <p:nvSpPr>
          <p:cNvPr id="57" name="矩形 56"/>
          <p:cNvSpPr/>
          <p:nvPr/>
        </p:nvSpPr>
        <p:spPr>
          <a:xfrm>
            <a:off x="1354703" y="962829"/>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5"/>
          <p:cNvSpPr/>
          <p:nvPr/>
        </p:nvSpPr>
        <p:spPr bwMode="auto">
          <a:xfrm>
            <a:off x="5663179" y="5037972"/>
            <a:ext cx="1440593" cy="299340"/>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C44B00"/>
          </a:solidFill>
          <a:ln>
            <a:noFill/>
          </a:ln>
        </p:spPr>
        <p:txBody>
          <a:bodyPr vert="horz" wrap="square" lIns="91440" tIns="45720" rIns="91440" bIns="45720" numCol="1" anchor="t" anchorCtr="0" compatLnSpc="1"/>
          <a:lstStyle/>
          <a:p>
            <a:endParaRPr lang="zh-CN" altLang="en-US"/>
          </a:p>
        </p:txBody>
      </p:sp>
      <p:sp>
        <p:nvSpPr>
          <p:cNvPr id="14" name="Freeform 15"/>
          <p:cNvSpPr/>
          <p:nvPr/>
        </p:nvSpPr>
        <p:spPr bwMode="auto">
          <a:xfrm>
            <a:off x="7421522" y="5106574"/>
            <a:ext cx="1440593" cy="230637"/>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189852"/>
          </a:solidFill>
          <a:ln>
            <a:noFill/>
          </a:ln>
        </p:spPr>
        <p:txBody>
          <a:bodyPr vert="horz" wrap="square" lIns="91440" tIns="45720" rIns="91440" bIns="45720" numCol="1" anchor="t" anchorCtr="0" compatLnSpc="1"/>
          <a:lstStyle/>
          <a:p>
            <a:endParaRPr lang="zh-CN" altLang="en-US"/>
          </a:p>
        </p:txBody>
      </p:sp>
      <p:sp>
        <p:nvSpPr>
          <p:cNvPr id="15" name="Freeform 15"/>
          <p:cNvSpPr/>
          <p:nvPr/>
        </p:nvSpPr>
        <p:spPr bwMode="auto">
          <a:xfrm>
            <a:off x="9158129" y="5006056"/>
            <a:ext cx="1440593" cy="331155"/>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019980"/>
          </a:solidFill>
          <a:ln>
            <a:noFill/>
          </a:ln>
        </p:spPr>
        <p:txBody>
          <a:bodyPr vert="horz" wrap="square" lIns="91440" tIns="45720" rIns="91440" bIns="45720" numCol="1" anchor="t" anchorCtr="0" compatLnSpc="1"/>
          <a:lstStyle/>
          <a:p>
            <a:endParaRPr lang="zh-CN" altLang="en-US"/>
          </a:p>
        </p:txBody>
      </p:sp>
      <p:sp>
        <p:nvSpPr>
          <p:cNvPr id="8" name="Freeform 15"/>
          <p:cNvSpPr/>
          <p:nvPr/>
        </p:nvSpPr>
        <p:spPr bwMode="auto">
          <a:xfrm>
            <a:off x="3974665" y="5003723"/>
            <a:ext cx="1440593" cy="333488"/>
          </a:xfrm>
          <a:custGeom>
            <a:avLst/>
            <a:gdLst>
              <a:gd name="T0" fmla="*/ 0 w 857"/>
              <a:gd name="T1" fmla="*/ 179 h 179"/>
              <a:gd name="T2" fmla="*/ 857 w 857"/>
              <a:gd name="T3" fmla="*/ 179 h 179"/>
              <a:gd name="T4" fmla="*/ 525 w 857"/>
              <a:gd name="T5" fmla="*/ 0 h 179"/>
              <a:gd name="T6" fmla="*/ 0 w 857"/>
              <a:gd name="T7" fmla="*/ 179 h 179"/>
            </a:gdLst>
            <a:ahLst/>
            <a:cxnLst>
              <a:cxn ang="0">
                <a:pos x="T0" y="T1"/>
              </a:cxn>
              <a:cxn ang="0">
                <a:pos x="T2" y="T3"/>
              </a:cxn>
              <a:cxn ang="0">
                <a:pos x="T4" y="T5"/>
              </a:cxn>
              <a:cxn ang="0">
                <a:pos x="T6" y="T7"/>
              </a:cxn>
            </a:cxnLst>
            <a:rect l="0" t="0" r="r" b="b"/>
            <a:pathLst>
              <a:path w="857" h="179">
                <a:moveTo>
                  <a:pt x="0" y="179"/>
                </a:moveTo>
                <a:lnTo>
                  <a:pt x="857" y="179"/>
                </a:lnTo>
                <a:lnTo>
                  <a:pt x="525" y="0"/>
                </a:lnTo>
                <a:lnTo>
                  <a:pt x="0" y="179"/>
                </a:lnTo>
                <a:close/>
              </a:path>
            </a:pathLst>
          </a:custGeom>
          <a:solidFill>
            <a:srgbClr val="1B689D"/>
          </a:solidFill>
          <a:ln>
            <a:noFill/>
          </a:ln>
        </p:spPr>
        <p:txBody>
          <a:bodyPr vert="horz" wrap="square" lIns="91440" tIns="45720" rIns="91440" bIns="45720" numCol="1" anchor="t" anchorCtr="0" compatLnSpc="1"/>
          <a:lstStyle/>
          <a:p>
            <a:endParaRPr lang="zh-CN" altLang="en-US"/>
          </a:p>
        </p:txBody>
      </p:sp>
      <p:graphicFrame>
        <p:nvGraphicFramePr>
          <p:cNvPr id="28" name="图表 27"/>
          <p:cNvGraphicFramePr/>
          <p:nvPr/>
        </p:nvGraphicFramePr>
        <p:xfrm>
          <a:off x="4012981" y="1315920"/>
          <a:ext cx="7548601" cy="5425490"/>
        </p:xfrm>
        <a:graphic>
          <a:graphicData uri="http://schemas.openxmlformats.org/drawingml/2006/chart">
            <c:chart xmlns:c="http://schemas.openxmlformats.org/drawingml/2006/chart" xmlns:r="http://schemas.openxmlformats.org/officeDocument/2006/relationships" r:id="rId2"/>
          </a:graphicData>
        </a:graphic>
      </p:graphicFrame>
      <p:sp>
        <p:nvSpPr>
          <p:cNvPr id="7" name="AutoShape 13"/>
          <p:cNvSpPr>
            <a:spLocks noChangeAspect="1" noChangeArrowheads="1" noTextEdit="1"/>
          </p:cNvSpPr>
          <p:nvPr/>
        </p:nvSpPr>
        <p:spPr bwMode="auto">
          <a:xfrm>
            <a:off x="4352809" y="5177785"/>
            <a:ext cx="1437231" cy="32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文本框 8"/>
          <p:cNvSpPr txBox="1"/>
          <p:nvPr/>
        </p:nvSpPr>
        <p:spPr>
          <a:xfrm>
            <a:off x="4260259" y="4939633"/>
            <a:ext cx="869403"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947675" y="4939634"/>
            <a:ext cx="869403"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752219" y="4939632"/>
            <a:ext cx="869403"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50%</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9510562" y="4939631"/>
            <a:ext cx="869403"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75%</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307383" y="1666318"/>
            <a:ext cx="2820131" cy="2203204"/>
            <a:chOff x="1834852" y="3702577"/>
            <a:chExt cx="2820131" cy="1543952"/>
          </a:xfrm>
        </p:grpSpPr>
        <p:sp>
          <p:nvSpPr>
            <p:cNvPr id="31" name="文本框 30"/>
            <p:cNvSpPr txBox="1"/>
            <p:nvPr/>
          </p:nvSpPr>
          <p:spPr>
            <a:xfrm>
              <a:off x="1850337" y="3702577"/>
              <a:ext cx="121058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市场营销</a:t>
              </a:r>
            </a:p>
          </p:txBody>
        </p:sp>
        <p:sp>
          <p:nvSpPr>
            <p:cNvPr id="38" name="文本框 37"/>
            <p:cNvSpPr txBox="1"/>
            <p:nvPr/>
          </p:nvSpPr>
          <p:spPr>
            <a:xfrm>
              <a:off x="1834852" y="4095674"/>
              <a:ext cx="282013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Microsoft PowerPoint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1881823" y="4446309"/>
              <a:ext cx="2333780" cy="400110"/>
            </a:xfrm>
            <a:prstGeom prst="rect">
              <a:avLst/>
            </a:prstGeom>
          </p:spPr>
          <p:txBody>
            <a:bodyPr wrap="none">
              <a:spAutoFit/>
            </a:bodyPr>
            <a:lstStyle/>
            <a:p>
              <a:r>
                <a:rPr lang="en-US" altLang="zh-CN" sz="2000" dirty="0" err="1">
                  <a:solidFill>
                    <a:schemeClr val="bg1"/>
                  </a:solidFill>
                  <a:latin typeface="微软雅黑" panose="020B0503020204020204" pitchFamily="34" charset="-122"/>
                  <a:ea typeface="微软雅黑" panose="020B0503020204020204" pitchFamily="34" charset="-122"/>
                </a:rPr>
                <a:t>Adode</a:t>
              </a:r>
              <a:r>
                <a:rPr lang="en-US" altLang="zh-CN" sz="2000" dirty="0">
                  <a:solidFill>
                    <a:schemeClr val="bg1"/>
                  </a:solidFill>
                  <a:latin typeface="微软雅黑" panose="020B0503020204020204" pitchFamily="34" charset="-122"/>
                  <a:ea typeface="微软雅黑" panose="020B0503020204020204" pitchFamily="34" charset="-122"/>
                </a:rPr>
                <a:t> Illustrator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881823" y="4846419"/>
              <a:ext cx="2418739"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Adobe Photoshop</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317468" y="5037972"/>
            <a:ext cx="2386894" cy="101566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在此输入您所要添加的相关内容在此输入您所要添加的相关内容在此输入您所要添加的相关内容在此输入您所要添加的相关内容在此输入您所要添加的</a:t>
            </a:r>
          </a:p>
        </p:txBody>
      </p:sp>
      <p:sp>
        <p:nvSpPr>
          <p:cNvPr id="21" name="文本框 20"/>
          <p:cNvSpPr txBox="1"/>
          <p:nvPr/>
        </p:nvSpPr>
        <p:spPr>
          <a:xfrm>
            <a:off x="1307383" y="4680474"/>
            <a:ext cx="1441420"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在此添加小标题</a:t>
            </a:r>
          </a:p>
        </p:txBody>
      </p:sp>
      <p:sp>
        <p:nvSpPr>
          <p:cNvPr id="24" name="文本框 23"/>
          <p:cNvSpPr txBox="1"/>
          <p:nvPr/>
        </p:nvSpPr>
        <p:spPr>
          <a:xfrm>
            <a:off x="1305540" y="415845"/>
            <a:ext cx="2329484"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a:t>
            </a:r>
            <a:r>
              <a:rPr lang="en-US" altLang="zh-CN" sz="3600" dirty="0">
                <a:solidFill>
                  <a:schemeClr val="bg1"/>
                </a:solidFill>
                <a:latin typeface="张海山锐谐体" panose="02000000000000000000" pitchFamily="2" charset="-122"/>
                <a:ea typeface="张海山锐谐体" panose="02000000000000000000" pitchFamily="2" charset="-122"/>
              </a:rPr>
              <a:t>/</a:t>
            </a:r>
            <a:r>
              <a:rPr lang="zh-CN" altLang="en-US" sz="3600" dirty="0">
                <a:solidFill>
                  <a:schemeClr val="bg1"/>
                </a:solidFill>
                <a:latin typeface="张海山锐谐体" panose="02000000000000000000" pitchFamily="2" charset="-122"/>
                <a:ea typeface="张海山锐谐体" panose="02000000000000000000" pitchFamily="2" charset="-122"/>
              </a:rPr>
              <a:t>必杀</a:t>
            </a:r>
          </a:p>
        </p:txBody>
      </p:sp>
      <p:sp>
        <p:nvSpPr>
          <p:cNvPr id="25" name="矩形 24"/>
          <p:cNvSpPr/>
          <p:nvPr/>
        </p:nvSpPr>
        <p:spPr>
          <a:xfrm>
            <a:off x="1317029" y="888714"/>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20610058">
            <a:off x="7398063" y="801369"/>
            <a:ext cx="2968142" cy="5112389"/>
            <a:chOff x="7102152" y="626462"/>
            <a:chExt cx="2968142" cy="5112389"/>
          </a:xfrm>
        </p:grpSpPr>
        <p:sp>
          <p:nvSpPr>
            <p:cNvPr id="9" name="圆角矩形 8"/>
            <p:cNvSpPr/>
            <p:nvPr/>
          </p:nvSpPr>
          <p:spPr>
            <a:xfrm rot="4631729">
              <a:off x="6546020" y="4003956"/>
              <a:ext cx="2788633" cy="681158"/>
            </a:xfrm>
            <a:prstGeom prst="roundRect">
              <a:avLst/>
            </a:prstGeom>
            <a:solidFill>
              <a:srgbClr val="1DB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rot="4639031">
              <a:off x="6522615" y="4072211"/>
              <a:ext cx="282013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Microsoft PowerPoint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rot="3071903">
              <a:off x="7018906" y="3847729"/>
              <a:ext cx="2788633" cy="681158"/>
            </a:xfrm>
            <a:prstGeom prst="roundRect">
              <a:avLst/>
            </a:prstGeom>
            <a:solidFill>
              <a:srgbClr val="9C4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rot="3002454">
              <a:off x="7527905" y="4197184"/>
              <a:ext cx="2107115"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Microsoft Word</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rot="1596342">
              <a:off x="7281080" y="3330828"/>
              <a:ext cx="2788633" cy="681158"/>
            </a:xfrm>
            <a:prstGeom prst="roundRect">
              <a:avLst/>
            </a:prstGeom>
            <a:solidFill>
              <a:srgbClr val="F2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1435318">
              <a:off x="7736514" y="3591987"/>
              <a:ext cx="2333780" cy="400110"/>
            </a:xfrm>
            <a:prstGeom prst="rect">
              <a:avLst/>
            </a:prstGeom>
          </p:spPr>
          <p:txBody>
            <a:bodyPr wrap="none">
              <a:spAutoFit/>
            </a:bodyPr>
            <a:lstStyle/>
            <a:p>
              <a:r>
                <a:rPr lang="en-US" altLang="zh-CN" sz="2000" dirty="0" err="1">
                  <a:solidFill>
                    <a:schemeClr val="bg1"/>
                  </a:solidFill>
                  <a:latin typeface="微软雅黑" panose="020B0503020204020204" pitchFamily="34" charset="-122"/>
                  <a:ea typeface="微软雅黑" panose="020B0503020204020204" pitchFamily="34" charset="-122"/>
                </a:rPr>
                <a:t>Adode</a:t>
              </a:r>
              <a:r>
                <a:rPr lang="en-US" altLang="zh-CN" sz="2000" dirty="0">
                  <a:solidFill>
                    <a:schemeClr val="bg1"/>
                  </a:solidFill>
                  <a:latin typeface="微软雅黑" panose="020B0503020204020204" pitchFamily="34" charset="-122"/>
                  <a:ea typeface="微软雅黑" panose="020B0503020204020204" pitchFamily="34" charset="-122"/>
                </a:rPr>
                <a:t> Illustrator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rot="92976">
              <a:off x="7248179" y="2763295"/>
              <a:ext cx="2788634" cy="681158"/>
            </a:xfrm>
            <a:prstGeom prst="roundRect">
              <a:avLst/>
            </a:prstGeom>
            <a:solidFill>
              <a:srgbClr val="D90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553532" y="2875668"/>
              <a:ext cx="2421047" cy="461665"/>
            </a:xfrm>
            <a:prstGeom prst="rect">
              <a:avLst/>
            </a:prstGeom>
            <a:noFill/>
          </p:spPr>
          <p:txBody>
            <a:bodyPr wrap="none" rtlCol="0">
              <a:spAutoFit/>
            </a:bodyPr>
            <a:lstStyle/>
            <a:p>
              <a:r>
                <a:rPr lang="en-US" altLang="zh-CN" sz="2400" dirty="0">
                  <a:solidFill>
                    <a:schemeClr val="bg1"/>
                  </a:solidFill>
                </a:rPr>
                <a:t>Adobe Photoshop</a:t>
              </a:r>
              <a:endParaRPr lang="zh-CN" altLang="en-US" sz="2400" dirty="0">
                <a:solidFill>
                  <a:schemeClr val="bg1"/>
                </a:solidFill>
              </a:endParaRPr>
            </a:p>
          </p:txBody>
        </p:sp>
        <p:sp>
          <p:nvSpPr>
            <p:cNvPr id="14" name="圆角矩形 13"/>
            <p:cNvSpPr/>
            <p:nvPr/>
          </p:nvSpPr>
          <p:spPr>
            <a:xfrm rot="20321931">
              <a:off x="7102152" y="2280127"/>
              <a:ext cx="2788634" cy="681158"/>
            </a:xfrm>
            <a:prstGeom prst="roundRect">
              <a:avLst/>
            </a:prstGeom>
            <a:solidFill>
              <a:srgbClr val="D38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rot="20276197">
              <a:off x="7420663" y="2354711"/>
              <a:ext cx="2420343"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Account Executive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rot="18724728">
              <a:off x="6723664" y="1881308"/>
              <a:ext cx="2788633" cy="666333"/>
            </a:xfrm>
            <a:prstGeom prst="roundRect">
              <a:avLst/>
            </a:prstGeom>
            <a:solidFill>
              <a:srgbClr val="FFA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rot="18682205">
              <a:off x="7281826" y="1754413"/>
              <a:ext cx="2031325"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市场营销策划</a:t>
              </a:r>
            </a:p>
          </p:txBody>
        </p:sp>
        <p:sp>
          <p:nvSpPr>
            <p:cNvPr id="3" name="圆角矩形 2"/>
            <p:cNvSpPr/>
            <p:nvPr/>
          </p:nvSpPr>
          <p:spPr>
            <a:xfrm rot="17258492">
              <a:off x="6197034" y="1680200"/>
              <a:ext cx="2788634" cy="681158"/>
            </a:xfrm>
            <a:prstGeom prst="roundRect">
              <a:avLst/>
            </a:prstGeom>
            <a:solidFill>
              <a:srgbClr val="DB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rot="5200930">
              <a:off x="7330995" y="3247260"/>
              <a:ext cx="180740" cy="180740"/>
              <a:chOff x="5527157" y="3813060"/>
              <a:chExt cx="180740" cy="180740"/>
            </a:xfrm>
          </p:grpSpPr>
          <p:sp>
            <p:nvSpPr>
              <p:cNvPr id="5" name="椭圆 4"/>
              <p:cNvSpPr/>
              <p:nvPr/>
            </p:nvSpPr>
            <p:spPr>
              <a:xfrm>
                <a:off x="5527157" y="3813060"/>
                <a:ext cx="180740" cy="1807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575483" y="3861386"/>
                <a:ext cx="84090" cy="84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rot="17221365">
              <a:off x="6680599" y="1635423"/>
              <a:ext cx="1826141" cy="584775"/>
            </a:xfrm>
            <a:prstGeom prst="rect">
              <a:avLst/>
            </a:prstGeom>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市场营销</a:t>
              </a:r>
            </a:p>
          </p:txBody>
        </p:sp>
      </p:grpSp>
      <p:sp>
        <p:nvSpPr>
          <p:cNvPr id="36" name="文本框 35"/>
          <p:cNvSpPr txBox="1"/>
          <p:nvPr/>
        </p:nvSpPr>
        <p:spPr>
          <a:xfrm>
            <a:off x="6845682" y="6858000"/>
            <a:ext cx="2569550"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User interface</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333330" y="1405982"/>
            <a:ext cx="3869521" cy="4661259"/>
            <a:chOff x="1757518" y="3439209"/>
            <a:chExt cx="3869521" cy="2676873"/>
          </a:xfrm>
        </p:grpSpPr>
        <p:sp>
          <p:nvSpPr>
            <p:cNvPr id="40" name="文本框 39"/>
            <p:cNvSpPr txBox="1"/>
            <p:nvPr/>
          </p:nvSpPr>
          <p:spPr>
            <a:xfrm>
              <a:off x="1757518" y="3439209"/>
              <a:ext cx="1620957" cy="321157"/>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市场营销</a:t>
              </a:r>
            </a:p>
          </p:txBody>
        </p:sp>
        <p:sp>
          <p:nvSpPr>
            <p:cNvPr id="41" name="文本框 40"/>
            <p:cNvSpPr txBox="1"/>
            <p:nvPr/>
          </p:nvSpPr>
          <p:spPr>
            <a:xfrm>
              <a:off x="1757518" y="3778389"/>
              <a:ext cx="1620957" cy="321157"/>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市场调查</a:t>
              </a:r>
            </a:p>
          </p:txBody>
        </p:sp>
        <p:sp>
          <p:nvSpPr>
            <p:cNvPr id="42" name="文本框 41"/>
            <p:cNvSpPr txBox="1"/>
            <p:nvPr/>
          </p:nvSpPr>
          <p:spPr>
            <a:xfrm>
              <a:off x="1757518" y="4099850"/>
              <a:ext cx="2339102" cy="321157"/>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市场营销策划</a:t>
              </a:r>
            </a:p>
          </p:txBody>
        </p:sp>
        <p:sp>
          <p:nvSpPr>
            <p:cNvPr id="43" name="文本框 42"/>
            <p:cNvSpPr txBox="1"/>
            <p:nvPr/>
          </p:nvSpPr>
          <p:spPr>
            <a:xfrm>
              <a:off x="1757518" y="4374029"/>
              <a:ext cx="2875915" cy="321157"/>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Microsoft Word</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757518" y="4640372"/>
              <a:ext cx="3869521" cy="321157"/>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Microsoft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757518" y="4921736"/>
              <a:ext cx="3190553" cy="321157"/>
            </a:xfrm>
            <a:prstGeom prst="rect">
              <a:avLst/>
            </a:prstGeom>
          </p:spPr>
          <p:txBody>
            <a:bodyPr wrap="none">
              <a:spAutoFit/>
            </a:bodyPr>
            <a:lstStyle/>
            <a:p>
              <a:r>
                <a:rPr lang="en-US" altLang="zh-CN" sz="2800" dirty="0" err="1">
                  <a:solidFill>
                    <a:schemeClr val="bg1"/>
                  </a:solidFill>
                  <a:latin typeface="微软雅黑" panose="020B0503020204020204" pitchFamily="34" charset="-122"/>
                  <a:ea typeface="微软雅黑" panose="020B0503020204020204" pitchFamily="34" charset="-122"/>
                </a:rPr>
                <a:t>Adode</a:t>
              </a:r>
              <a:r>
                <a:rPr lang="en-US" altLang="zh-CN" sz="2800" dirty="0">
                  <a:solidFill>
                    <a:schemeClr val="bg1"/>
                  </a:solidFill>
                  <a:latin typeface="微软雅黑" panose="020B0503020204020204" pitchFamily="34" charset="-122"/>
                  <a:ea typeface="微软雅黑" panose="020B0503020204020204" pitchFamily="34" charset="-122"/>
                </a:rPr>
                <a:t> Illustrator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757518" y="5234324"/>
              <a:ext cx="3304366" cy="321157"/>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Adobe Photoshop</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757518" y="5509231"/>
              <a:ext cx="2569550" cy="321157"/>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User interface</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757518" y="5794925"/>
              <a:ext cx="3306867" cy="321157"/>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Account Executive</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1320678" y="460937"/>
            <a:ext cx="2329484"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a:t>
            </a:r>
            <a:r>
              <a:rPr lang="en-US" altLang="zh-CN" sz="3600" dirty="0">
                <a:solidFill>
                  <a:schemeClr val="bg1"/>
                </a:solidFill>
                <a:latin typeface="张海山锐谐体" panose="02000000000000000000" pitchFamily="2" charset="-122"/>
                <a:ea typeface="张海山锐谐体" panose="02000000000000000000" pitchFamily="2" charset="-122"/>
              </a:rPr>
              <a:t>/</a:t>
            </a:r>
            <a:r>
              <a:rPr lang="zh-CN" altLang="en-US" sz="3600" dirty="0">
                <a:solidFill>
                  <a:schemeClr val="bg1"/>
                </a:solidFill>
                <a:latin typeface="张海山锐谐体" panose="02000000000000000000" pitchFamily="2" charset="-122"/>
                <a:ea typeface="张海山锐谐体" panose="02000000000000000000" pitchFamily="2" charset="-122"/>
              </a:rPr>
              <a:t>必杀</a:t>
            </a:r>
          </a:p>
        </p:txBody>
      </p:sp>
      <p:sp>
        <p:nvSpPr>
          <p:cNvPr id="34" name="矩形 33"/>
          <p:cNvSpPr/>
          <p:nvPr/>
        </p:nvSpPr>
        <p:spPr>
          <a:xfrm>
            <a:off x="1332167" y="933806"/>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618673" y="432852"/>
            <a:ext cx="2954655"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技能详细资料</a:t>
            </a:r>
          </a:p>
        </p:txBody>
      </p:sp>
      <p:grpSp>
        <p:nvGrpSpPr>
          <p:cNvPr id="18" name="组合 17"/>
          <p:cNvGrpSpPr/>
          <p:nvPr/>
        </p:nvGrpSpPr>
        <p:grpSpPr>
          <a:xfrm>
            <a:off x="5219985" y="1658316"/>
            <a:ext cx="1752030" cy="1686131"/>
            <a:chOff x="5496375" y="1658316"/>
            <a:chExt cx="1752030" cy="1686131"/>
          </a:xfrm>
        </p:grpSpPr>
        <p:grpSp>
          <p:nvGrpSpPr>
            <p:cNvPr id="10" name="组合 9"/>
            <p:cNvGrpSpPr/>
            <p:nvPr/>
          </p:nvGrpSpPr>
          <p:grpSpPr>
            <a:xfrm rot="1064559">
              <a:off x="5496375" y="1658316"/>
              <a:ext cx="1752030" cy="1686131"/>
              <a:chOff x="6153493" y="1539001"/>
              <a:chExt cx="3194733" cy="3074574"/>
            </a:xfrm>
          </p:grpSpPr>
          <p:sp>
            <p:nvSpPr>
              <p:cNvPr id="4" name="空心弧 3"/>
              <p:cNvSpPr/>
              <p:nvPr/>
            </p:nvSpPr>
            <p:spPr>
              <a:xfrm>
                <a:off x="6153493" y="1539001"/>
                <a:ext cx="3059999" cy="3060000"/>
              </a:xfrm>
              <a:prstGeom prst="blockArc">
                <a:avLst>
                  <a:gd name="adj1" fmla="val 2758184"/>
                  <a:gd name="adj2" fmla="val 20876877"/>
                  <a:gd name="adj3" fmla="val 4711"/>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rot="3439413">
                <a:off x="6288228" y="1553577"/>
                <a:ext cx="3059997" cy="3059999"/>
              </a:xfrm>
              <a:prstGeom prst="blockArc">
                <a:avLst>
                  <a:gd name="adj1" fmla="val 17559624"/>
                  <a:gd name="adj2" fmla="val 20876878"/>
                  <a:gd name="adj3" fmla="val 47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12"/>
            <p:cNvSpPr txBox="1"/>
            <p:nvPr/>
          </p:nvSpPr>
          <p:spPr>
            <a:xfrm>
              <a:off x="5834916" y="2072456"/>
              <a:ext cx="1007007" cy="923330"/>
            </a:xfrm>
            <a:prstGeom prst="rect">
              <a:avLst/>
            </a:prstGeom>
            <a:noFill/>
          </p:spPr>
          <p:txBody>
            <a:bodyPr wrap="none" rtlCol="0">
              <a:spAutoFit/>
            </a:bodyPr>
            <a:lstStyle/>
            <a:p>
              <a:r>
                <a:rPr lang="en-US" altLang="zh-CN" sz="5400" dirty="0">
                  <a:solidFill>
                    <a:srgbClr val="D65400"/>
                  </a:solidFill>
                  <a:latin typeface="微软雅黑" panose="020B0503020204020204" pitchFamily="34" charset="-122"/>
                  <a:ea typeface="微软雅黑" panose="020B0503020204020204" pitchFamily="34" charset="-122"/>
                </a:rPr>
                <a:t>PS</a:t>
              </a:r>
              <a:endParaRPr lang="zh-CN" altLang="en-US" sz="5400" dirty="0">
                <a:solidFill>
                  <a:srgbClr val="D654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984444" y="1633321"/>
            <a:ext cx="1747210" cy="1705989"/>
            <a:chOff x="9165033" y="1657599"/>
            <a:chExt cx="1747210" cy="1705989"/>
          </a:xfrm>
        </p:grpSpPr>
        <p:grpSp>
          <p:nvGrpSpPr>
            <p:cNvPr id="11" name="组合 10"/>
            <p:cNvGrpSpPr/>
            <p:nvPr/>
          </p:nvGrpSpPr>
          <p:grpSpPr>
            <a:xfrm>
              <a:off x="9165033" y="1657599"/>
              <a:ext cx="1747210" cy="1705989"/>
              <a:chOff x="8461000" y="1744965"/>
              <a:chExt cx="3185946" cy="3110781"/>
            </a:xfrm>
          </p:grpSpPr>
          <p:sp>
            <p:nvSpPr>
              <p:cNvPr id="7" name="空心弧 6"/>
              <p:cNvSpPr/>
              <p:nvPr/>
            </p:nvSpPr>
            <p:spPr>
              <a:xfrm>
                <a:off x="8461000" y="1744965"/>
                <a:ext cx="3060000" cy="3060000"/>
              </a:xfrm>
              <a:prstGeom prst="blockArc">
                <a:avLst>
                  <a:gd name="adj1" fmla="val 5366231"/>
                  <a:gd name="adj2" fmla="val 20876877"/>
                  <a:gd name="adj3" fmla="val 4711"/>
                </a:avLst>
              </a:prstGeom>
              <a:solidFill>
                <a:srgbClr val="1FCF6D"/>
              </a:solidFill>
              <a:ln>
                <a:solidFill>
                  <a:srgbClr val="1BA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空心弧 7"/>
              <p:cNvSpPr/>
              <p:nvPr/>
            </p:nvSpPr>
            <p:spPr>
              <a:xfrm rot="2330113">
                <a:off x="8586946" y="1795746"/>
                <a:ext cx="3060000" cy="3060000"/>
              </a:xfrm>
              <a:prstGeom prst="blockArc">
                <a:avLst>
                  <a:gd name="adj1" fmla="val 18702440"/>
                  <a:gd name="adj2" fmla="val 2957310"/>
                  <a:gd name="adj3" fmla="val 463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文本框 13"/>
            <p:cNvSpPr txBox="1"/>
            <p:nvPr/>
          </p:nvSpPr>
          <p:spPr>
            <a:xfrm>
              <a:off x="9594327" y="2024652"/>
              <a:ext cx="875561" cy="923330"/>
            </a:xfrm>
            <a:prstGeom prst="rect">
              <a:avLst/>
            </a:prstGeom>
            <a:noFill/>
          </p:spPr>
          <p:txBody>
            <a:bodyPr wrap="none" rtlCol="0">
              <a:spAutoFit/>
            </a:bodyPr>
            <a:lstStyle/>
            <a:p>
              <a:r>
                <a:rPr lang="en-US" altLang="zh-CN" sz="5400" dirty="0">
                  <a:solidFill>
                    <a:srgbClr val="1AAF5D"/>
                  </a:solidFill>
                  <a:latin typeface="微软雅黑" panose="020B0503020204020204" pitchFamily="34" charset="-122"/>
                  <a:ea typeface="微软雅黑" panose="020B0503020204020204" pitchFamily="34" charset="-122"/>
                </a:rPr>
                <a:t>AI</a:t>
              </a:r>
              <a:endParaRPr lang="zh-CN" altLang="en-US" sz="5400" dirty="0">
                <a:solidFill>
                  <a:srgbClr val="1AAF5D"/>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460396" y="1620862"/>
            <a:ext cx="1777589" cy="1682353"/>
            <a:chOff x="1703724" y="1647284"/>
            <a:chExt cx="1777589" cy="1682353"/>
          </a:xfrm>
        </p:grpSpPr>
        <p:grpSp>
          <p:nvGrpSpPr>
            <p:cNvPr id="9" name="组合 8"/>
            <p:cNvGrpSpPr/>
            <p:nvPr/>
          </p:nvGrpSpPr>
          <p:grpSpPr>
            <a:xfrm rot="2069357">
              <a:off x="1703724" y="1647284"/>
              <a:ext cx="1777589" cy="1682353"/>
              <a:chOff x="2631000" y="1396316"/>
              <a:chExt cx="3241339" cy="3067684"/>
            </a:xfrm>
          </p:grpSpPr>
          <p:sp>
            <p:nvSpPr>
              <p:cNvPr id="2" name="空心弧 1"/>
              <p:cNvSpPr/>
              <p:nvPr/>
            </p:nvSpPr>
            <p:spPr>
              <a:xfrm>
                <a:off x="2631000" y="1404000"/>
                <a:ext cx="3060000" cy="3060000"/>
              </a:xfrm>
              <a:prstGeom prst="blockArc">
                <a:avLst>
                  <a:gd name="adj1" fmla="val 1157090"/>
                  <a:gd name="adj2" fmla="val 20876877"/>
                  <a:gd name="adj3" fmla="val 4711"/>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空心弧 2"/>
              <p:cNvSpPr/>
              <p:nvPr/>
            </p:nvSpPr>
            <p:spPr>
              <a:xfrm rot="1840657">
                <a:off x="2812339" y="1396316"/>
                <a:ext cx="3060000" cy="3059998"/>
              </a:xfrm>
              <a:prstGeom prst="blockArc">
                <a:avLst>
                  <a:gd name="adj1" fmla="val 19159473"/>
                  <a:gd name="adj2" fmla="val 20876878"/>
                  <a:gd name="adj3" fmla="val 471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文本框 15"/>
            <p:cNvSpPr txBox="1"/>
            <p:nvPr/>
          </p:nvSpPr>
          <p:spPr>
            <a:xfrm>
              <a:off x="1839130" y="2024652"/>
              <a:ext cx="1428596" cy="923330"/>
            </a:xfrm>
            <a:prstGeom prst="rect">
              <a:avLst/>
            </a:prstGeom>
            <a:noFill/>
          </p:spPr>
          <p:txBody>
            <a:bodyPr wrap="none" rtlCol="0">
              <a:spAutoFit/>
            </a:bodyPr>
            <a:lstStyle/>
            <a:p>
              <a:r>
                <a:rPr lang="en-US" altLang="zh-CN" sz="5400" dirty="0">
                  <a:solidFill>
                    <a:srgbClr val="217FBC"/>
                  </a:solidFill>
                  <a:latin typeface="微软雅黑" panose="020B0503020204020204" pitchFamily="34" charset="-122"/>
                  <a:ea typeface="微软雅黑" panose="020B0503020204020204" pitchFamily="34" charset="-122"/>
                </a:rPr>
                <a:t>PPT</a:t>
              </a:r>
              <a:endParaRPr lang="zh-CN" altLang="en-US" sz="5400" dirty="0">
                <a:solidFill>
                  <a:srgbClr val="217FBC"/>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432963" y="4303651"/>
            <a:ext cx="9523962" cy="1898592"/>
            <a:chOff x="1638994" y="4345643"/>
            <a:chExt cx="9160762" cy="1898592"/>
          </a:xfrm>
        </p:grpSpPr>
        <p:sp>
          <p:nvSpPr>
            <p:cNvPr id="17" name="文本框 16"/>
            <p:cNvSpPr txBox="1"/>
            <p:nvPr/>
          </p:nvSpPr>
          <p:spPr>
            <a:xfrm>
              <a:off x="2479542" y="4345643"/>
              <a:ext cx="8320214" cy="523220"/>
            </a:xfrm>
            <a:prstGeom prst="rect">
              <a:avLst/>
            </a:prstGeom>
            <a:noFill/>
          </p:spPr>
          <p:txBody>
            <a:bodyPr wrap="square" rtlCol="0">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在此输入设计经验与心得体会以及自身对于以上三项技能的体会总结在此输入设计经验与心得体会以及自身对于以上三项技能的体会总结</a:t>
              </a:r>
            </a:p>
          </p:txBody>
        </p:sp>
        <p:sp>
          <p:nvSpPr>
            <p:cNvPr id="19" name="文本框 18"/>
            <p:cNvSpPr txBox="1"/>
            <p:nvPr/>
          </p:nvSpPr>
          <p:spPr>
            <a:xfrm>
              <a:off x="2479542" y="5008761"/>
              <a:ext cx="8320214" cy="523220"/>
            </a:xfrm>
            <a:prstGeom prst="rect">
              <a:avLst/>
            </a:prstGeom>
            <a:noFill/>
          </p:spPr>
          <p:txBody>
            <a:bodyPr wrap="square" rtlCol="0">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在此输入设计经验与心得体会以及自身对于以上三项技能的体会总结在此输入设计经验与心得体会以及自身对于以上三项技能的体会总结</a:t>
              </a:r>
            </a:p>
          </p:txBody>
        </p:sp>
        <p:sp>
          <p:nvSpPr>
            <p:cNvPr id="20" name="文本框 19"/>
            <p:cNvSpPr txBox="1"/>
            <p:nvPr/>
          </p:nvSpPr>
          <p:spPr>
            <a:xfrm>
              <a:off x="2479542" y="5721015"/>
              <a:ext cx="8320214" cy="523220"/>
            </a:xfrm>
            <a:prstGeom prst="rect">
              <a:avLst/>
            </a:prstGeom>
            <a:noFill/>
          </p:spPr>
          <p:txBody>
            <a:bodyPr wrap="square" rtlCol="0">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在此输入设计经验与心得体会以及自身对于以上三项技能的体会总结在此输入设计经验与心得体会以及自身对于以上三项技能的体会总结</a:t>
              </a:r>
            </a:p>
          </p:txBody>
        </p:sp>
        <p:sp>
          <p:nvSpPr>
            <p:cNvPr id="21" name="文本框 20"/>
            <p:cNvSpPr txBox="1"/>
            <p:nvPr/>
          </p:nvSpPr>
          <p:spPr>
            <a:xfrm>
              <a:off x="1638994" y="4376420"/>
              <a:ext cx="806054" cy="461665"/>
            </a:xfrm>
            <a:prstGeom prst="rect">
              <a:avLst/>
            </a:prstGeom>
            <a:noFill/>
          </p:spPr>
          <p:txBody>
            <a:bodyPr wrap="none" rtlCol="0">
              <a:spAutoFit/>
            </a:bodyPr>
            <a:lstStyle/>
            <a:p>
              <a:r>
                <a:rPr lang="en-US" altLang="zh-CN" sz="2400" dirty="0">
                  <a:solidFill>
                    <a:srgbClr val="217FBC"/>
                  </a:solidFill>
                  <a:latin typeface="微软雅黑" panose="020B0503020204020204" pitchFamily="34" charset="-122"/>
                  <a:ea typeface="微软雅黑" panose="020B0503020204020204" pitchFamily="34" charset="-122"/>
                </a:rPr>
                <a:t>PPT:</a:t>
              </a:r>
              <a:endParaRPr lang="zh-CN" altLang="en-US" sz="2400" dirty="0">
                <a:solidFill>
                  <a:srgbClr val="217FBC"/>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72911" y="5039538"/>
              <a:ext cx="806631" cy="461665"/>
            </a:xfrm>
            <a:prstGeom prst="rect">
              <a:avLst/>
            </a:prstGeom>
            <a:noFill/>
          </p:spPr>
          <p:txBody>
            <a:bodyPr wrap="none" rtlCol="0">
              <a:spAutoFit/>
            </a:bodyPr>
            <a:lstStyle/>
            <a:p>
              <a:r>
                <a:rPr lang="en-US" altLang="zh-CN" sz="2400" dirty="0">
                  <a:solidFill>
                    <a:srgbClr val="D65400"/>
                  </a:solidFill>
                  <a:latin typeface="微软雅黑" panose="020B0503020204020204" pitchFamily="34" charset="-122"/>
                  <a:ea typeface="微软雅黑" panose="020B0503020204020204" pitchFamily="34" charset="-122"/>
                </a:rPr>
                <a:t>P  S:</a:t>
              </a:r>
              <a:endParaRPr lang="zh-CN" altLang="en-US" sz="2400" dirty="0">
                <a:solidFill>
                  <a:srgbClr val="D654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17287" y="5751792"/>
              <a:ext cx="747320" cy="461665"/>
            </a:xfrm>
            <a:prstGeom prst="rect">
              <a:avLst/>
            </a:prstGeom>
            <a:noFill/>
          </p:spPr>
          <p:txBody>
            <a:bodyPr wrap="none" rtlCol="0">
              <a:spAutoFit/>
            </a:bodyPr>
            <a:lstStyle/>
            <a:p>
              <a:r>
                <a:rPr lang="en-US" altLang="zh-CN" sz="2400" dirty="0">
                  <a:solidFill>
                    <a:srgbClr val="1AAF5D"/>
                  </a:solidFill>
                  <a:latin typeface="微软雅黑" panose="020B0503020204020204" pitchFamily="34" charset="-122"/>
                  <a:ea typeface="微软雅黑" panose="020B0503020204020204" pitchFamily="34" charset="-122"/>
                </a:rPr>
                <a:t>A  I:</a:t>
              </a:r>
              <a:endParaRPr lang="zh-CN" altLang="en-US" sz="2400" dirty="0">
                <a:solidFill>
                  <a:srgbClr val="1AAF5D"/>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5105216" y="894517"/>
            <a:ext cx="1981568"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Technical details</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191599" y="912167"/>
            <a:ext cx="7740860" cy="5560463"/>
            <a:chOff x="3122325" y="751468"/>
            <a:chExt cx="6563109" cy="5647533"/>
          </a:xfrm>
        </p:grpSpPr>
        <p:sp>
          <p:nvSpPr>
            <p:cNvPr id="21" name="圆角矩形 20"/>
            <p:cNvSpPr/>
            <p:nvPr/>
          </p:nvSpPr>
          <p:spPr>
            <a:xfrm>
              <a:off x="3122326" y="1442457"/>
              <a:ext cx="1485000" cy="1658072"/>
            </a:xfrm>
            <a:prstGeom prst="roundRect">
              <a:avLst>
                <a:gd name="adj" fmla="val 12189"/>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圆角矩形 21"/>
            <p:cNvSpPr/>
            <p:nvPr/>
          </p:nvSpPr>
          <p:spPr>
            <a:xfrm>
              <a:off x="6086564" y="4014001"/>
              <a:ext cx="1478209" cy="2385000"/>
            </a:xfrm>
            <a:prstGeom prst="roundRect">
              <a:avLst>
                <a:gd name="adj" fmla="val 15542"/>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圆角矩形 19"/>
            <p:cNvSpPr/>
            <p:nvPr/>
          </p:nvSpPr>
          <p:spPr>
            <a:xfrm>
              <a:off x="3122325" y="3141211"/>
              <a:ext cx="6118641" cy="1498619"/>
            </a:xfrm>
            <a:prstGeom prst="roundRect">
              <a:avLst>
                <a:gd name="adj" fmla="val 21105"/>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3" name="文本框 12"/>
            <p:cNvSpPr txBox="1"/>
            <p:nvPr/>
          </p:nvSpPr>
          <p:spPr>
            <a:xfrm rot="16200000">
              <a:off x="8601678" y="2159534"/>
              <a:ext cx="1740241" cy="427271"/>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在此输入相应的内容</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在此输入相应</a:t>
              </a:r>
            </a:p>
          </p:txBody>
        </p:sp>
        <p:grpSp>
          <p:nvGrpSpPr>
            <p:cNvPr id="19" name="组合 18"/>
            <p:cNvGrpSpPr/>
            <p:nvPr/>
          </p:nvGrpSpPr>
          <p:grpSpPr>
            <a:xfrm>
              <a:off x="3122326" y="751468"/>
              <a:ext cx="5928475" cy="5414183"/>
              <a:chOff x="471000" y="398531"/>
              <a:chExt cx="5928475" cy="5414183"/>
            </a:xfrm>
          </p:grpSpPr>
          <p:grpSp>
            <p:nvGrpSpPr>
              <p:cNvPr id="17" name="组合 16"/>
              <p:cNvGrpSpPr/>
              <p:nvPr/>
            </p:nvGrpSpPr>
            <p:grpSpPr>
              <a:xfrm>
                <a:off x="471000" y="398531"/>
                <a:ext cx="5928475" cy="5378673"/>
                <a:chOff x="471000" y="398531"/>
                <a:chExt cx="5928475" cy="5378673"/>
              </a:xfrm>
            </p:grpSpPr>
            <p:grpSp>
              <p:nvGrpSpPr>
                <p:cNvPr id="10" name="组合 9"/>
                <p:cNvGrpSpPr/>
                <p:nvPr/>
              </p:nvGrpSpPr>
              <p:grpSpPr>
                <a:xfrm>
                  <a:off x="471000" y="1320063"/>
                  <a:ext cx="5928475" cy="4457141"/>
                  <a:chOff x="3339475" y="1116931"/>
                  <a:chExt cx="5928475" cy="4457141"/>
                </a:xfrm>
                <a:solidFill>
                  <a:srgbClr val="E5D3BD"/>
                </a:solidFill>
              </p:grpSpPr>
              <p:sp>
                <p:nvSpPr>
                  <p:cNvPr id="4" name="矩形 3"/>
                  <p:cNvSpPr/>
                  <p:nvPr/>
                </p:nvSpPr>
                <p:spPr>
                  <a:xfrm>
                    <a:off x="3339475" y="1116931"/>
                    <a:ext cx="1485000" cy="1485000"/>
                  </a:xfrm>
                  <a:prstGeom prst="rect">
                    <a:avLst/>
                  </a:prstGeom>
                  <a:solidFill>
                    <a:srgbClr val="01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09475" y="2601931"/>
                    <a:ext cx="1485000" cy="1485000"/>
                  </a:xfrm>
                  <a:prstGeom prst="rect">
                    <a:avLst/>
                  </a:prstGeom>
                  <a:solidFill>
                    <a:srgbClr val="01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782950" y="2601931"/>
                    <a:ext cx="1485000" cy="1485000"/>
                  </a:xfrm>
                  <a:prstGeom prst="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30238" y="2601931"/>
                    <a:ext cx="1485000" cy="1485000"/>
                  </a:xfrm>
                  <a:prstGeom prst="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06594" y="4089072"/>
                    <a:ext cx="1485000" cy="1485000"/>
                  </a:xfrm>
                  <a:prstGeom prst="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45238" y="2601931"/>
                    <a:ext cx="1485000" cy="1485000"/>
                  </a:xfrm>
                  <a:prstGeom prst="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rot="16200000">
                  <a:off x="1417141" y="1069604"/>
                  <a:ext cx="2367597" cy="1025451"/>
                </a:xfrm>
                <a:prstGeom prst="rect">
                  <a:avLst/>
                </a:prstGeom>
                <a:noFill/>
              </p:spPr>
              <p:txBody>
                <a:bodyPr wrap="none"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在此输入要点内容</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1.</a:t>
                  </a:r>
                  <a:r>
                    <a:rPr lang="zh-CN" altLang="en-US" sz="1100" dirty="0">
                      <a:solidFill>
                        <a:schemeClr val="bg1"/>
                      </a:solidFill>
                      <a:latin typeface="微软雅黑" panose="020B0503020204020204" pitchFamily="34" charset="-122"/>
                      <a:ea typeface="微软雅黑" panose="020B0503020204020204" pitchFamily="34" charset="-122"/>
                    </a:rPr>
                    <a:t>在此输入相应的内容在此输入</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2.</a:t>
                  </a:r>
                  <a:r>
                    <a:rPr lang="zh-CN" altLang="en-US" sz="1100" dirty="0">
                      <a:solidFill>
                        <a:schemeClr val="bg1"/>
                      </a:solidFill>
                      <a:latin typeface="微软雅黑" panose="020B0503020204020204" pitchFamily="34" charset="-122"/>
                      <a:ea typeface="微软雅黑" panose="020B0503020204020204" pitchFamily="34" charset="-122"/>
                    </a:rPr>
                    <a:t>在此输入相应的内容在入</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100" dirty="0">
                      <a:solidFill>
                        <a:schemeClr val="bg1"/>
                      </a:solidFill>
                      <a:latin typeface="微软雅黑" panose="020B0503020204020204" pitchFamily="34" charset="-122"/>
                      <a:ea typeface="微软雅黑" panose="020B0503020204020204" pitchFamily="34" charset="-122"/>
                    </a:rPr>
                    <a:t>3.</a:t>
                  </a:r>
                  <a:r>
                    <a:rPr lang="zh-CN" altLang="en-US" sz="1100" dirty="0">
                      <a:solidFill>
                        <a:schemeClr val="bg1"/>
                      </a:solidFill>
                      <a:latin typeface="微软雅黑" panose="020B0503020204020204" pitchFamily="34" charset="-122"/>
                      <a:ea typeface="微软雅黑" panose="020B0503020204020204" pitchFamily="34" charset="-122"/>
                    </a:rPr>
                    <a:t>在此输入相应容</a:t>
                  </a:r>
                </a:p>
              </p:txBody>
            </p:sp>
            <p:sp>
              <p:nvSpPr>
                <p:cNvPr id="12" name="文本框 11"/>
                <p:cNvSpPr txBox="1"/>
                <p:nvPr/>
              </p:nvSpPr>
              <p:spPr>
                <a:xfrm>
                  <a:off x="1416000" y="2088400"/>
                  <a:ext cx="45719" cy="369332"/>
                </a:xfrm>
                <a:prstGeom prst="rect">
                  <a:avLst/>
                </a:prstGeom>
                <a:noFill/>
              </p:spPr>
              <p:txBody>
                <a:bodyPr wrap="square" rtlCol="0">
                  <a:spAutoFit/>
                </a:bodyPr>
                <a:lstStyle/>
                <a:p>
                  <a:endParaRPr lang="zh-CN" altLang="en-US" dirty="0"/>
                </a:p>
              </p:txBody>
            </p:sp>
            <p:sp>
              <p:nvSpPr>
                <p:cNvPr id="14" name="文本框 13"/>
                <p:cNvSpPr txBox="1"/>
                <p:nvPr/>
              </p:nvSpPr>
              <p:spPr>
                <a:xfrm rot="5400000">
                  <a:off x="68550" y="1699232"/>
                  <a:ext cx="1498542" cy="598179"/>
                </a:xfrm>
                <a:prstGeom prst="rect">
                  <a:avLst/>
                </a:prstGeom>
                <a:noFill/>
              </p:spPr>
              <p:txBody>
                <a:bodyPr wrap="none" rtlCol="0">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在此输入标题</a:t>
                  </a:r>
                  <a:endParaRPr lang="en-US" altLang="zh-CN" sz="1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rPr>
                    <a:t>在此输入相应要点的内容</a:t>
                  </a:r>
                  <a:endParaRPr lang="en-US" altLang="zh-CN" sz="700" dirty="0">
                    <a:solidFill>
                      <a:schemeClr val="bg1"/>
                    </a:solidFill>
                  </a:endParaRPr>
                </a:p>
                <a:p>
                  <a:pPr>
                    <a:lnSpc>
                      <a:spcPct val="150000"/>
                    </a:lnSpc>
                  </a:pPr>
                  <a:r>
                    <a:rPr lang="zh-CN" altLang="en-US" sz="700" dirty="0">
                      <a:solidFill>
                        <a:schemeClr val="bg1"/>
                      </a:solidFill>
                    </a:rPr>
                    <a:t>在此输入相应要点的内容在此</a:t>
                  </a:r>
                </a:p>
              </p:txBody>
            </p:sp>
            <p:sp>
              <p:nvSpPr>
                <p:cNvPr id="15" name="文本框 14"/>
                <p:cNvSpPr txBox="1"/>
                <p:nvPr/>
              </p:nvSpPr>
              <p:spPr>
                <a:xfrm rot="16200000">
                  <a:off x="5376104" y="3316954"/>
                  <a:ext cx="1484324" cy="512725"/>
                </a:xfrm>
                <a:prstGeom prst="rect">
                  <a:avLst/>
                </a:prstGeom>
                <a:noFill/>
              </p:spPr>
              <p:txBody>
                <a:bodyPr wrap="none"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在此输入标题</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在此输入相应要点的内</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rot="16200000">
                  <a:off x="3295854" y="3015007"/>
                  <a:ext cx="1447110" cy="1096662"/>
                </a:xfrm>
                <a:prstGeom prst="rect">
                  <a:avLst/>
                </a:prstGeom>
                <a:noFill/>
              </p:spPr>
              <p:txBody>
                <a:bodyPr wrap="square" rtlCol="0">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rPr>
                    <a:t>在此输入标题</a:t>
                  </a:r>
                </a:p>
                <a:p>
                  <a:pPr algn="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在此输入相应的内容在此输入相应的内容在此输入相应的内容在此输入相应的内容在此输入相应的内容相应的内容</a:t>
                  </a:r>
                </a:p>
              </p:txBody>
            </p:sp>
          </p:grpSp>
          <p:sp>
            <p:nvSpPr>
              <p:cNvPr id="18" name="文本框 17"/>
              <p:cNvSpPr txBox="1"/>
              <p:nvPr/>
            </p:nvSpPr>
            <p:spPr>
              <a:xfrm rot="16200000">
                <a:off x="3183398" y="4576955"/>
                <a:ext cx="1490480" cy="981038"/>
              </a:xfrm>
              <a:prstGeom prst="rect">
                <a:avLst/>
              </a:prstGeom>
              <a:noFill/>
            </p:spPr>
            <p:txBody>
              <a:bodyPr wrap="square" rtlCol="0">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在此输入标题</a:t>
                </a:r>
              </a:p>
              <a:p>
                <a:pPr>
                  <a:lnSpc>
                    <a:spcPct val="150000"/>
                  </a:lnSpc>
                </a:pPr>
                <a:r>
                  <a:rPr lang="en-US" altLang="zh-CN" sz="700" dirty="0">
                    <a:solidFill>
                      <a:schemeClr val="bg1"/>
                    </a:solidFill>
                    <a:latin typeface="微软雅黑" panose="020B0503020204020204" pitchFamily="34" charset="-122"/>
                    <a:ea typeface="微软雅黑" panose="020B0503020204020204" pitchFamily="34" charset="-122"/>
                  </a:rPr>
                  <a:t>1.</a:t>
                </a:r>
                <a:r>
                  <a:rPr lang="zh-CN" altLang="en-US" sz="700" dirty="0">
                    <a:solidFill>
                      <a:schemeClr val="bg1"/>
                    </a:solidFill>
                    <a:latin typeface="微软雅黑" panose="020B0503020204020204" pitchFamily="34" charset="-122"/>
                    <a:ea typeface="微软雅黑" panose="020B0503020204020204" pitchFamily="34" charset="-122"/>
                  </a:rPr>
                  <a:t>在此输入相应的内容</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a:solidFill>
                      <a:schemeClr val="bg1"/>
                    </a:solidFill>
                    <a:latin typeface="微软雅黑" panose="020B0503020204020204" pitchFamily="34" charset="-122"/>
                    <a:ea typeface="微软雅黑" panose="020B0503020204020204" pitchFamily="34" charset="-122"/>
                  </a:rPr>
                  <a:t>2.</a:t>
                </a:r>
                <a:r>
                  <a:rPr lang="zh-CN" altLang="en-US" sz="700" dirty="0">
                    <a:solidFill>
                      <a:schemeClr val="bg1"/>
                    </a:solidFill>
                    <a:latin typeface="微软雅黑" panose="020B0503020204020204" pitchFamily="34" charset="-122"/>
                    <a:ea typeface="微软雅黑" panose="020B0503020204020204" pitchFamily="34" charset="-122"/>
                  </a:rPr>
                  <a:t>在此输入相应的内容</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a:solidFill>
                      <a:schemeClr val="bg1"/>
                    </a:solidFill>
                    <a:latin typeface="微软雅黑" panose="020B0503020204020204" pitchFamily="34" charset="-122"/>
                    <a:ea typeface="微软雅黑" panose="020B0503020204020204" pitchFamily="34" charset="-122"/>
                  </a:rPr>
                  <a:t>3.</a:t>
                </a:r>
                <a:r>
                  <a:rPr lang="zh-CN" altLang="en-US" sz="700" dirty="0">
                    <a:solidFill>
                      <a:schemeClr val="bg1"/>
                    </a:solidFill>
                    <a:latin typeface="微软雅黑" panose="020B0503020204020204" pitchFamily="34" charset="-122"/>
                    <a:ea typeface="微软雅黑" panose="020B0503020204020204" pitchFamily="34" charset="-122"/>
                  </a:rPr>
                  <a:t>在此输入相应的内容在此</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700" dirty="0">
                    <a:solidFill>
                      <a:schemeClr val="bg1"/>
                    </a:solidFill>
                    <a:latin typeface="微软雅黑" panose="020B0503020204020204" pitchFamily="34" charset="-122"/>
                    <a:ea typeface="微软雅黑" panose="020B0503020204020204" pitchFamily="34" charset="-122"/>
                  </a:rPr>
                  <a:t>4</a:t>
                </a:r>
                <a:r>
                  <a:rPr lang="zh-CN" altLang="en-US" sz="700" dirty="0">
                    <a:solidFill>
                      <a:schemeClr val="bg1"/>
                    </a:solidFill>
                    <a:latin typeface="微软雅黑" panose="020B0503020204020204" pitchFamily="34" charset="-122"/>
                    <a:ea typeface="微软雅黑" panose="020B0503020204020204" pitchFamily="34" charset="-122"/>
                  </a:rPr>
                  <a:t>在此输入相应的内容在此输入相</a:t>
                </a:r>
              </a:p>
            </p:txBody>
          </p:sp>
        </p:grpSp>
      </p:grpSp>
      <p:sp>
        <p:nvSpPr>
          <p:cNvPr id="24" name="文本框 23"/>
          <p:cNvSpPr txBox="1"/>
          <p:nvPr/>
        </p:nvSpPr>
        <p:spPr>
          <a:xfrm>
            <a:off x="4618673" y="439114"/>
            <a:ext cx="2954655"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技能详细资料</a:t>
            </a:r>
          </a:p>
        </p:txBody>
      </p:sp>
      <p:sp>
        <p:nvSpPr>
          <p:cNvPr id="25" name="矩形 24"/>
          <p:cNvSpPr/>
          <p:nvPr/>
        </p:nvSpPr>
        <p:spPr>
          <a:xfrm>
            <a:off x="5105216" y="923922"/>
            <a:ext cx="1981568"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Technical details</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287790" y="3523325"/>
            <a:ext cx="1075665" cy="1029362"/>
            <a:chOff x="5564241" y="2930325"/>
            <a:chExt cx="1075665" cy="1029362"/>
          </a:xfrm>
        </p:grpSpPr>
        <p:grpSp>
          <p:nvGrpSpPr>
            <p:cNvPr id="28" name="组合 27"/>
            <p:cNvGrpSpPr/>
            <p:nvPr/>
          </p:nvGrpSpPr>
          <p:grpSpPr>
            <a:xfrm rot="4662266">
              <a:off x="5991027" y="3261569"/>
              <a:ext cx="311370" cy="311569"/>
              <a:chOff x="5649146" y="2919086"/>
              <a:chExt cx="819871" cy="819875"/>
            </a:xfrm>
          </p:grpSpPr>
          <p:sp>
            <p:nvSpPr>
              <p:cNvPr id="35" name="新月形 34"/>
              <p:cNvSpPr/>
              <p:nvPr/>
            </p:nvSpPr>
            <p:spPr>
              <a:xfrm rot="2725513" flipH="1">
                <a:off x="5854114" y="2919091"/>
                <a:ext cx="409935" cy="819871"/>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 name="新月形 35"/>
              <p:cNvSpPr/>
              <p:nvPr/>
            </p:nvSpPr>
            <p:spPr>
              <a:xfrm rot="8125513" flipV="1">
                <a:off x="5854113" y="2919086"/>
                <a:ext cx="409935" cy="819870"/>
              </a:xfrm>
              <a:prstGeom prst="moon">
                <a:avLst>
                  <a:gd name="adj" fmla="val 15190"/>
                </a:avLst>
              </a:prstGeom>
              <a:gradFill flip="none" rotWithShape="1">
                <a:gsLst>
                  <a:gs pos="0">
                    <a:srgbClr val="BE1247"/>
                  </a:gs>
                  <a:gs pos="27000">
                    <a:srgbClr val="D2144F"/>
                  </a:gs>
                  <a:gs pos="66000">
                    <a:srgbClr val="F87477"/>
                  </a:gs>
                  <a:gs pos="100000">
                    <a:srgbClr val="FA9496"/>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7" name="新月形 36"/>
              <p:cNvSpPr/>
              <p:nvPr/>
            </p:nvSpPr>
            <p:spPr>
              <a:xfrm rot="13525513" flipH="1">
                <a:off x="5854114" y="2919091"/>
                <a:ext cx="409935" cy="819871"/>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8" name="新月形 37"/>
              <p:cNvSpPr/>
              <p:nvPr/>
            </p:nvSpPr>
            <p:spPr>
              <a:xfrm rot="18925513" flipV="1">
                <a:off x="5854114" y="2919091"/>
                <a:ext cx="409935" cy="819870"/>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29" name="新月形 28"/>
            <p:cNvSpPr/>
            <p:nvPr/>
          </p:nvSpPr>
          <p:spPr>
            <a:xfrm rot="4440299" flipH="1" flipV="1">
              <a:off x="5893278" y="2911359"/>
              <a:ext cx="497542" cy="995715"/>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0" name="新月形 29"/>
            <p:cNvSpPr/>
            <p:nvPr/>
          </p:nvSpPr>
          <p:spPr>
            <a:xfrm rot="18959683" flipH="1" flipV="1">
              <a:off x="5887243" y="2946037"/>
              <a:ext cx="490538" cy="980453"/>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1" name="新月形 30"/>
            <p:cNvSpPr/>
            <p:nvPr/>
          </p:nvSpPr>
          <p:spPr>
            <a:xfrm rot="936652">
              <a:off x="5906789" y="2930325"/>
              <a:ext cx="490226" cy="981075"/>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2" name="文本框 31"/>
            <p:cNvSpPr txBox="1"/>
            <p:nvPr/>
          </p:nvSpPr>
          <p:spPr>
            <a:xfrm>
              <a:off x="6219250" y="2958023"/>
              <a:ext cx="338600" cy="369332"/>
            </a:xfrm>
            <a:prstGeom prst="rect">
              <a:avLst/>
            </a:prstGeom>
            <a:ln>
              <a:noFill/>
            </a:ln>
          </p:spPr>
          <p:txBody>
            <a:bodyPr wrap="square">
              <a:spAutoFit/>
            </a:bodyPr>
            <a:lstStyle>
              <a:defPPr>
                <a:defRPr lang="zh-CN"/>
              </a:defPPr>
              <a:lvl1pPr>
                <a:defRPr sz="5400">
                  <a:latin typeface="汉仪凌波体繁" panose="02010609000101010101" pitchFamily="49" charset="-122"/>
                  <a:ea typeface="汉仪凌波体繁" panose="02010609000101010101" pitchFamily="49" charset="-122"/>
                </a:defRPr>
              </a:lvl1pPr>
            </a:lstStyle>
            <a:p>
              <a:pPr algn="ctr"/>
              <a:r>
                <a:rPr lang="zh-CN" altLang="en-US" sz="1800" dirty="0">
                  <a:solidFill>
                    <a:schemeClr val="bg1"/>
                  </a:solidFill>
                </a:rPr>
                <a:t>忘</a:t>
              </a:r>
            </a:p>
          </p:txBody>
        </p:sp>
        <p:sp>
          <p:nvSpPr>
            <p:cNvPr id="33" name="矩形 32"/>
            <p:cNvSpPr/>
            <p:nvPr/>
          </p:nvSpPr>
          <p:spPr>
            <a:xfrm>
              <a:off x="5564241" y="3124713"/>
              <a:ext cx="415498" cy="369332"/>
            </a:xfrm>
            <a:prstGeom prst="rect">
              <a:avLst/>
            </a:prstGeom>
            <a:ln>
              <a:noFill/>
            </a:ln>
          </p:spPr>
          <p:txBody>
            <a:bodyPr wrap="none">
              <a:spAutoFit/>
            </a:bodyPr>
            <a:lstStyle/>
            <a:p>
              <a:pPr algn="ctr"/>
              <a:r>
                <a:rPr lang="zh-CN" altLang="en-US" dirty="0">
                  <a:solidFill>
                    <a:schemeClr val="bg1"/>
                  </a:solidFill>
                  <a:latin typeface="汉仪凌波体繁" panose="02010609000101010101" pitchFamily="49" charset="-122"/>
                  <a:ea typeface="汉仪凌波体繁" panose="02010609000101010101" pitchFamily="49" charset="-122"/>
                </a:rPr>
                <a:t>淡</a:t>
              </a:r>
            </a:p>
          </p:txBody>
        </p:sp>
        <p:sp>
          <p:nvSpPr>
            <p:cNvPr id="34" name="矩形 33"/>
            <p:cNvSpPr/>
            <p:nvPr/>
          </p:nvSpPr>
          <p:spPr>
            <a:xfrm>
              <a:off x="6077559" y="3590355"/>
              <a:ext cx="341977" cy="369332"/>
            </a:xfrm>
            <a:prstGeom prst="rect">
              <a:avLst/>
            </a:prstGeom>
            <a:ln>
              <a:noFill/>
            </a:ln>
          </p:spPr>
          <p:txBody>
            <a:bodyPr wrap="none">
              <a:spAutoFit/>
            </a:bodyPr>
            <a:lstStyle/>
            <a:p>
              <a:r>
                <a:rPr lang="zh-CN" altLang="en-US" dirty="0">
                  <a:solidFill>
                    <a:schemeClr val="bg1"/>
                  </a:solidFill>
                  <a:latin typeface="汉仪凌波体繁" panose="02010609000101010101" pitchFamily="49" charset="-122"/>
                  <a:ea typeface="汉仪凌波体繁" panose="02010609000101010101" pitchFamily="49" charset="-122"/>
                </a:rPr>
                <a:t>&amp;</a:t>
              </a:r>
            </a:p>
          </p:txBody>
        </p:sp>
      </p:grpSp>
      <p:pic>
        <p:nvPicPr>
          <p:cNvPr id="39" name="图片 3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27225" y="3382083"/>
            <a:ext cx="1202744" cy="1418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83726" y="3243940"/>
            <a:ext cx="2347564" cy="2347564"/>
          </a:xfrm>
          <a:prstGeom prst="rect">
            <a:avLst/>
          </a:prstGeom>
          <a:solidFill>
            <a:srgbClr val="FFD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3"/>
          <p:cNvSpPr>
            <a:spLocks noChangeAspect="1" noChangeArrowheads="1" noTextEdit="1"/>
          </p:cNvSpPr>
          <p:nvPr/>
        </p:nvSpPr>
        <p:spPr bwMode="auto">
          <a:xfrm>
            <a:off x="1370840" y="3421281"/>
            <a:ext cx="20637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5"/>
          <p:cNvSpPr/>
          <p:nvPr/>
        </p:nvSpPr>
        <p:spPr bwMode="auto">
          <a:xfrm>
            <a:off x="1616903" y="5259606"/>
            <a:ext cx="11113" cy="119063"/>
          </a:xfrm>
          <a:custGeom>
            <a:avLst/>
            <a:gdLst>
              <a:gd name="T0" fmla="*/ 0 w 7"/>
              <a:gd name="T1" fmla="*/ 75 h 75"/>
              <a:gd name="T2" fmla="*/ 7 w 7"/>
              <a:gd name="T3" fmla="*/ 75 h 75"/>
              <a:gd name="T4" fmla="*/ 7 w 7"/>
              <a:gd name="T5" fmla="*/ 0 h 75"/>
              <a:gd name="T6" fmla="*/ 0 w 7"/>
              <a:gd name="T7" fmla="*/ 0 h 75"/>
              <a:gd name="T8" fmla="*/ 0 w 7"/>
              <a:gd name="T9" fmla="*/ 75 h 75"/>
              <a:gd name="T10" fmla="*/ 0 w 7"/>
              <a:gd name="T11" fmla="*/ 75 h 75"/>
            </a:gdLst>
            <a:ahLst/>
            <a:cxnLst>
              <a:cxn ang="0">
                <a:pos x="T0" y="T1"/>
              </a:cxn>
              <a:cxn ang="0">
                <a:pos x="T2" y="T3"/>
              </a:cxn>
              <a:cxn ang="0">
                <a:pos x="T4" y="T5"/>
              </a:cxn>
              <a:cxn ang="0">
                <a:pos x="T6" y="T7"/>
              </a:cxn>
              <a:cxn ang="0">
                <a:pos x="T8" y="T9"/>
              </a:cxn>
              <a:cxn ang="0">
                <a:pos x="T10" y="T11"/>
              </a:cxn>
            </a:cxnLst>
            <a:rect l="0" t="0" r="r" b="b"/>
            <a:pathLst>
              <a:path w="7" h="75">
                <a:moveTo>
                  <a:pt x="0" y="75"/>
                </a:moveTo>
                <a:lnTo>
                  <a:pt x="7" y="75"/>
                </a:lnTo>
                <a:lnTo>
                  <a:pt x="7" y="0"/>
                </a:lnTo>
                <a:lnTo>
                  <a:pt x="0" y="0"/>
                </a:lnTo>
                <a:lnTo>
                  <a:pt x="0" y="75"/>
                </a:lnTo>
                <a:lnTo>
                  <a:pt x="0" y="7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Freeform 6"/>
          <p:cNvSpPr/>
          <p:nvPr/>
        </p:nvSpPr>
        <p:spPr bwMode="auto">
          <a:xfrm>
            <a:off x="1656590" y="5289769"/>
            <a:ext cx="66675" cy="88900"/>
          </a:xfrm>
          <a:custGeom>
            <a:avLst/>
            <a:gdLst>
              <a:gd name="T0" fmla="*/ 15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4 w 24"/>
              <a:gd name="T15" fmla="*/ 3 h 32"/>
              <a:gd name="T16" fmla="*/ 21 w 24"/>
              <a:gd name="T17" fmla="*/ 11 h 32"/>
              <a:gd name="T18" fmla="*/ 21 w 24"/>
              <a:gd name="T19" fmla="*/ 32 h 32"/>
              <a:gd name="T20" fmla="*/ 24 w 24"/>
              <a:gd name="T21" fmla="*/ 32 h 32"/>
              <a:gd name="T22" fmla="*/ 24 w 24"/>
              <a:gd name="T23" fmla="*/ 10 h 32"/>
              <a:gd name="T24" fmla="*/ 15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5" y="0"/>
                </a:moveTo>
                <a:cubicBezTo>
                  <a:pt x="10" y="0"/>
                  <a:pt x="6"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10" y="3"/>
                  <a:pt x="14" y="3"/>
                </a:cubicBezTo>
                <a:cubicBezTo>
                  <a:pt x="18" y="3"/>
                  <a:pt x="21" y="5"/>
                  <a:pt x="21" y="11"/>
                </a:cubicBezTo>
                <a:cubicBezTo>
                  <a:pt x="21" y="32"/>
                  <a:pt x="21" y="32"/>
                  <a:pt x="21" y="32"/>
                </a:cubicBezTo>
                <a:cubicBezTo>
                  <a:pt x="24" y="32"/>
                  <a:pt x="24" y="32"/>
                  <a:pt x="24" y="32"/>
                </a:cubicBezTo>
                <a:cubicBezTo>
                  <a:pt x="24" y="10"/>
                  <a:pt x="24" y="10"/>
                  <a:pt x="24" y="10"/>
                </a:cubicBezTo>
                <a:cubicBezTo>
                  <a:pt x="24" y="3"/>
                  <a:pt x="21" y="0"/>
                  <a:pt x="1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Freeform 7"/>
          <p:cNvSpPr/>
          <p:nvPr/>
        </p:nvSpPr>
        <p:spPr bwMode="auto">
          <a:xfrm>
            <a:off x="1739140" y="5270719"/>
            <a:ext cx="47625" cy="111125"/>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1 w 17"/>
              <a:gd name="T27" fmla="*/ 40 h 40"/>
              <a:gd name="T28" fmla="*/ 17 w 17"/>
              <a:gd name="T29" fmla="*/ 38 h 40"/>
              <a:gd name="T30" fmla="*/ 15 w 17"/>
              <a:gd name="T31" fmla="*/ 35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7"/>
                  <a:pt x="7" y="40"/>
                  <a:pt x="11" y="40"/>
                </a:cubicBezTo>
                <a:cubicBezTo>
                  <a:pt x="14" y="40"/>
                  <a:pt x="15" y="39"/>
                  <a:pt x="17" y="38"/>
                </a:cubicBezTo>
                <a:cubicBezTo>
                  <a:pt x="15" y="35"/>
                  <a:pt x="15" y="35"/>
                  <a:pt x="15" y="35"/>
                </a:cubicBezTo>
                <a:cubicBezTo>
                  <a:pt x="15" y="36"/>
                  <a:pt x="13"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797878" y="5289769"/>
            <a:ext cx="80963" cy="92075"/>
          </a:xfrm>
          <a:custGeom>
            <a:avLst/>
            <a:gdLst>
              <a:gd name="T0" fmla="*/ 3 w 29"/>
              <a:gd name="T1" fmla="*/ 15 h 33"/>
              <a:gd name="T2" fmla="*/ 14 w 29"/>
              <a:gd name="T3" fmla="*/ 3 h 33"/>
              <a:gd name="T4" fmla="*/ 26 w 29"/>
              <a:gd name="T5" fmla="*/ 15 h 33"/>
              <a:gd name="T6" fmla="*/ 3 w 29"/>
              <a:gd name="T7" fmla="*/ 15 h 33"/>
              <a:gd name="T8" fmla="*/ 14 w 29"/>
              <a:gd name="T9" fmla="*/ 0 h 33"/>
              <a:gd name="T10" fmla="*/ 0 w 29"/>
              <a:gd name="T11" fmla="*/ 17 h 33"/>
              <a:gd name="T12" fmla="*/ 15 w 29"/>
              <a:gd name="T13" fmla="*/ 33 h 33"/>
              <a:gd name="T14" fmla="*/ 27 w 29"/>
              <a:gd name="T15" fmla="*/ 28 h 33"/>
              <a:gd name="T16" fmla="*/ 25 w 29"/>
              <a:gd name="T17" fmla="*/ 26 h 33"/>
              <a:gd name="T18" fmla="*/ 15 w 29"/>
              <a:gd name="T19" fmla="*/ 30 h 33"/>
              <a:gd name="T20" fmla="*/ 3 w 29"/>
              <a:gd name="T21" fmla="*/ 18 h 33"/>
              <a:gd name="T22" fmla="*/ 29 w 29"/>
              <a:gd name="T23" fmla="*/ 18 h 33"/>
              <a:gd name="T24" fmla="*/ 29 w 29"/>
              <a:gd name="T25" fmla="*/ 17 h 33"/>
              <a:gd name="T26" fmla="*/ 14 w 29"/>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3" y="15"/>
                </a:moveTo>
                <a:cubicBezTo>
                  <a:pt x="3" y="10"/>
                  <a:pt x="7" y="3"/>
                  <a:pt x="14" y="3"/>
                </a:cubicBezTo>
                <a:cubicBezTo>
                  <a:pt x="22" y="3"/>
                  <a:pt x="26" y="10"/>
                  <a:pt x="26" y="15"/>
                </a:cubicBezTo>
                <a:cubicBezTo>
                  <a:pt x="3" y="15"/>
                  <a:pt x="3" y="15"/>
                  <a:pt x="3" y="15"/>
                </a:cubicBezTo>
                <a:close/>
                <a:moveTo>
                  <a:pt x="14" y="0"/>
                </a:moveTo>
                <a:cubicBezTo>
                  <a:pt x="6" y="0"/>
                  <a:pt x="0" y="8"/>
                  <a:pt x="0" y="17"/>
                </a:cubicBezTo>
                <a:cubicBezTo>
                  <a:pt x="0" y="26"/>
                  <a:pt x="6" y="33"/>
                  <a:pt x="15" y="33"/>
                </a:cubicBezTo>
                <a:cubicBezTo>
                  <a:pt x="20" y="33"/>
                  <a:pt x="24" y="31"/>
                  <a:pt x="27" y="28"/>
                </a:cubicBezTo>
                <a:cubicBezTo>
                  <a:pt x="25" y="26"/>
                  <a:pt x="25" y="26"/>
                  <a:pt x="25" y="26"/>
                </a:cubicBezTo>
                <a:cubicBezTo>
                  <a:pt x="23" y="28"/>
                  <a:pt x="19" y="30"/>
                  <a:pt x="15" y="30"/>
                </a:cubicBezTo>
                <a:cubicBezTo>
                  <a:pt x="8" y="30"/>
                  <a:pt x="3" y="24"/>
                  <a:pt x="3" y="18"/>
                </a:cubicBezTo>
                <a:cubicBezTo>
                  <a:pt x="29" y="18"/>
                  <a:pt x="29" y="18"/>
                  <a:pt x="29" y="18"/>
                </a:cubicBezTo>
                <a:cubicBezTo>
                  <a:pt x="29" y="17"/>
                  <a:pt x="29" y="17"/>
                  <a:pt x="29" y="17"/>
                </a:cubicBezTo>
                <a:cubicBezTo>
                  <a:pt x="29" y="8"/>
                  <a:pt x="24"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 name="Freeform 9"/>
          <p:cNvSpPr/>
          <p:nvPr/>
        </p:nvSpPr>
        <p:spPr bwMode="auto">
          <a:xfrm>
            <a:off x="1902653" y="5289769"/>
            <a:ext cx="36513" cy="88900"/>
          </a:xfrm>
          <a:custGeom>
            <a:avLst/>
            <a:gdLst>
              <a:gd name="T0" fmla="*/ 3 w 13"/>
              <a:gd name="T1" fmla="*/ 6 h 32"/>
              <a:gd name="T2" fmla="*/ 3 w 13"/>
              <a:gd name="T3" fmla="*/ 1 h 32"/>
              <a:gd name="T4" fmla="*/ 0 w 13"/>
              <a:gd name="T5" fmla="*/ 1 h 32"/>
              <a:gd name="T6" fmla="*/ 0 w 13"/>
              <a:gd name="T7" fmla="*/ 32 h 32"/>
              <a:gd name="T8" fmla="*/ 3 w 13"/>
              <a:gd name="T9" fmla="*/ 32 h 32"/>
              <a:gd name="T10" fmla="*/ 3 w 13"/>
              <a:gd name="T11" fmla="*/ 9 h 32"/>
              <a:gd name="T12" fmla="*/ 12 w 13"/>
              <a:gd name="T13" fmla="*/ 4 h 32"/>
              <a:gd name="T14" fmla="*/ 13 w 13"/>
              <a:gd name="T15" fmla="*/ 4 h 32"/>
              <a:gd name="T16" fmla="*/ 13 w 13"/>
              <a:gd name="T17" fmla="*/ 0 h 32"/>
              <a:gd name="T18" fmla="*/ 3 w 13"/>
              <a:gd name="T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2">
                <a:moveTo>
                  <a:pt x="3" y="6"/>
                </a:move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4" y="7"/>
                  <a:pt x="9" y="4"/>
                  <a:pt x="12" y="4"/>
                </a:cubicBezTo>
                <a:cubicBezTo>
                  <a:pt x="12" y="4"/>
                  <a:pt x="13" y="4"/>
                  <a:pt x="13" y="4"/>
                </a:cubicBezTo>
                <a:cubicBezTo>
                  <a:pt x="13" y="0"/>
                  <a:pt x="13" y="0"/>
                  <a:pt x="13" y="0"/>
                </a:cubicBezTo>
                <a:cubicBezTo>
                  <a:pt x="9" y="0"/>
                  <a:pt x="6" y="3"/>
                  <a:pt x="3"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10"/>
          <p:cNvSpPr/>
          <p:nvPr/>
        </p:nvSpPr>
        <p:spPr bwMode="auto">
          <a:xfrm>
            <a:off x="1958215" y="5289769"/>
            <a:ext cx="66675" cy="88900"/>
          </a:xfrm>
          <a:custGeom>
            <a:avLst/>
            <a:gdLst>
              <a:gd name="T0" fmla="*/ 14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3 w 24"/>
              <a:gd name="T15" fmla="*/ 3 h 32"/>
              <a:gd name="T16" fmla="*/ 21 w 24"/>
              <a:gd name="T17" fmla="*/ 11 h 32"/>
              <a:gd name="T18" fmla="*/ 21 w 24"/>
              <a:gd name="T19" fmla="*/ 32 h 32"/>
              <a:gd name="T20" fmla="*/ 24 w 24"/>
              <a:gd name="T21" fmla="*/ 32 h 32"/>
              <a:gd name="T22" fmla="*/ 24 w 24"/>
              <a:gd name="T23" fmla="*/ 10 h 32"/>
              <a:gd name="T24" fmla="*/ 14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4" y="0"/>
                </a:moveTo>
                <a:cubicBezTo>
                  <a:pt x="10" y="0"/>
                  <a:pt x="5"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9" y="3"/>
                  <a:pt x="13" y="3"/>
                </a:cubicBezTo>
                <a:cubicBezTo>
                  <a:pt x="18" y="3"/>
                  <a:pt x="21" y="5"/>
                  <a:pt x="21" y="11"/>
                </a:cubicBezTo>
                <a:cubicBezTo>
                  <a:pt x="21" y="32"/>
                  <a:pt x="21" y="32"/>
                  <a:pt x="21" y="32"/>
                </a:cubicBezTo>
                <a:cubicBezTo>
                  <a:pt x="24" y="32"/>
                  <a:pt x="24" y="32"/>
                  <a:pt x="24" y="32"/>
                </a:cubicBezTo>
                <a:cubicBezTo>
                  <a:pt x="24" y="10"/>
                  <a:pt x="24" y="10"/>
                  <a:pt x="24" y="10"/>
                </a:cubicBezTo>
                <a:cubicBezTo>
                  <a:pt x="24" y="3"/>
                  <a:pt x="21"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11"/>
          <p:cNvSpPr>
            <a:spLocks noEditPoints="1"/>
          </p:cNvSpPr>
          <p:nvPr/>
        </p:nvSpPr>
        <p:spPr bwMode="auto">
          <a:xfrm>
            <a:off x="2050290" y="5289769"/>
            <a:ext cx="66675" cy="92075"/>
          </a:xfrm>
          <a:custGeom>
            <a:avLst/>
            <a:gdLst>
              <a:gd name="T0" fmla="*/ 21 w 24"/>
              <a:gd name="T1" fmla="*/ 26 h 33"/>
              <a:gd name="T2" fmla="*/ 12 w 24"/>
              <a:gd name="T3" fmla="*/ 30 h 33"/>
              <a:gd name="T4" fmla="*/ 3 w 24"/>
              <a:gd name="T5" fmla="*/ 23 h 33"/>
              <a:gd name="T6" fmla="*/ 12 w 24"/>
              <a:gd name="T7" fmla="*/ 15 h 33"/>
              <a:gd name="T8" fmla="*/ 21 w 24"/>
              <a:gd name="T9" fmla="*/ 19 h 33"/>
              <a:gd name="T10" fmla="*/ 21 w 24"/>
              <a:gd name="T11" fmla="*/ 26 h 33"/>
              <a:gd name="T12" fmla="*/ 13 w 24"/>
              <a:gd name="T13" fmla="*/ 0 h 33"/>
              <a:gd name="T14" fmla="*/ 1 w 24"/>
              <a:gd name="T15" fmla="*/ 6 h 33"/>
              <a:gd name="T16" fmla="*/ 3 w 24"/>
              <a:gd name="T17" fmla="*/ 8 h 33"/>
              <a:gd name="T18" fmla="*/ 13 w 24"/>
              <a:gd name="T19" fmla="*/ 3 h 33"/>
              <a:gd name="T20" fmla="*/ 21 w 24"/>
              <a:gd name="T21" fmla="*/ 10 h 33"/>
              <a:gd name="T22" fmla="*/ 21 w 24"/>
              <a:gd name="T23" fmla="*/ 17 h 33"/>
              <a:gd name="T24" fmla="*/ 11 w 24"/>
              <a:gd name="T25" fmla="*/ 12 h 33"/>
              <a:gd name="T26" fmla="*/ 0 w 24"/>
              <a:gd name="T27" fmla="*/ 22 h 33"/>
              <a:gd name="T28" fmla="*/ 11 w 24"/>
              <a:gd name="T29" fmla="*/ 33 h 33"/>
              <a:gd name="T30" fmla="*/ 21 w 24"/>
              <a:gd name="T31" fmla="*/ 28 h 33"/>
              <a:gd name="T32" fmla="*/ 21 w 24"/>
              <a:gd name="T33" fmla="*/ 32 h 33"/>
              <a:gd name="T34" fmla="*/ 24 w 24"/>
              <a:gd name="T35" fmla="*/ 32 h 33"/>
              <a:gd name="T36" fmla="*/ 24 w 24"/>
              <a:gd name="T37" fmla="*/ 10 h 33"/>
              <a:gd name="T38" fmla="*/ 13 w 2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1" y="26"/>
                </a:moveTo>
                <a:cubicBezTo>
                  <a:pt x="19" y="29"/>
                  <a:pt x="15" y="30"/>
                  <a:pt x="12" y="30"/>
                </a:cubicBezTo>
                <a:cubicBezTo>
                  <a:pt x="7" y="30"/>
                  <a:pt x="3" y="27"/>
                  <a:pt x="3" y="23"/>
                </a:cubicBezTo>
                <a:cubicBezTo>
                  <a:pt x="3" y="18"/>
                  <a:pt x="7" y="15"/>
                  <a:pt x="12" y="15"/>
                </a:cubicBezTo>
                <a:cubicBezTo>
                  <a:pt x="15" y="15"/>
                  <a:pt x="19" y="16"/>
                  <a:pt x="21" y="19"/>
                </a:cubicBezTo>
                <a:cubicBezTo>
                  <a:pt x="21" y="26"/>
                  <a:pt x="21" y="26"/>
                  <a:pt x="21" y="26"/>
                </a:cubicBezTo>
                <a:close/>
                <a:moveTo>
                  <a:pt x="13" y="0"/>
                </a:moveTo>
                <a:cubicBezTo>
                  <a:pt x="8" y="0"/>
                  <a:pt x="4" y="2"/>
                  <a:pt x="1" y="6"/>
                </a:cubicBezTo>
                <a:cubicBezTo>
                  <a:pt x="3" y="8"/>
                  <a:pt x="3" y="8"/>
                  <a:pt x="3" y="8"/>
                </a:cubicBezTo>
                <a:cubicBezTo>
                  <a:pt x="6" y="5"/>
                  <a:pt x="9" y="3"/>
                  <a:pt x="13" y="3"/>
                </a:cubicBezTo>
                <a:cubicBezTo>
                  <a:pt x="17" y="3"/>
                  <a:pt x="21" y="6"/>
                  <a:pt x="21" y="10"/>
                </a:cubicBezTo>
                <a:cubicBezTo>
                  <a:pt x="21" y="17"/>
                  <a:pt x="21" y="17"/>
                  <a:pt x="21" y="17"/>
                </a:cubicBezTo>
                <a:cubicBezTo>
                  <a:pt x="18" y="14"/>
                  <a:pt x="15" y="12"/>
                  <a:pt x="11" y="12"/>
                </a:cubicBezTo>
                <a:cubicBezTo>
                  <a:pt x="5" y="12"/>
                  <a:pt x="0" y="16"/>
                  <a:pt x="0" y="22"/>
                </a:cubicBezTo>
                <a:cubicBezTo>
                  <a:pt x="0" y="29"/>
                  <a:pt x="5" y="33"/>
                  <a:pt x="11" y="33"/>
                </a:cubicBezTo>
                <a:cubicBezTo>
                  <a:pt x="15" y="33"/>
                  <a:pt x="18" y="31"/>
                  <a:pt x="21" y="28"/>
                </a:cubicBezTo>
                <a:cubicBezTo>
                  <a:pt x="21" y="32"/>
                  <a:pt x="21" y="32"/>
                  <a:pt x="21" y="32"/>
                </a:cubicBezTo>
                <a:cubicBezTo>
                  <a:pt x="24" y="32"/>
                  <a:pt x="24" y="32"/>
                  <a:pt x="24" y="32"/>
                </a:cubicBezTo>
                <a:cubicBezTo>
                  <a:pt x="24" y="10"/>
                  <a:pt x="24" y="10"/>
                  <a:pt x="24" y="10"/>
                </a:cubicBezTo>
                <a:cubicBezTo>
                  <a:pt x="24" y="3"/>
                  <a:pt x="19" y="0"/>
                  <a:pt x="1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Freeform 12"/>
          <p:cNvSpPr/>
          <p:nvPr/>
        </p:nvSpPr>
        <p:spPr bwMode="auto">
          <a:xfrm>
            <a:off x="2132840" y="5270719"/>
            <a:ext cx="47625" cy="111125"/>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2 w 17"/>
              <a:gd name="T27" fmla="*/ 40 h 40"/>
              <a:gd name="T28" fmla="*/ 17 w 17"/>
              <a:gd name="T29" fmla="*/ 38 h 40"/>
              <a:gd name="T30" fmla="*/ 15 w 17"/>
              <a:gd name="T31" fmla="*/ 35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7"/>
                  <a:pt x="7" y="40"/>
                  <a:pt x="12" y="40"/>
                </a:cubicBezTo>
                <a:cubicBezTo>
                  <a:pt x="14" y="40"/>
                  <a:pt x="16" y="39"/>
                  <a:pt x="17" y="38"/>
                </a:cubicBezTo>
                <a:cubicBezTo>
                  <a:pt x="15" y="35"/>
                  <a:pt x="15" y="35"/>
                  <a:pt x="15" y="35"/>
                </a:cubicBezTo>
                <a:cubicBezTo>
                  <a:pt x="15" y="36"/>
                  <a:pt x="14"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13"/>
          <p:cNvSpPr/>
          <p:nvPr/>
        </p:nvSpPr>
        <p:spPr bwMode="auto">
          <a:xfrm>
            <a:off x="2194753" y="5292944"/>
            <a:ext cx="11113" cy="85725"/>
          </a:xfrm>
          <a:custGeom>
            <a:avLst/>
            <a:gdLst>
              <a:gd name="T0" fmla="*/ 0 w 7"/>
              <a:gd name="T1" fmla="*/ 54 h 54"/>
              <a:gd name="T2" fmla="*/ 7 w 7"/>
              <a:gd name="T3" fmla="*/ 54 h 54"/>
              <a:gd name="T4" fmla="*/ 7 w 7"/>
              <a:gd name="T5" fmla="*/ 0 h 54"/>
              <a:gd name="T6" fmla="*/ 0 w 7"/>
              <a:gd name="T7" fmla="*/ 0 h 54"/>
              <a:gd name="T8" fmla="*/ 0 w 7"/>
              <a:gd name="T9" fmla="*/ 54 h 54"/>
              <a:gd name="T10" fmla="*/ 0 w 7"/>
              <a:gd name="T11" fmla="*/ 54 h 54"/>
            </a:gdLst>
            <a:ahLst/>
            <a:cxnLst>
              <a:cxn ang="0">
                <a:pos x="T0" y="T1"/>
              </a:cxn>
              <a:cxn ang="0">
                <a:pos x="T2" y="T3"/>
              </a:cxn>
              <a:cxn ang="0">
                <a:pos x="T4" y="T5"/>
              </a:cxn>
              <a:cxn ang="0">
                <a:pos x="T6" y="T7"/>
              </a:cxn>
              <a:cxn ang="0">
                <a:pos x="T8" y="T9"/>
              </a:cxn>
              <a:cxn ang="0">
                <a:pos x="T10" y="T11"/>
              </a:cxn>
            </a:cxnLst>
            <a:rect l="0" t="0" r="r" b="b"/>
            <a:pathLst>
              <a:path w="7" h="54">
                <a:moveTo>
                  <a:pt x="0" y="54"/>
                </a:moveTo>
                <a:lnTo>
                  <a:pt x="7" y="54"/>
                </a:lnTo>
                <a:lnTo>
                  <a:pt x="7" y="0"/>
                </a:lnTo>
                <a:lnTo>
                  <a:pt x="0" y="0"/>
                </a:lnTo>
                <a:lnTo>
                  <a:pt x="0" y="54"/>
                </a:lnTo>
                <a:lnTo>
                  <a:pt x="0" y="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Oval 14"/>
          <p:cNvSpPr>
            <a:spLocks noChangeArrowheads="1"/>
          </p:cNvSpPr>
          <p:nvPr/>
        </p:nvSpPr>
        <p:spPr bwMode="auto">
          <a:xfrm>
            <a:off x="2191578" y="5264369"/>
            <a:ext cx="17463" cy="1428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15"/>
          <p:cNvSpPr>
            <a:spLocks noEditPoints="1"/>
          </p:cNvSpPr>
          <p:nvPr/>
        </p:nvSpPr>
        <p:spPr bwMode="auto">
          <a:xfrm>
            <a:off x="2228090" y="5289769"/>
            <a:ext cx="82550" cy="92075"/>
          </a:xfrm>
          <a:custGeom>
            <a:avLst/>
            <a:gdLst>
              <a:gd name="T0" fmla="*/ 15 w 30"/>
              <a:gd name="T1" fmla="*/ 30 h 33"/>
              <a:gd name="T2" fmla="*/ 4 w 30"/>
              <a:gd name="T3" fmla="*/ 17 h 33"/>
              <a:gd name="T4" fmla="*/ 15 w 30"/>
              <a:gd name="T5" fmla="*/ 3 h 33"/>
              <a:gd name="T6" fmla="*/ 26 w 30"/>
              <a:gd name="T7" fmla="*/ 17 h 33"/>
              <a:gd name="T8" fmla="*/ 15 w 30"/>
              <a:gd name="T9" fmla="*/ 30 h 33"/>
              <a:gd name="T10" fmla="*/ 15 w 30"/>
              <a:gd name="T11" fmla="*/ 0 h 33"/>
              <a:gd name="T12" fmla="*/ 0 w 30"/>
              <a:gd name="T13" fmla="*/ 17 h 33"/>
              <a:gd name="T14" fmla="*/ 15 w 30"/>
              <a:gd name="T15" fmla="*/ 33 h 33"/>
              <a:gd name="T16" fmla="*/ 30 w 30"/>
              <a:gd name="T17" fmla="*/ 17 h 33"/>
              <a:gd name="T18" fmla="*/ 15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15" y="30"/>
                </a:moveTo>
                <a:cubicBezTo>
                  <a:pt x="8" y="30"/>
                  <a:pt x="4" y="23"/>
                  <a:pt x="4" y="17"/>
                </a:cubicBezTo>
                <a:cubicBezTo>
                  <a:pt x="4" y="10"/>
                  <a:pt x="8" y="3"/>
                  <a:pt x="15" y="3"/>
                </a:cubicBezTo>
                <a:cubicBezTo>
                  <a:pt x="22" y="3"/>
                  <a:pt x="26" y="10"/>
                  <a:pt x="26" y="17"/>
                </a:cubicBezTo>
                <a:cubicBezTo>
                  <a:pt x="26" y="23"/>
                  <a:pt x="22" y="30"/>
                  <a:pt x="15" y="30"/>
                </a:cubicBezTo>
                <a:close/>
                <a:moveTo>
                  <a:pt x="15" y="0"/>
                </a:moveTo>
                <a:cubicBezTo>
                  <a:pt x="6" y="0"/>
                  <a:pt x="0" y="8"/>
                  <a:pt x="0" y="17"/>
                </a:cubicBezTo>
                <a:cubicBezTo>
                  <a:pt x="0" y="26"/>
                  <a:pt x="6" y="33"/>
                  <a:pt x="15" y="33"/>
                </a:cubicBezTo>
                <a:cubicBezTo>
                  <a:pt x="24" y="33"/>
                  <a:pt x="30" y="26"/>
                  <a:pt x="30" y="17"/>
                </a:cubicBezTo>
                <a:cubicBezTo>
                  <a:pt x="30" y="8"/>
                  <a:pt x="24" y="0"/>
                  <a:pt x="1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8" name="Freeform 16"/>
          <p:cNvSpPr/>
          <p:nvPr/>
        </p:nvSpPr>
        <p:spPr bwMode="auto">
          <a:xfrm>
            <a:off x="2336040" y="5289769"/>
            <a:ext cx="66675" cy="88900"/>
          </a:xfrm>
          <a:custGeom>
            <a:avLst/>
            <a:gdLst>
              <a:gd name="T0" fmla="*/ 14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3 w 24"/>
              <a:gd name="T15" fmla="*/ 3 h 32"/>
              <a:gd name="T16" fmla="*/ 21 w 24"/>
              <a:gd name="T17" fmla="*/ 11 h 32"/>
              <a:gd name="T18" fmla="*/ 21 w 24"/>
              <a:gd name="T19" fmla="*/ 32 h 32"/>
              <a:gd name="T20" fmla="*/ 24 w 24"/>
              <a:gd name="T21" fmla="*/ 32 h 32"/>
              <a:gd name="T22" fmla="*/ 24 w 24"/>
              <a:gd name="T23" fmla="*/ 10 h 32"/>
              <a:gd name="T24" fmla="*/ 14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4" y="0"/>
                </a:moveTo>
                <a:cubicBezTo>
                  <a:pt x="10" y="0"/>
                  <a:pt x="5"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9" y="3"/>
                  <a:pt x="13" y="3"/>
                </a:cubicBezTo>
                <a:cubicBezTo>
                  <a:pt x="17" y="3"/>
                  <a:pt x="21" y="5"/>
                  <a:pt x="21" y="11"/>
                </a:cubicBezTo>
                <a:cubicBezTo>
                  <a:pt x="21" y="32"/>
                  <a:pt x="21" y="32"/>
                  <a:pt x="21" y="32"/>
                </a:cubicBezTo>
                <a:cubicBezTo>
                  <a:pt x="24" y="32"/>
                  <a:pt x="24" y="32"/>
                  <a:pt x="24" y="32"/>
                </a:cubicBezTo>
                <a:cubicBezTo>
                  <a:pt x="24" y="10"/>
                  <a:pt x="24" y="10"/>
                  <a:pt x="24" y="10"/>
                </a:cubicBezTo>
                <a:cubicBezTo>
                  <a:pt x="24" y="3"/>
                  <a:pt x="20"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17"/>
          <p:cNvSpPr>
            <a:spLocks noEditPoints="1"/>
          </p:cNvSpPr>
          <p:nvPr/>
        </p:nvSpPr>
        <p:spPr bwMode="auto">
          <a:xfrm>
            <a:off x="2428115" y="5289769"/>
            <a:ext cx="66675" cy="92075"/>
          </a:xfrm>
          <a:custGeom>
            <a:avLst/>
            <a:gdLst>
              <a:gd name="T0" fmla="*/ 21 w 24"/>
              <a:gd name="T1" fmla="*/ 26 h 33"/>
              <a:gd name="T2" fmla="*/ 12 w 24"/>
              <a:gd name="T3" fmla="*/ 30 h 33"/>
              <a:gd name="T4" fmla="*/ 3 w 24"/>
              <a:gd name="T5" fmla="*/ 23 h 33"/>
              <a:gd name="T6" fmla="*/ 12 w 24"/>
              <a:gd name="T7" fmla="*/ 15 h 33"/>
              <a:gd name="T8" fmla="*/ 21 w 24"/>
              <a:gd name="T9" fmla="*/ 19 h 33"/>
              <a:gd name="T10" fmla="*/ 21 w 24"/>
              <a:gd name="T11" fmla="*/ 26 h 33"/>
              <a:gd name="T12" fmla="*/ 13 w 24"/>
              <a:gd name="T13" fmla="*/ 0 h 33"/>
              <a:gd name="T14" fmla="*/ 1 w 24"/>
              <a:gd name="T15" fmla="*/ 6 h 33"/>
              <a:gd name="T16" fmla="*/ 3 w 24"/>
              <a:gd name="T17" fmla="*/ 8 h 33"/>
              <a:gd name="T18" fmla="*/ 13 w 24"/>
              <a:gd name="T19" fmla="*/ 3 h 33"/>
              <a:gd name="T20" fmla="*/ 21 w 24"/>
              <a:gd name="T21" fmla="*/ 10 h 33"/>
              <a:gd name="T22" fmla="*/ 21 w 24"/>
              <a:gd name="T23" fmla="*/ 17 h 33"/>
              <a:gd name="T24" fmla="*/ 10 w 24"/>
              <a:gd name="T25" fmla="*/ 12 h 33"/>
              <a:gd name="T26" fmla="*/ 0 w 24"/>
              <a:gd name="T27" fmla="*/ 22 h 33"/>
              <a:gd name="T28" fmla="*/ 10 w 24"/>
              <a:gd name="T29" fmla="*/ 33 h 33"/>
              <a:gd name="T30" fmla="*/ 21 w 24"/>
              <a:gd name="T31" fmla="*/ 28 h 33"/>
              <a:gd name="T32" fmla="*/ 21 w 24"/>
              <a:gd name="T33" fmla="*/ 32 h 33"/>
              <a:gd name="T34" fmla="*/ 24 w 24"/>
              <a:gd name="T35" fmla="*/ 32 h 33"/>
              <a:gd name="T36" fmla="*/ 24 w 24"/>
              <a:gd name="T37" fmla="*/ 10 h 33"/>
              <a:gd name="T38" fmla="*/ 13 w 2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1" y="26"/>
                </a:moveTo>
                <a:cubicBezTo>
                  <a:pt x="19" y="29"/>
                  <a:pt x="15" y="30"/>
                  <a:pt x="12" y="30"/>
                </a:cubicBezTo>
                <a:cubicBezTo>
                  <a:pt x="6" y="30"/>
                  <a:pt x="3" y="27"/>
                  <a:pt x="3" y="23"/>
                </a:cubicBezTo>
                <a:cubicBezTo>
                  <a:pt x="3" y="18"/>
                  <a:pt x="6" y="15"/>
                  <a:pt x="12" y="15"/>
                </a:cubicBezTo>
                <a:cubicBezTo>
                  <a:pt x="15" y="15"/>
                  <a:pt x="19" y="16"/>
                  <a:pt x="21" y="19"/>
                </a:cubicBezTo>
                <a:cubicBezTo>
                  <a:pt x="21" y="26"/>
                  <a:pt x="21" y="26"/>
                  <a:pt x="21" y="26"/>
                </a:cubicBezTo>
                <a:close/>
                <a:moveTo>
                  <a:pt x="13" y="0"/>
                </a:moveTo>
                <a:cubicBezTo>
                  <a:pt x="8" y="0"/>
                  <a:pt x="4" y="2"/>
                  <a:pt x="1" y="6"/>
                </a:cubicBezTo>
                <a:cubicBezTo>
                  <a:pt x="3" y="8"/>
                  <a:pt x="3" y="8"/>
                  <a:pt x="3" y="8"/>
                </a:cubicBezTo>
                <a:cubicBezTo>
                  <a:pt x="6" y="5"/>
                  <a:pt x="9" y="3"/>
                  <a:pt x="13" y="3"/>
                </a:cubicBezTo>
                <a:cubicBezTo>
                  <a:pt x="17" y="3"/>
                  <a:pt x="21" y="6"/>
                  <a:pt x="21" y="10"/>
                </a:cubicBezTo>
                <a:cubicBezTo>
                  <a:pt x="21" y="17"/>
                  <a:pt x="21" y="17"/>
                  <a:pt x="21" y="17"/>
                </a:cubicBezTo>
                <a:cubicBezTo>
                  <a:pt x="18" y="14"/>
                  <a:pt x="15" y="12"/>
                  <a:pt x="10" y="12"/>
                </a:cubicBezTo>
                <a:cubicBezTo>
                  <a:pt x="5" y="12"/>
                  <a:pt x="0" y="16"/>
                  <a:pt x="0" y="22"/>
                </a:cubicBezTo>
                <a:cubicBezTo>
                  <a:pt x="0" y="29"/>
                  <a:pt x="5" y="33"/>
                  <a:pt x="10" y="33"/>
                </a:cubicBezTo>
                <a:cubicBezTo>
                  <a:pt x="15" y="33"/>
                  <a:pt x="18" y="31"/>
                  <a:pt x="21" y="28"/>
                </a:cubicBezTo>
                <a:cubicBezTo>
                  <a:pt x="21" y="32"/>
                  <a:pt x="21" y="32"/>
                  <a:pt x="21" y="32"/>
                </a:cubicBezTo>
                <a:cubicBezTo>
                  <a:pt x="24" y="32"/>
                  <a:pt x="24" y="32"/>
                  <a:pt x="24" y="32"/>
                </a:cubicBezTo>
                <a:cubicBezTo>
                  <a:pt x="24" y="10"/>
                  <a:pt x="24" y="10"/>
                  <a:pt x="24" y="10"/>
                </a:cubicBezTo>
                <a:cubicBezTo>
                  <a:pt x="24" y="3"/>
                  <a:pt x="19" y="0"/>
                  <a:pt x="1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18"/>
          <p:cNvSpPr/>
          <p:nvPr/>
        </p:nvSpPr>
        <p:spPr bwMode="auto">
          <a:xfrm>
            <a:off x="2524953" y="5259606"/>
            <a:ext cx="7938" cy="119063"/>
          </a:xfrm>
          <a:custGeom>
            <a:avLst/>
            <a:gdLst>
              <a:gd name="T0" fmla="*/ 0 w 5"/>
              <a:gd name="T1" fmla="*/ 75 h 75"/>
              <a:gd name="T2" fmla="*/ 5 w 5"/>
              <a:gd name="T3" fmla="*/ 75 h 75"/>
              <a:gd name="T4" fmla="*/ 5 w 5"/>
              <a:gd name="T5" fmla="*/ 0 h 75"/>
              <a:gd name="T6" fmla="*/ 0 w 5"/>
              <a:gd name="T7" fmla="*/ 0 h 75"/>
              <a:gd name="T8" fmla="*/ 0 w 5"/>
              <a:gd name="T9" fmla="*/ 75 h 75"/>
              <a:gd name="T10" fmla="*/ 0 w 5"/>
              <a:gd name="T11" fmla="*/ 75 h 75"/>
            </a:gdLst>
            <a:ahLst/>
            <a:cxnLst>
              <a:cxn ang="0">
                <a:pos x="T0" y="T1"/>
              </a:cxn>
              <a:cxn ang="0">
                <a:pos x="T2" y="T3"/>
              </a:cxn>
              <a:cxn ang="0">
                <a:pos x="T4" y="T5"/>
              </a:cxn>
              <a:cxn ang="0">
                <a:pos x="T6" y="T7"/>
              </a:cxn>
              <a:cxn ang="0">
                <a:pos x="T8" y="T9"/>
              </a:cxn>
              <a:cxn ang="0">
                <a:pos x="T10" y="T11"/>
              </a:cxn>
            </a:cxnLst>
            <a:rect l="0" t="0" r="r" b="b"/>
            <a:pathLst>
              <a:path w="5" h="75">
                <a:moveTo>
                  <a:pt x="0" y="75"/>
                </a:moveTo>
                <a:lnTo>
                  <a:pt x="5" y="75"/>
                </a:lnTo>
                <a:lnTo>
                  <a:pt x="5" y="0"/>
                </a:lnTo>
                <a:lnTo>
                  <a:pt x="0" y="0"/>
                </a:lnTo>
                <a:lnTo>
                  <a:pt x="0" y="75"/>
                </a:lnTo>
                <a:lnTo>
                  <a:pt x="0" y="7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19"/>
          <p:cNvSpPr>
            <a:spLocks noEditPoints="1"/>
          </p:cNvSpPr>
          <p:nvPr/>
        </p:nvSpPr>
        <p:spPr bwMode="auto">
          <a:xfrm>
            <a:off x="2607503" y="5259606"/>
            <a:ext cx="84138" cy="119063"/>
          </a:xfrm>
          <a:custGeom>
            <a:avLst/>
            <a:gdLst>
              <a:gd name="T0" fmla="*/ 17 w 30"/>
              <a:gd name="T1" fmla="*/ 40 h 43"/>
              <a:gd name="T2" fmla="*/ 4 w 30"/>
              <a:gd name="T3" fmla="*/ 40 h 43"/>
              <a:gd name="T4" fmla="*/ 4 w 30"/>
              <a:gd name="T5" fmla="*/ 23 h 43"/>
              <a:gd name="T6" fmla="*/ 17 w 30"/>
              <a:gd name="T7" fmla="*/ 23 h 43"/>
              <a:gd name="T8" fmla="*/ 26 w 30"/>
              <a:gd name="T9" fmla="*/ 31 h 43"/>
              <a:gd name="T10" fmla="*/ 17 w 30"/>
              <a:gd name="T11" fmla="*/ 40 h 43"/>
              <a:gd name="T12" fmla="*/ 4 w 30"/>
              <a:gd name="T13" fmla="*/ 4 h 43"/>
              <a:gd name="T14" fmla="*/ 17 w 30"/>
              <a:gd name="T15" fmla="*/ 4 h 43"/>
              <a:gd name="T16" fmla="*/ 25 w 30"/>
              <a:gd name="T17" fmla="*/ 12 h 43"/>
              <a:gd name="T18" fmla="*/ 17 w 30"/>
              <a:gd name="T19" fmla="*/ 19 h 43"/>
              <a:gd name="T20" fmla="*/ 4 w 30"/>
              <a:gd name="T21" fmla="*/ 19 h 43"/>
              <a:gd name="T22" fmla="*/ 4 w 30"/>
              <a:gd name="T23" fmla="*/ 4 h 43"/>
              <a:gd name="T24" fmla="*/ 22 w 30"/>
              <a:gd name="T25" fmla="*/ 21 h 43"/>
              <a:gd name="T26" fmla="*/ 29 w 30"/>
              <a:gd name="T27" fmla="*/ 11 h 43"/>
              <a:gd name="T28" fmla="*/ 17 w 30"/>
              <a:gd name="T29" fmla="*/ 0 h 43"/>
              <a:gd name="T30" fmla="*/ 0 w 30"/>
              <a:gd name="T31" fmla="*/ 0 h 43"/>
              <a:gd name="T32" fmla="*/ 0 w 30"/>
              <a:gd name="T33" fmla="*/ 43 h 43"/>
              <a:gd name="T34" fmla="*/ 18 w 30"/>
              <a:gd name="T35" fmla="*/ 43 h 43"/>
              <a:gd name="T36" fmla="*/ 30 w 30"/>
              <a:gd name="T37" fmla="*/ 32 h 43"/>
              <a:gd name="T38" fmla="*/ 22 w 30"/>
              <a:gd name="T39"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3">
                <a:moveTo>
                  <a:pt x="17" y="40"/>
                </a:moveTo>
                <a:cubicBezTo>
                  <a:pt x="4" y="40"/>
                  <a:pt x="4" y="40"/>
                  <a:pt x="4" y="40"/>
                </a:cubicBezTo>
                <a:cubicBezTo>
                  <a:pt x="4" y="23"/>
                  <a:pt x="4" y="23"/>
                  <a:pt x="4" y="23"/>
                </a:cubicBezTo>
                <a:cubicBezTo>
                  <a:pt x="17" y="23"/>
                  <a:pt x="17" y="23"/>
                  <a:pt x="17" y="23"/>
                </a:cubicBezTo>
                <a:cubicBezTo>
                  <a:pt x="23" y="23"/>
                  <a:pt x="26" y="27"/>
                  <a:pt x="26" y="31"/>
                </a:cubicBezTo>
                <a:cubicBezTo>
                  <a:pt x="26" y="36"/>
                  <a:pt x="23" y="40"/>
                  <a:pt x="17" y="40"/>
                </a:cubicBezTo>
                <a:close/>
                <a:moveTo>
                  <a:pt x="4" y="4"/>
                </a:moveTo>
                <a:cubicBezTo>
                  <a:pt x="17" y="4"/>
                  <a:pt x="17" y="4"/>
                  <a:pt x="17" y="4"/>
                </a:cubicBezTo>
                <a:cubicBezTo>
                  <a:pt x="23" y="4"/>
                  <a:pt x="25" y="7"/>
                  <a:pt x="25" y="12"/>
                </a:cubicBezTo>
                <a:cubicBezTo>
                  <a:pt x="25" y="16"/>
                  <a:pt x="23" y="19"/>
                  <a:pt x="17" y="19"/>
                </a:cubicBezTo>
                <a:cubicBezTo>
                  <a:pt x="4" y="19"/>
                  <a:pt x="4" y="19"/>
                  <a:pt x="4" y="19"/>
                </a:cubicBezTo>
                <a:cubicBezTo>
                  <a:pt x="4" y="4"/>
                  <a:pt x="4" y="4"/>
                  <a:pt x="4" y="4"/>
                </a:cubicBezTo>
                <a:close/>
                <a:moveTo>
                  <a:pt x="22" y="21"/>
                </a:moveTo>
                <a:cubicBezTo>
                  <a:pt x="26" y="20"/>
                  <a:pt x="29" y="17"/>
                  <a:pt x="29" y="11"/>
                </a:cubicBezTo>
                <a:cubicBezTo>
                  <a:pt x="29" y="4"/>
                  <a:pt x="25" y="0"/>
                  <a:pt x="17" y="0"/>
                </a:cubicBezTo>
                <a:cubicBezTo>
                  <a:pt x="0" y="0"/>
                  <a:pt x="0" y="0"/>
                  <a:pt x="0" y="0"/>
                </a:cubicBezTo>
                <a:cubicBezTo>
                  <a:pt x="0" y="43"/>
                  <a:pt x="0" y="43"/>
                  <a:pt x="0" y="43"/>
                </a:cubicBezTo>
                <a:cubicBezTo>
                  <a:pt x="18" y="43"/>
                  <a:pt x="18" y="43"/>
                  <a:pt x="18" y="43"/>
                </a:cubicBezTo>
                <a:cubicBezTo>
                  <a:pt x="25" y="43"/>
                  <a:pt x="30" y="39"/>
                  <a:pt x="30" y="32"/>
                </a:cubicBezTo>
                <a:cubicBezTo>
                  <a:pt x="30" y="26"/>
                  <a:pt x="26" y="22"/>
                  <a:pt x="22" y="2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20"/>
          <p:cNvSpPr/>
          <p:nvPr/>
        </p:nvSpPr>
        <p:spPr bwMode="auto">
          <a:xfrm>
            <a:off x="2715453" y="5292944"/>
            <a:ext cx="66675" cy="88900"/>
          </a:xfrm>
          <a:custGeom>
            <a:avLst/>
            <a:gdLst>
              <a:gd name="T0" fmla="*/ 21 w 24"/>
              <a:gd name="T1" fmla="*/ 24 h 32"/>
              <a:gd name="T2" fmla="*/ 11 w 24"/>
              <a:gd name="T3" fmla="*/ 29 h 32"/>
              <a:gd name="T4" fmla="*/ 3 w 24"/>
              <a:gd name="T5" fmla="*/ 21 h 32"/>
              <a:gd name="T6" fmla="*/ 3 w 24"/>
              <a:gd name="T7" fmla="*/ 0 h 32"/>
              <a:gd name="T8" fmla="*/ 0 w 24"/>
              <a:gd name="T9" fmla="*/ 0 h 32"/>
              <a:gd name="T10" fmla="*/ 0 w 24"/>
              <a:gd name="T11" fmla="*/ 22 h 32"/>
              <a:gd name="T12" fmla="*/ 10 w 24"/>
              <a:gd name="T13" fmla="*/ 32 h 32"/>
              <a:gd name="T14" fmla="*/ 21 w 24"/>
              <a:gd name="T15" fmla="*/ 26 h 32"/>
              <a:gd name="T16" fmla="*/ 21 w 24"/>
              <a:gd name="T17" fmla="*/ 31 h 32"/>
              <a:gd name="T18" fmla="*/ 24 w 24"/>
              <a:gd name="T19" fmla="*/ 31 h 32"/>
              <a:gd name="T20" fmla="*/ 24 w 24"/>
              <a:gd name="T21" fmla="*/ 0 h 32"/>
              <a:gd name="T22" fmla="*/ 21 w 24"/>
              <a:gd name="T23" fmla="*/ 0 h 32"/>
              <a:gd name="T24" fmla="*/ 21 w 24"/>
              <a:gd name="T2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21" y="24"/>
                </a:moveTo>
                <a:cubicBezTo>
                  <a:pt x="19" y="26"/>
                  <a:pt x="15" y="29"/>
                  <a:pt x="11" y="29"/>
                </a:cubicBezTo>
                <a:cubicBezTo>
                  <a:pt x="7" y="29"/>
                  <a:pt x="3" y="27"/>
                  <a:pt x="3" y="21"/>
                </a:cubicBezTo>
                <a:cubicBezTo>
                  <a:pt x="3" y="0"/>
                  <a:pt x="3" y="0"/>
                  <a:pt x="3" y="0"/>
                </a:cubicBezTo>
                <a:cubicBezTo>
                  <a:pt x="0" y="0"/>
                  <a:pt x="0" y="0"/>
                  <a:pt x="0" y="0"/>
                </a:cubicBezTo>
                <a:cubicBezTo>
                  <a:pt x="0" y="22"/>
                  <a:pt x="0" y="22"/>
                  <a:pt x="0" y="22"/>
                </a:cubicBezTo>
                <a:cubicBezTo>
                  <a:pt x="0" y="29"/>
                  <a:pt x="4" y="32"/>
                  <a:pt x="10" y="32"/>
                </a:cubicBezTo>
                <a:cubicBezTo>
                  <a:pt x="14" y="32"/>
                  <a:pt x="19" y="29"/>
                  <a:pt x="21" y="26"/>
                </a:cubicBezTo>
                <a:cubicBezTo>
                  <a:pt x="21" y="31"/>
                  <a:pt x="21" y="31"/>
                  <a:pt x="21" y="31"/>
                </a:cubicBezTo>
                <a:cubicBezTo>
                  <a:pt x="24" y="31"/>
                  <a:pt x="24" y="31"/>
                  <a:pt x="24" y="31"/>
                </a:cubicBezTo>
                <a:cubicBezTo>
                  <a:pt x="24" y="0"/>
                  <a:pt x="24" y="0"/>
                  <a:pt x="24" y="0"/>
                </a:cubicBezTo>
                <a:cubicBezTo>
                  <a:pt x="21" y="0"/>
                  <a:pt x="21" y="0"/>
                  <a:pt x="21" y="0"/>
                </a:cubicBezTo>
                <a:cubicBezTo>
                  <a:pt x="21" y="24"/>
                  <a:pt x="21" y="24"/>
                  <a:pt x="21" y="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21"/>
          <p:cNvSpPr/>
          <p:nvPr/>
        </p:nvSpPr>
        <p:spPr bwMode="auto">
          <a:xfrm>
            <a:off x="2804353" y="5289769"/>
            <a:ext cx="66675" cy="92075"/>
          </a:xfrm>
          <a:custGeom>
            <a:avLst/>
            <a:gdLst>
              <a:gd name="T0" fmla="*/ 4 w 24"/>
              <a:gd name="T1" fmla="*/ 9 h 33"/>
              <a:gd name="T2" fmla="*/ 12 w 24"/>
              <a:gd name="T3" fmla="*/ 3 h 33"/>
              <a:gd name="T4" fmla="*/ 21 w 24"/>
              <a:gd name="T5" fmla="*/ 7 h 33"/>
              <a:gd name="T6" fmla="*/ 23 w 24"/>
              <a:gd name="T7" fmla="*/ 5 h 33"/>
              <a:gd name="T8" fmla="*/ 12 w 24"/>
              <a:gd name="T9" fmla="*/ 0 h 33"/>
              <a:gd name="T10" fmla="*/ 1 w 24"/>
              <a:gd name="T11" fmla="*/ 9 h 33"/>
              <a:gd name="T12" fmla="*/ 20 w 24"/>
              <a:gd name="T13" fmla="*/ 24 h 33"/>
              <a:gd name="T14" fmla="*/ 12 w 24"/>
              <a:gd name="T15" fmla="*/ 30 h 33"/>
              <a:gd name="T16" fmla="*/ 2 w 24"/>
              <a:gd name="T17" fmla="*/ 25 h 33"/>
              <a:gd name="T18" fmla="*/ 0 w 24"/>
              <a:gd name="T19" fmla="*/ 28 h 33"/>
              <a:gd name="T20" fmla="*/ 12 w 24"/>
              <a:gd name="T21" fmla="*/ 33 h 33"/>
              <a:gd name="T22" fmla="*/ 24 w 24"/>
              <a:gd name="T23" fmla="*/ 24 h 33"/>
              <a:gd name="T24" fmla="*/ 4 w 24"/>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4" y="9"/>
                </a:moveTo>
                <a:cubicBezTo>
                  <a:pt x="4" y="6"/>
                  <a:pt x="7" y="3"/>
                  <a:pt x="12" y="3"/>
                </a:cubicBezTo>
                <a:cubicBezTo>
                  <a:pt x="16" y="3"/>
                  <a:pt x="19" y="5"/>
                  <a:pt x="21" y="7"/>
                </a:cubicBezTo>
                <a:cubicBezTo>
                  <a:pt x="23" y="5"/>
                  <a:pt x="23" y="5"/>
                  <a:pt x="23" y="5"/>
                </a:cubicBezTo>
                <a:cubicBezTo>
                  <a:pt x="21" y="2"/>
                  <a:pt x="17" y="0"/>
                  <a:pt x="12" y="0"/>
                </a:cubicBezTo>
                <a:cubicBezTo>
                  <a:pt x="5" y="0"/>
                  <a:pt x="1" y="4"/>
                  <a:pt x="1" y="9"/>
                </a:cubicBezTo>
                <a:cubicBezTo>
                  <a:pt x="1" y="20"/>
                  <a:pt x="20" y="15"/>
                  <a:pt x="20" y="24"/>
                </a:cubicBezTo>
                <a:cubicBezTo>
                  <a:pt x="20" y="27"/>
                  <a:pt x="17" y="30"/>
                  <a:pt x="12" y="30"/>
                </a:cubicBezTo>
                <a:cubicBezTo>
                  <a:pt x="8" y="30"/>
                  <a:pt x="4" y="28"/>
                  <a:pt x="2" y="25"/>
                </a:cubicBezTo>
                <a:cubicBezTo>
                  <a:pt x="0" y="28"/>
                  <a:pt x="0" y="28"/>
                  <a:pt x="0" y="28"/>
                </a:cubicBezTo>
                <a:cubicBezTo>
                  <a:pt x="3" y="31"/>
                  <a:pt x="7" y="33"/>
                  <a:pt x="12" y="33"/>
                </a:cubicBezTo>
                <a:cubicBezTo>
                  <a:pt x="20" y="33"/>
                  <a:pt x="24" y="29"/>
                  <a:pt x="24" y="24"/>
                </a:cubicBezTo>
                <a:cubicBezTo>
                  <a:pt x="24" y="12"/>
                  <a:pt x="4" y="17"/>
                  <a:pt x="4"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Oval 22"/>
          <p:cNvSpPr>
            <a:spLocks noChangeArrowheads="1"/>
          </p:cNvSpPr>
          <p:nvPr/>
        </p:nvSpPr>
        <p:spPr bwMode="auto">
          <a:xfrm>
            <a:off x="2890078" y="5264369"/>
            <a:ext cx="14288" cy="1428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23"/>
          <p:cNvSpPr/>
          <p:nvPr/>
        </p:nvSpPr>
        <p:spPr bwMode="auto">
          <a:xfrm>
            <a:off x="2893253" y="5292944"/>
            <a:ext cx="7938" cy="85725"/>
          </a:xfrm>
          <a:custGeom>
            <a:avLst/>
            <a:gdLst>
              <a:gd name="T0" fmla="*/ 0 w 5"/>
              <a:gd name="T1" fmla="*/ 54 h 54"/>
              <a:gd name="T2" fmla="*/ 5 w 5"/>
              <a:gd name="T3" fmla="*/ 54 h 54"/>
              <a:gd name="T4" fmla="*/ 5 w 5"/>
              <a:gd name="T5" fmla="*/ 0 h 54"/>
              <a:gd name="T6" fmla="*/ 0 w 5"/>
              <a:gd name="T7" fmla="*/ 0 h 54"/>
              <a:gd name="T8" fmla="*/ 0 w 5"/>
              <a:gd name="T9" fmla="*/ 54 h 54"/>
              <a:gd name="T10" fmla="*/ 0 w 5"/>
              <a:gd name="T11" fmla="*/ 54 h 54"/>
            </a:gdLst>
            <a:ahLst/>
            <a:cxnLst>
              <a:cxn ang="0">
                <a:pos x="T0" y="T1"/>
              </a:cxn>
              <a:cxn ang="0">
                <a:pos x="T2" y="T3"/>
              </a:cxn>
              <a:cxn ang="0">
                <a:pos x="T4" y="T5"/>
              </a:cxn>
              <a:cxn ang="0">
                <a:pos x="T6" y="T7"/>
              </a:cxn>
              <a:cxn ang="0">
                <a:pos x="T8" y="T9"/>
              </a:cxn>
              <a:cxn ang="0">
                <a:pos x="T10" y="T11"/>
              </a:cxn>
            </a:cxnLst>
            <a:rect l="0" t="0" r="r" b="b"/>
            <a:pathLst>
              <a:path w="5" h="54">
                <a:moveTo>
                  <a:pt x="0" y="54"/>
                </a:moveTo>
                <a:lnTo>
                  <a:pt x="5" y="54"/>
                </a:lnTo>
                <a:lnTo>
                  <a:pt x="5" y="0"/>
                </a:lnTo>
                <a:lnTo>
                  <a:pt x="0" y="0"/>
                </a:lnTo>
                <a:lnTo>
                  <a:pt x="0" y="54"/>
                </a:lnTo>
                <a:lnTo>
                  <a:pt x="0" y="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Freeform 24"/>
          <p:cNvSpPr/>
          <p:nvPr/>
        </p:nvSpPr>
        <p:spPr bwMode="auto">
          <a:xfrm>
            <a:off x="2932940" y="5289769"/>
            <a:ext cx="66675" cy="88900"/>
          </a:xfrm>
          <a:custGeom>
            <a:avLst/>
            <a:gdLst>
              <a:gd name="T0" fmla="*/ 14 w 24"/>
              <a:gd name="T1" fmla="*/ 0 h 32"/>
              <a:gd name="T2" fmla="*/ 3 w 24"/>
              <a:gd name="T3" fmla="*/ 6 h 32"/>
              <a:gd name="T4" fmla="*/ 3 w 24"/>
              <a:gd name="T5" fmla="*/ 1 h 32"/>
              <a:gd name="T6" fmla="*/ 0 w 24"/>
              <a:gd name="T7" fmla="*/ 1 h 32"/>
              <a:gd name="T8" fmla="*/ 0 w 24"/>
              <a:gd name="T9" fmla="*/ 32 h 32"/>
              <a:gd name="T10" fmla="*/ 3 w 24"/>
              <a:gd name="T11" fmla="*/ 32 h 32"/>
              <a:gd name="T12" fmla="*/ 3 w 24"/>
              <a:gd name="T13" fmla="*/ 9 h 32"/>
              <a:gd name="T14" fmla="*/ 13 w 24"/>
              <a:gd name="T15" fmla="*/ 3 h 32"/>
              <a:gd name="T16" fmla="*/ 21 w 24"/>
              <a:gd name="T17" fmla="*/ 11 h 32"/>
              <a:gd name="T18" fmla="*/ 21 w 24"/>
              <a:gd name="T19" fmla="*/ 32 h 32"/>
              <a:gd name="T20" fmla="*/ 24 w 24"/>
              <a:gd name="T21" fmla="*/ 32 h 32"/>
              <a:gd name="T22" fmla="*/ 24 w 24"/>
              <a:gd name="T23" fmla="*/ 10 h 32"/>
              <a:gd name="T24" fmla="*/ 14 w 2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14" y="0"/>
                </a:moveTo>
                <a:cubicBezTo>
                  <a:pt x="10" y="0"/>
                  <a:pt x="5" y="3"/>
                  <a:pt x="3" y="6"/>
                </a:cubicBezTo>
                <a:cubicBezTo>
                  <a:pt x="3" y="1"/>
                  <a:pt x="3" y="1"/>
                  <a:pt x="3" y="1"/>
                </a:cubicBezTo>
                <a:cubicBezTo>
                  <a:pt x="0" y="1"/>
                  <a:pt x="0" y="1"/>
                  <a:pt x="0" y="1"/>
                </a:cubicBezTo>
                <a:cubicBezTo>
                  <a:pt x="0" y="32"/>
                  <a:pt x="0" y="32"/>
                  <a:pt x="0" y="32"/>
                </a:cubicBezTo>
                <a:cubicBezTo>
                  <a:pt x="3" y="32"/>
                  <a:pt x="3" y="32"/>
                  <a:pt x="3" y="32"/>
                </a:cubicBezTo>
                <a:cubicBezTo>
                  <a:pt x="3" y="9"/>
                  <a:pt x="3" y="9"/>
                  <a:pt x="3" y="9"/>
                </a:cubicBezTo>
                <a:cubicBezTo>
                  <a:pt x="5" y="6"/>
                  <a:pt x="9" y="3"/>
                  <a:pt x="13" y="3"/>
                </a:cubicBezTo>
                <a:cubicBezTo>
                  <a:pt x="18" y="3"/>
                  <a:pt x="21" y="5"/>
                  <a:pt x="21" y="11"/>
                </a:cubicBezTo>
                <a:cubicBezTo>
                  <a:pt x="21" y="32"/>
                  <a:pt x="21" y="32"/>
                  <a:pt x="21" y="32"/>
                </a:cubicBezTo>
                <a:cubicBezTo>
                  <a:pt x="24" y="32"/>
                  <a:pt x="24" y="32"/>
                  <a:pt x="24" y="32"/>
                </a:cubicBezTo>
                <a:cubicBezTo>
                  <a:pt x="24" y="10"/>
                  <a:pt x="24" y="10"/>
                  <a:pt x="24" y="10"/>
                </a:cubicBezTo>
                <a:cubicBezTo>
                  <a:pt x="24" y="3"/>
                  <a:pt x="21"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25"/>
          <p:cNvSpPr>
            <a:spLocks noEditPoints="1"/>
          </p:cNvSpPr>
          <p:nvPr/>
        </p:nvSpPr>
        <p:spPr bwMode="auto">
          <a:xfrm>
            <a:off x="3023428" y="5289769"/>
            <a:ext cx="80963" cy="92075"/>
          </a:xfrm>
          <a:custGeom>
            <a:avLst/>
            <a:gdLst>
              <a:gd name="T0" fmla="*/ 3 w 29"/>
              <a:gd name="T1" fmla="*/ 15 h 33"/>
              <a:gd name="T2" fmla="*/ 14 w 29"/>
              <a:gd name="T3" fmla="*/ 3 h 33"/>
              <a:gd name="T4" fmla="*/ 26 w 29"/>
              <a:gd name="T5" fmla="*/ 15 h 33"/>
              <a:gd name="T6" fmla="*/ 3 w 29"/>
              <a:gd name="T7" fmla="*/ 15 h 33"/>
              <a:gd name="T8" fmla="*/ 14 w 29"/>
              <a:gd name="T9" fmla="*/ 0 h 33"/>
              <a:gd name="T10" fmla="*/ 0 w 29"/>
              <a:gd name="T11" fmla="*/ 17 h 33"/>
              <a:gd name="T12" fmla="*/ 15 w 29"/>
              <a:gd name="T13" fmla="*/ 33 h 33"/>
              <a:gd name="T14" fmla="*/ 27 w 29"/>
              <a:gd name="T15" fmla="*/ 28 h 33"/>
              <a:gd name="T16" fmla="*/ 25 w 29"/>
              <a:gd name="T17" fmla="*/ 26 h 33"/>
              <a:gd name="T18" fmla="*/ 15 w 29"/>
              <a:gd name="T19" fmla="*/ 30 h 33"/>
              <a:gd name="T20" fmla="*/ 3 w 29"/>
              <a:gd name="T21" fmla="*/ 18 h 33"/>
              <a:gd name="T22" fmla="*/ 29 w 29"/>
              <a:gd name="T23" fmla="*/ 18 h 33"/>
              <a:gd name="T24" fmla="*/ 29 w 29"/>
              <a:gd name="T25" fmla="*/ 17 h 33"/>
              <a:gd name="T26" fmla="*/ 14 w 29"/>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3" y="15"/>
                </a:moveTo>
                <a:cubicBezTo>
                  <a:pt x="3" y="10"/>
                  <a:pt x="7" y="3"/>
                  <a:pt x="14" y="3"/>
                </a:cubicBezTo>
                <a:cubicBezTo>
                  <a:pt x="22" y="3"/>
                  <a:pt x="26" y="10"/>
                  <a:pt x="26" y="15"/>
                </a:cubicBezTo>
                <a:cubicBezTo>
                  <a:pt x="3" y="15"/>
                  <a:pt x="3" y="15"/>
                  <a:pt x="3" y="15"/>
                </a:cubicBezTo>
                <a:close/>
                <a:moveTo>
                  <a:pt x="14" y="0"/>
                </a:moveTo>
                <a:cubicBezTo>
                  <a:pt x="6" y="0"/>
                  <a:pt x="0" y="8"/>
                  <a:pt x="0" y="17"/>
                </a:cubicBezTo>
                <a:cubicBezTo>
                  <a:pt x="0" y="26"/>
                  <a:pt x="6" y="33"/>
                  <a:pt x="15" y="33"/>
                </a:cubicBezTo>
                <a:cubicBezTo>
                  <a:pt x="20" y="33"/>
                  <a:pt x="24" y="31"/>
                  <a:pt x="27" y="28"/>
                </a:cubicBezTo>
                <a:cubicBezTo>
                  <a:pt x="25" y="26"/>
                  <a:pt x="25" y="26"/>
                  <a:pt x="25" y="26"/>
                </a:cubicBezTo>
                <a:cubicBezTo>
                  <a:pt x="23" y="28"/>
                  <a:pt x="19" y="30"/>
                  <a:pt x="15" y="30"/>
                </a:cubicBezTo>
                <a:cubicBezTo>
                  <a:pt x="8" y="30"/>
                  <a:pt x="4" y="24"/>
                  <a:pt x="3" y="18"/>
                </a:cubicBezTo>
                <a:cubicBezTo>
                  <a:pt x="29" y="18"/>
                  <a:pt x="29" y="18"/>
                  <a:pt x="29" y="18"/>
                </a:cubicBezTo>
                <a:cubicBezTo>
                  <a:pt x="29" y="17"/>
                  <a:pt x="29" y="17"/>
                  <a:pt x="29" y="17"/>
                </a:cubicBezTo>
                <a:cubicBezTo>
                  <a:pt x="29" y="8"/>
                  <a:pt x="24"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26"/>
          <p:cNvSpPr/>
          <p:nvPr/>
        </p:nvSpPr>
        <p:spPr bwMode="auto">
          <a:xfrm>
            <a:off x="3121853" y="5289769"/>
            <a:ext cx="63500" cy="92075"/>
          </a:xfrm>
          <a:custGeom>
            <a:avLst/>
            <a:gdLst>
              <a:gd name="T0" fmla="*/ 4 w 23"/>
              <a:gd name="T1" fmla="*/ 9 h 33"/>
              <a:gd name="T2" fmla="*/ 12 w 23"/>
              <a:gd name="T3" fmla="*/ 3 h 33"/>
              <a:gd name="T4" fmla="*/ 21 w 23"/>
              <a:gd name="T5" fmla="*/ 7 h 33"/>
              <a:gd name="T6" fmla="*/ 23 w 23"/>
              <a:gd name="T7" fmla="*/ 5 h 33"/>
              <a:gd name="T8" fmla="*/ 12 w 23"/>
              <a:gd name="T9" fmla="*/ 0 h 33"/>
              <a:gd name="T10" fmla="*/ 1 w 23"/>
              <a:gd name="T11" fmla="*/ 9 h 33"/>
              <a:gd name="T12" fmla="*/ 20 w 23"/>
              <a:gd name="T13" fmla="*/ 24 h 33"/>
              <a:gd name="T14" fmla="*/ 12 w 23"/>
              <a:gd name="T15" fmla="*/ 30 h 33"/>
              <a:gd name="T16" fmla="*/ 2 w 23"/>
              <a:gd name="T17" fmla="*/ 25 h 33"/>
              <a:gd name="T18" fmla="*/ 0 w 23"/>
              <a:gd name="T19" fmla="*/ 28 h 33"/>
              <a:gd name="T20" fmla="*/ 12 w 23"/>
              <a:gd name="T21" fmla="*/ 33 h 33"/>
              <a:gd name="T22" fmla="*/ 23 w 23"/>
              <a:gd name="T23" fmla="*/ 24 h 33"/>
              <a:gd name="T24" fmla="*/ 4 w 23"/>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3">
                <a:moveTo>
                  <a:pt x="4" y="9"/>
                </a:moveTo>
                <a:cubicBezTo>
                  <a:pt x="4" y="6"/>
                  <a:pt x="7" y="3"/>
                  <a:pt x="12" y="3"/>
                </a:cubicBezTo>
                <a:cubicBezTo>
                  <a:pt x="16" y="3"/>
                  <a:pt x="19" y="5"/>
                  <a:pt x="21" y="7"/>
                </a:cubicBezTo>
                <a:cubicBezTo>
                  <a:pt x="23" y="5"/>
                  <a:pt x="23" y="5"/>
                  <a:pt x="23" y="5"/>
                </a:cubicBezTo>
                <a:cubicBezTo>
                  <a:pt x="21" y="2"/>
                  <a:pt x="17" y="0"/>
                  <a:pt x="12" y="0"/>
                </a:cubicBezTo>
                <a:cubicBezTo>
                  <a:pt x="5" y="0"/>
                  <a:pt x="1" y="4"/>
                  <a:pt x="1" y="9"/>
                </a:cubicBezTo>
                <a:cubicBezTo>
                  <a:pt x="1" y="20"/>
                  <a:pt x="20" y="15"/>
                  <a:pt x="20" y="24"/>
                </a:cubicBezTo>
                <a:cubicBezTo>
                  <a:pt x="20" y="27"/>
                  <a:pt x="17" y="30"/>
                  <a:pt x="12" y="30"/>
                </a:cubicBezTo>
                <a:cubicBezTo>
                  <a:pt x="8" y="30"/>
                  <a:pt x="4" y="28"/>
                  <a:pt x="2" y="25"/>
                </a:cubicBezTo>
                <a:cubicBezTo>
                  <a:pt x="0" y="28"/>
                  <a:pt x="0" y="28"/>
                  <a:pt x="0" y="28"/>
                </a:cubicBezTo>
                <a:cubicBezTo>
                  <a:pt x="3" y="31"/>
                  <a:pt x="7" y="33"/>
                  <a:pt x="12" y="33"/>
                </a:cubicBezTo>
                <a:cubicBezTo>
                  <a:pt x="20" y="33"/>
                  <a:pt x="23" y="29"/>
                  <a:pt x="23" y="24"/>
                </a:cubicBezTo>
                <a:cubicBezTo>
                  <a:pt x="23" y="12"/>
                  <a:pt x="4" y="17"/>
                  <a:pt x="4"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Freeform 27"/>
          <p:cNvSpPr/>
          <p:nvPr/>
        </p:nvSpPr>
        <p:spPr bwMode="auto">
          <a:xfrm>
            <a:off x="3201228" y="5289769"/>
            <a:ext cx="66675" cy="92075"/>
          </a:xfrm>
          <a:custGeom>
            <a:avLst/>
            <a:gdLst>
              <a:gd name="T0" fmla="*/ 4 w 24"/>
              <a:gd name="T1" fmla="*/ 9 h 33"/>
              <a:gd name="T2" fmla="*/ 12 w 24"/>
              <a:gd name="T3" fmla="*/ 3 h 33"/>
              <a:gd name="T4" fmla="*/ 21 w 24"/>
              <a:gd name="T5" fmla="*/ 7 h 33"/>
              <a:gd name="T6" fmla="*/ 23 w 24"/>
              <a:gd name="T7" fmla="*/ 5 h 33"/>
              <a:gd name="T8" fmla="*/ 12 w 24"/>
              <a:gd name="T9" fmla="*/ 0 h 33"/>
              <a:gd name="T10" fmla="*/ 1 w 24"/>
              <a:gd name="T11" fmla="*/ 9 h 33"/>
              <a:gd name="T12" fmla="*/ 21 w 24"/>
              <a:gd name="T13" fmla="*/ 24 h 33"/>
              <a:gd name="T14" fmla="*/ 12 w 24"/>
              <a:gd name="T15" fmla="*/ 30 h 33"/>
              <a:gd name="T16" fmla="*/ 2 w 24"/>
              <a:gd name="T17" fmla="*/ 25 h 33"/>
              <a:gd name="T18" fmla="*/ 0 w 24"/>
              <a:gd name="T19" fmla="*/ 28 h 33"/>
              <a:gd name="T20" fmla="*/ 12 w 24"/>
              <a:gd name="T21" fmla="*/ 33 h 33"/>
              <a:gd name="T22" fmla="*/ 24 w 24"/>
              <a:gd name="T23" fmla="*/ 24 h 33"/>
              <a:gd name="T24" fmla="*/ 4 w 24"/>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3">
                <a:moveTo>
                  <a:pt x="4" y="9"/>
                </a:moveTo>
                <a:cubicBezTo>
                  <a:pt x="4" y="6"/>
                  <a:pt x="7" y="3"/>
                  <a:pt x="12" y="3"/>
                </a:cubicBezTo>
                <a:cubicBezTo>
                  <a:pt x="16" y="3"/>
                  <a:pt x="19" y="5"/>
                  <a:pt x="21" y="7"/>
                </a:cubicBezTo>
                <a:cubicBezTo>
                  <a:pt x="23" y="5"/>
                  <a:pt x="23" y="5"/>
                  <a:pt x="23" y="5"/>
                </a:cubicBezTo>
                <a:cubicBezTo>
                  <a:pt x="21" y="2"/>
                  <a:pt x="17" y="0"/>
                  <a:pt x="12" y="0"/>
                </a:cubicBezTo>
                <a:cubicBezTo>
                  <a:pt x="5" y="0"/>
                  <a:pt x="1" y="4"/>
                  <a:pt x="1" y="9"/>
                </a:cubicBezTo>
                <a:cubicBezTo>
                  <a:pt x="1" y="20"/>
                  <a:pt x="21" y="15"/>
                  <a:pt x="21" y="24"/>
                </a:cubicBezTo>
                <a:cubicBezTo>
                  <a:pt x="21" y="27"/>
                  <a:pt x="17" y="30"/>
                  <a:pt x="12" y="30"/>
                </a:cubicBezTo>
                <a:cubicBezTo>
                  <a:pt x="8" y="30"/>
                  <a:pt x="4" y="28"/>
                  <a:pt x="2" y="25"/>
                </a:cubicBezTo>
                <a:cubicBezTo>
                  <a:pt x="0" y="28"/>
                  <a:pt x="0" y="28"/>
                  <a:pt x="0" y="28"/>
                </a:cubicBezTo>
                <a:cubicBezTo>
                  <a:pt x="3" y="31"/>
                  <a:pt x="7" y="33"/>
                  <a:pt x="12" y="33"/>
                </a:cubicBezTo>
                <a:cubicBezTo>
                  <a:pt x="20" y="33"/>
                  <a:pt x="24" y="29"/>
                  <a:pt x="24" y="24"/>
                </a:cubicBezTo>
                <a:cubicBezTo>
                  <a:pt x="24" y="12"/>
                  <a:pt x="4" y="17"/>
                  <a:pt x="4" y="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Oval 28"/>
          <p:cNvSpPr>
            <a:spLocks noChangeArrowheads="1"/>
          </p:cNvSpPr>
          <p:nvPr/>
        </p:nvSpPr>
        <p:spPr bwMode="auto">
          <a:xfrm>
            <a:off x="1637540" y="3583206"/>
            <a:ext cx="1608138" cy="1609725"/>
          </a:xfrm>
          <a:prstGeom prst="ellipse">
            <a:avLst/>
          </a:pr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
          <p:cNvSpPr/>
          <p:nvPr/>
        </p:nvSpPr>
        <p:spPr bwMode="auto">
          <a:xfrm>
            <a:off x="1804228" y="4584919"/>
            <a:ext cx="12700" cy="7938"/>
          </a:xfrm>
          <a:custGeom>
            <a:avLst/>
            <a:gdLst>
              <a:gd name="T0" fmla="*/ 0 w 5"/>
              <a:gd name="T1" fmla="*/ 1 h 3"/>
              <a:gd name="T2" fmla="*/ 1 w 5"/>
              <a:gd name="T3" fmla="*/ 3 h 3"/>
              <a:gd name="T4" fmla="*/ 5 w 5"/>
              <a:gd name="T5" fmla="*/ 2 h 3"/>
              <a:gd name="T6" fmla="*/ 0 w 5"/>
              <a:gd name="T7" fmla="*/ 1 h 3"/>
            </a:gdLst>
            <a:ahLst/>
            <a:cxnLst>
              <a:cxn ang="0">
                <a:pos x="T0" y="T1"/>
              </a:cxn>
              <a:cxn ang="0">
                <a:pos x="T2" y="T3"/>
              </a:cxn>
              <a:cxn ang="0">
                <a:pos x="T4" y="T5"/>
              </a:cxn>
              <a:cxn ang="0">
                <a:pos x="T6" y="T7"/>
              </a:cxn>
            </a:cxnLst>
            <a:rect l="0" t="0" r="r" b="b"/>
            <a:pathLst>
              <a:path w="5" h="3">
                <a:moveTo>
                  <a:pt x="0" y="1"/>
                </a:moveTo>
                <a:cubicBezTo>
                  <a:pt x="0" y="2"/>
                  <a:pt x="1" y="2"/>
                  <a:pt x="1" y="3"/>
                </a:cubicBezTo>
                <a:cubicBezTo>
                  <a:pt x="2" y="3"/>
                  <a:pt x="4" y="2"/>
                  <a:pt x="5" y="2"/>
                </a:cubicBezTo>
                <a:cubicBezTo>
                  <a:pt x="4" y="0"/>
                  <a:pt x="1"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0"/>
          <p:cNvSpPr/>
          <p:nvPr/>
        </p:nvSpPr>
        <p:spPr bwMode="auto">
          <a:xfrm>
            <a:off x="2124903" y="4246781"/>
            <a:ext cx="50800" cy="26988"/>
          </a:xfrm>
          <a:custGeom>
            <a:avLst/>
            <a:gdLst>
              <a:gd name="T0" fmla="*/ 16 w 18"/>
              <a:gd name="T1" fmla="*/ 3 h 10"/>
              <a:gd name="T2" fmla="*/ 14 w 18"/>
              <a:gd name="T3" fmla="*/ 1 h 10"/>
              <a:gd name="T4" fmla="*/ 13 w 18"/>
              <a:gd name="T5" fmla="*/ 1 h 10"/>
              <a:gd name="T6" fmla="*/ 11 w 18"/>
              <a:gd name="T7" fmla="*/ 0 h 10"/>
              <a:gd name="T8" fmla="*/ 11 w 18"/>
              <a:gd name="T9" fmla="*/ 1 h 10"/>
              <a:gd name="T10" fmla="*/ 10 w 18"/>
              <a:gd name="T11" fmla="*/ 2 h 10"/>
              <a:gd name="T12" fmla="*/ 7 w 18"/>
              <a:gd name="T13" fmla="*/ 2 h 10"/>
              <a:gd name="T14" fmla="*/ 7 w 18"/>
              <a:gd name="T15" fmla="*/ 3 h 10"/>
              <a:gd name="T16" fmla="*/ 5 w 18"/>
              <a:gd name="T17" fmla="*/ 2 h 10"/>
              <a:gd name="T18" fmla="*/ 6 w 18"/>
              <a:gd name="T19" fmla="*/ 4 h 10"/>
              <a:gd name="T20" fmla="*/ 4 w 18"/>
              <a:gd name="T21" fmla="*/ 4 h 10"/>
              <a:gd name="T22" fmla="*/ 2 w 18"/>
              <a:gd name="T23" fmla="*/ 2 h 10"/>
              <a:gd name="T24" fmla="*/ 3 w 18"/>
              <a:gd name="T25" fmla="*/ 2 h 10"/>
              <a:gd name="T26" fmla="*/ 1 w 18"/>
              <a:gd name="T27" fmla="*/ 2 h 10"/>
              <a:gd name="T28" fmla="*/ 0 w 18"/>
              <a:gd name="T29" fmla="*/ 3 h 10"/>
              <a:gd name="T30" fmla="*/ 0 w 18"/>
              <a:gd name="T31" fmla="*/ 5 h 10"/>
              <a:gd name="T32" fmla="*/ 3 w 18"/>
              <a:gd name="T33" fmla="*/ 5 h 10"/>
              <a:gd name="T34" fmla="*/ 3 w 18"/>
              <a:gd name="T35" fmla="*/ 6 h 10"/>
              <a:gd name="T36" fmla="*/ 2 w 18"/>
              <a:gd name="T37" fmla="*/ 7 h 10"/>
              <a:gd name="T38" fmla="*/ 2 w 18"/>
              <a:gd name="T39" fmla="*/ 6 h 10"/>
              <a:gd name="T40" fmla="*/ 0 w 18"/>
              <a:gd name="T41" fmla="*/ 7 h 10"/>
              <a:gd name="T42" fmla="*/ 1 w 18"/>
              <a:gd name="T43" fmla="*/ 8 h 10"/>
              <a:gd name="T44" fmla="*/ 3 w 18"/>
              <a:gd name="T45" fmla="*/ 7 h 10"/>
              <a:gd name="T46" fmla="*/ 5 w 18"/>
              <a:gd name="T47" fmla="*/ 9 h 10"/>
              <a:gd name="T48" fmla="*/ 3 w 18"/>
              <a:gd name="T49" fmla="*/ 10 h 10"/>
              <a:gd name="T50" fmla="*/ 9 w 18"/>
              <a:gd name="T51" fmla="*/ 10 h 10"/>
              <a:gd name="T52" fmla="*/ 12 w 18"/>
              <a:gd name="T53" fmla="*/ 10 h 10"/>
              <a:gd name="T54" fmla="*/ 12 w 18"/>
              <a:gd name="T55" fmla="*/ 9 h 10"/>
              <a:gd name="T56" fmla="*/ 16 w 18"/>
              <a:gd name="T57" fmla="*/ 7 h 10"/>
              <a:gd name="T58" fmla="*/ 18 w 18"/>
              <a:gd name="T59" fmla="*/ 4 h 10"/>
              <a:gd name="T60" fmla="*/ 16 w 18"/>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0">
                <a:moveTo>
                  <a:pt x="16" y="3"/>
                </a:moveTo>
                <a:cubicBezTo>
                  <a:pt x="15" y="2"/>
                  <a:pt x="15" y="2"/>
                  <a:pt x="14" y="1"/>
                </a:cubicBezTo>
                <a:cubicBezTo>
                  <a:pt x="13" y="1"/>
                  <a:pt x="13" y="1"/>
                  <a:pt x="13" y="1"/>
                </a:cubicBezTo>
                <a:cubicBezTo>
                  <a:pt x="13" y="0"/>
                  <a:pt x="12" y="0"/>
                  <a:pt x="11" y="0"/>
                </a:cubicBezTo>
                <a:cubicBezTo>
                  <a:pt x="11" y="1"/>
                  <a:pt x="11" y="1"/>
                  <a:pt x="11" y="1"/>
                </a:cubicBezTo>
                <a:cubicBezTo>
                  <a:pt x="11" y="1"/>
                  <a:pt x="10" y="2"/>
                  <a:pt x="10" y="2"/>
                </a:cubicBezTo>
                <a:cubicBezTo>
                  <a:pt x="9" y="2"/>
                  <a:pt x="8" y="2"/>
                  <a:pt x="7" y="2"/>
                </a:cubicBezTo>
                <a:cubicBezTo>
                  <a:pt x="7" y="3"/>
                  <a:pt x="7" y="3"/>
                  <a:pt x="7" y="3"/>
                </a:cubicBezTo>
                <a:cubicBezTo>
                  <a:pt x="6" y="3"/>
                  <a:pt x="6" y="3"/>
                  <a:pt x="5" y="2"/>
                </a:cubicBezTo>
                <a:cubicBezTo>
                  <a:pt x="6" y="3"/>
                  <a:pt x="6" y="4"/>
                  <a:pt x="6" y="4"/>
                </a:cubicBezTo>
                <a:cubicBezTo>
                  <a:pt x="5" y="4"/>
                  <a:pt x="5" y="4"/>
                  <a:pt x="4" y="4"/>
                </a:cubicBezTo>
                <a:cubicBezTo>
                  <a:pt x="4" y="3"/>
                  <a:pt x="3" y="3"/>
                  <a:pt x="2" y="2"/>
                </a:cubicBezTo>
                <a:cubicBezTo>
                  <a:pt x="3" y="2"/>
                  <a:pt x="3" y="2"/>
                  <a:pt x="3" y="2"/>
                </a:cubicBezTo>
                <a:cubicBezTo>
                  <a:pt x="2" y="2"/>
                  <a:pt x="1" y="2"/>
                  <a:pt x="1" y="2"/>
                </a:cubicBezTo>
                <a:cubicBezTo>
                  <a:pt x="1" y="3"/>
                  <a:pt x="0" y="3"/>
                  <a:pt x="0" y="3"/>
                </a:cubicBezTo>
                <a:cubicBezTo>
                  <a:pt x="0" y="4"/>
                  <a:pt x="0" y="5"/>
                  <a:pt x="0" y="5"/>
                </a:cubicBezTo>
                <a:cubicBezTo>
                  <a:pt x="1" y="6"/>
                  <a:pt x="2" y="5"/>
                  <a:pt x="3" y="5"/>
                </a:cubicBezTo>
                <a:cubicBezTo>
                  <a:pt x="3" y="6"/>
                  <a:pt x="3" y="6"/>
                  <a:pt x="3" y="6"/>
                </a:cubicBezTo>
                <a:cubicBezTo>
                  <a:pt x="3" y="6"/>
                  <a:pt x="2" y="6"/>
                  <a:pt x="2" y="7"/>
                </a:cubicBezTo>
                <a:cubicBezTo>
                  <a:pt x="2" y="6"/>
                  <a:pt x="2" y="6"/>
                  <a:pt x="2" y="6"/>
                </a:cubicBezTo>
                <a:cubicBezTo>
                  <a:pt x="1" y="7"/>
                  <a:pt x="1" y="7"/>
                  <a:pt x="0" y="7"/>
                </a:cubicBezTo>
                <a:cubicBezTo>
                  <a:pt x="1" y="8"/>
                  <a:pt x="1" y="8"/>
                  <a:pt x="1" y="8"/>
                </a:cubicBezTo>
                <a:cubicBezTo>
                  <a:pt x="2" y="7"/>
                  <a:pt x="3" y="7"/>
                  <a:pt x="3" y="7"/>
                </a:cubicBezTo>
                <a:cubicBezTo>
                  <a:pt x="4" y="8"/>
                  <a:pt x="4" y="8"/>
                  <a:pt x="5" y="9"/>
                </a:cubicBezTo>
                <a:cubicBezTo>
                  <a:pt x="4" y="9"/>
                  <a:pt x="4" y="9"/>
                  <a:pt x="3" y="10"/>
                </a:cubicBezTo>
                <a:cubicBezTo>
                  <a:pt x="5" y="9"/>
                  <a:pt x="7" y="10"/>
                  <a:pt x="9" y="10"/>
                </a:cubicBezTo>
                <a:cubicBezTo>
                  <a:pt x="10" y="10"/>
                  <a:pt x="11" y="10"/>
                  <a:pt x="12" y="10"/>
                </a:cubicBezTo>
                <a:cubicBezTo>
                  <a:pt x="12" y="9"/>
                  <a:pt x="12" y="9"/>
                  <a:pt x="12" y="9"/>
                </a:cubicBezTo>
                <a:cubicBezTo>
                  <a:pt x="14" y="9"/>
                  <a:pt x="14" y="7"/>
                  <a:pt x="16" y="7"/>
                </a:cubicBezTo>
                <a:cubicBezTo>
                  <a:pt x="17" y="6"/>
                  <a:pt x="17" y="5"/>
                  <a:pt x="18" y="4"/>
                </a:cubicBezTo>
                <a:cubicBezTo>
                  <a:pt x="18" y="4"/>
                  <a:pt x="17" y="3"/>
                  <a:pt x="16"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1"/>
          <p:cNvSpPr/>
          <p:nvPr/>
        </p:nvSpPr>
        <p:spPr bwMode="auto">
          <a:xfrm>
            <a:off x="2505903" y="4443631"/>
            <a:ext cx="4763" cy="4763"/>
          </a:xfrm>
          <a:custGeom>
            <a:avLst/>
            <a:gdLst>
              <a:gd name="T0" fmla="*/ 2 w 2"/>
              <a:gd name="T1" fmla="*/ 1 h 2"/>
              <a:gd name="T2" fmla="*/ 1 w 2"/>
              <a:gd name="T3" fmla="*/ 2 h 2"/>
              <a:gd name="T4" fmla="*/ 2 w 2"/>
              <a:gd name="T5" fmla="*/ 1 h 2"/>
            </a:gdLst>
            <a:ahLst/>
            <a:cxnLst>
              <a:cxn ang="0">
                <a:pos x="T0" y="T1"/>
              </a:cxn>
              <a:cxn ang="0">
                <a:pos x="T2" y="T3"/>
              </a:cxn>
              <a:cxn ang="0">
                <a:pos x="T4" y="T5"/>
              </a:cxn>
            </a:cxnLst>
            <a:rect l="0" t="0" r="r" b="b"/>
            <a:pathLst>
              <a:path w="2" h="2">
                <a:moveTo>
                  <a:pt x="2" y="1"/>
                </a:moveTo>
                <a:cubicBezTo>
                  <a:pt x="1" y="0"/>
                  <a:pt x="0" y="1"/>
                  <a:pt x="1" y="2"/>
                </a:cubicBezTo>
                <a:cubicBezTo>
                  <a:pt x="1" y="2"/>
                  <a:pt x="2" y="1"/>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2"/>
          <p:cNvSpPr/>
          <p:nvPr/>
        </p:nvSpPr>
        <p:spPr bwMode="auto">
          <a:xfrm>
            <a:off x="2480503" y="4451569"/>
            <a:ext cx="19050" cy="3175"/>
          </a:xfrm>
          <a:custGeom>
            <a:avLst/>
            <a:gdLst>
              <a:gd name="T0" fmla="*/ 7 w 7"/>
              <a:gd name="T1" fmla="*/ 1 h 1"/>
              <a:gd name="T2" fmla="*/ 4 w 7"/>
              <a:gd name="T3" fmla="*/ 0 h 1"/>
              <a:gd name="T4" fmla="*/ 0 w 7"/>
              <a:gd name="T5" fmla="*/ 0 h 1"/>
              <a:gd name="T6" fmla="*/ 0 w 7"/>
              <a:gd name="T7" fmla="*/ 1 h 1"/>
              <a:gd name="T8" fmla="*/ 4 w 7"/>
              <a:gd name="T9" fmla="*/ 1 h 1"/>
              <a:gd name="T10" fmla="*/ 7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7" y="1"/>
                </a:moveTo>
                <a:cubicBezTo>
                  <a:pt x="6" y="0"/>
                  <a:pt x="5" y="0"/>
                  <a:pt x="4" y="0"/>
                </a:cubicBezTo>
                <a:cubicBezTo>
                  <a:pt x="3" y="0"/>
                  <a:pt x="1" y="0"/>
                  <a:pt x="0" y="0"/>
                </a:cubicBezTo>
                <a:cubicBezTo>
                  <a:pt x="0" y="1"/>
                  <a:pt x="0" y="1"/>
                  <a:pt x="0" y="1"/>
                </a:cubicBezTo>
                <a:cubicBezTo>
                  <a:pt x="2" y="1"/>
                  <a:pt x="3" y="1"/>
                  <a:pt x="4" y="1"/>
                </a:cubicBezTo>
                <a:cubicBezTo>
                  <a:pt x="5" y="1"/>
                  <a:pt x="6" y="1"/>
                  <a:pt x="7"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3"/>
          <p:cNvSpPr/>
          <p:nvPr/>
        </p:nvSpPr>
        <p:spPr bwMode="auto">
          <a:xfrm>
            <a:off x="2866265" y="4648419"/>
            <a:ext cx="15875" cy="30163"/>
          </a:xfrm>
          <a:custGeom>
            <a:avLst/>
            <a:gdLst>
              <a:gd name="T0" fmla="*/ 3 w 6"/>
              <a:gd name="T1" fmla="*/ 2 h 11"/>
              <a:gd name="T2" fmla="*/ 0 w 6"/>
              <a:gd name="T3" fmla="*/ 0 h 11"/>
              <a:gd name="T4" fmla="*/ 1 w 6"/>
              <a:gd name="T5" fmla="*/ 1 h 11"/>
              <a:gd name="T6" fmla="*/ 0 w 6"/>
              <a:gd name="T7" fmla="*/ 6 h 11"/>
              <a:gd name="T8" fmla="*/ 1 w 6"/>
              <a:gd name="T9" fmla="*/ 11 h 11"/>
              <a:gd name="T10" fmla="*/ 5 w 6"/>
              <a:gd name="T11" fmla="*/ 10 h 11"/>
              <a:gd name="T12" fmla="*/ 5 w 6"/>
              <a:gd name="T13" fmla="*/ 7 h 11"/>
              <a:gd name="T14" fmla="*/ 3 w 6"/>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3" y="2"/>
                </a:moveTo>
                <a:cubicBezTo>
                  <a:pt x="2" y="1"/>
                  <a:pt x="1" y="0"/>
                  <a:pt x="0" y="0"/>
                </a:cubicBezTo>
                <a:cubicBezTo>
                  <a:pt x="1" y="1"/>
                  <a:pt x="1" y="1"/>
                  <a:pt x="1" y="1"/>
                </a:cubicBezTo>
                <a:cubicBezTo>
                  <a:pt x="1" y="3"/>
                  <a:pt x="0" y="5"/>
                  <a:pt x="0" y="6"/>
                </a:cubicBezTo>
                <a:cubicBezTo>
                  <a:pt x="0" y="8"/>
                  <a:pt x="1" y="9"/>
                  <a:pt x="1" y="11"/>
                </a:cubicBezTo>
                <a:cubicBezTo>
                  <a:pt x="3" y="11"/>
                  <a:pt x="4" y="10"/>
                  <a:pt x="5" y="10"/>
                </a:cubicBezTo>
                <a:cubicBezTo>
                  <a:pt x="5" y="9"/>
                  <a:pt x="6" y="8"/>
                  <a:pt x="5" y="7"/>
                </a:cubicBezTo>
                <a:cubicBezTo>
                  <a:pt x="5" y="5"/>
                  <a:pt x="4" y="4"/>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4"/>
          <p:cNvSpPr/>
          <p:nvPr/>
        </p:nvSpPr>
        <p:spPr bwMode="auto">
          <a:xfrm>
            <a:off x="2788478" y="4054694"/>
            <a:ext cx="25400" cy="19050"/>
          </a:xfrm>
          <a:custGeom>
            <a:avLst/>
            <a:gdLst>
              <a:gd name="T0" fmla="*/ 5 w 9"/>
              <a:gd name="T1" fmla="*/ 5 h 7"/>
              <a:gd name="T2" fmla="*/ 9 w 9"/>
              <a:gd name="T3" fmla="*/ 4 h 7"/>
              <a:gd name="T4" fmla="*/ 8 w 9"/>
              <a:gd name="T5" fmla="*/ 2 h 7"/>
              <a:gd name="T6" fmla="*/ 4 w 9"/>
              <a:gd name="T7" fmla="*/ 1 h 7"/>
              <a:gd name="T8" fmla="*/ 4 w 9"/>
              <a:gd name="T9" fmla="*/ 0 h 7"/>
              <a:gd name="T10" fmla="*/ 2 w 9"/>
              <a:gd name="T11" fmla="*/ 0 h 7"/>
              <a:gd name="T12" fmla="*/ 1 w 9"/>
              <a:gd name="T13" fmla="*/ 7 h 7"/>
              <a:gd name="T14" fmla="*/ 5 w 9"/>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5" y="5"/>
                </a:moveTo>
                <a:cubicBezTo>
                  <a:pt x="6" y="5"/>
                  <a:pt x="8" y="4"/>
                  <a:pt x="9" y="4"/>
                </a:cubicBezTo>
                <a:cubicBezTo>
                  <a:pt x="9" y="3"/>
                  <a:pt x="9" y="2"/>
                  <a:pt x="8" y="2"/>
                </a:cubicBezTo>
                <a:cubicBezTo>
                  <a:pt x="7" y="2"/>
                  <a:pt x="6" y="1"/>
                  <a:pt x="4" y="1"/>
                </a:cubicBezTo>
                <a:cubicBezTo>
                  <a:pt x="4" y="0"/>
                  <a:pt x="4" y="0"/>
                  <a:pt x="4" y="0"/>
                </a:cubicBezTo>
                <a:cubicBezTo>
                  <a:pt x="4" y="0"/>
                  <a:pt x="3" y="0"/>
                  <a:pt x="2" y="0"/>
                </a:cubicBezTo>
                <a:cubicBezTo>
                  <a:pt x="0" y="2"/>
                  <a:pt x="1" y="5"/>
                  <a:pt x="1" y="7"/>
                </a:cubicBezTo>
                <a:cubicBezTo>
                  <a:pt x="2" y="7"/>
                  <a:pt x="3" y="6"/>
                  <a:pt x="5"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5"/>
          <p:cNvSpPr/>
          <p:nvPr/>
        </p:nvSpPr>
        <p:spPr bwMode="auto">
          <a:xfrm>
            <a:off x="3015490" y="4095969"/>
            <a:ext cx="14288" cy="14288"/>
          </a:xfrm>
          <a:custGeom>
            <a:avLst/>
            <a:gdLst>
              <a:gd name="T0" fmla="*/ 2 w 5"/>
              <a:gd name="T1" fmla="*/ 0 h 5"/>
              <a:gd name="T2" fmla="*/ 1 w 5"/>
              <a:gd name="T3" fmla="*/ 3 h 5"/>
              <a:gd name="T4" fmla="*/ 0 w 5"/>
              <a:gd name="T5" fmla="*/ 4 h 5"/>
              <a:gd name="T6" fmla="*/ 1 w 5"/>
              <a:gd name="T7" fmla="*/ 3 h 5"/>
              <a:gd name="T8" fmla="*/ 5 w 5"/>
              <a:gd name="T9" fmla="*/ 5 h 5"/>
              <a:gd name="T10" fmla="*/ 5 w 5"/>
              <a:gd name="T11" fmla="*/ 2 h 5"/>
              <a:gd name="T12" fmla="*/ 4 w 5"/>
              <a:gd name="T13" fmla="*/ 0 h 5"/>
              <a:gd name="T14" fmla="*/ 2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0"/>
                </a:moveTo>
                <a:cubicBezTo>
                  <a:pt x="2" y="1"/>
                  <a:pt x="1" y="2"/>
                  <a:pt x="1" y="3"/>
                </a:cubicBezTo>
                <a:cubicBezTo>
                  <a:pt x="0" y="3"/>
                  <a:pt x="0" y="3"/>
                  <a:pt x="0" y="4"/>
                </a:cubicBezTo>
                <a:cubicBezTo>
                  <a:pt x="0" y="4"/>
                  <a:pt x="1" y="3"/>
                  <a:pt x="1" y="3"/>
                </a:cubicBezTo>
                <a:cubicBezTo>
                  <a:pt x="2" y="4"/>
                  <a:pt x="3" y="5"/>
                  <a:pt x="5" y="5"/>
                </a:cubicBezTo>
                <a:cubicBezTo>
                  <a:pt x="5" y="4"/>
                  <a:pt x="5" y="3"/>
                  <a:pt x="5" y="2"/>
                </a:cubicBezTo>
                <a:cubicBezTo>
                  <a:pt x="4" y="1"/>
                  <a:pt x="4" y="0"/>
                  <a:pt x="4" y="0"/>
                </a:cubicBezTo>
                <a:cubicBezTo>
                  <a:pt x="3" y="0"/>
                  <a:pt x="3" y="0"/>
                  <a:pt x="2"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6"/>
          <p:cNvSpPr/>
          <p:nvPr/>
        </p:nvSpPr>
        <p:spPr bwMode="auto">
          <a:xfrm>
            <a:off x="3156778" y="4318219"/>
            <a:ext cx="28575" cy="63500"/>
          </a:xfrm>
          <a:custGeom>
            <a:avLst/>
            <a:gdLst>
              <a:gd name="T0" fmla="*/ 1 w 10"/>
              <a:gd name="T1" fmla="*/ 3 h 23"/>
              <a:gd name="T2" fmla="*/ 0 w 10"/>
              <a:gd name="T3" fmla="*/ 4 h 23"/>
              <a:gd name="T4" fmla="*/ 1 w 10"/>
              <a:gd name="T5" fmla="*/ 4 h 23"/>
              <a:gd name="T6" fmla="*/ 1 w 10"/>
              <a:gd name="T7" fmla="*/ 8 h 23"/>
              <a:gd name="T8" fmla="*/ 2 w 10"/>
              <a:gd name="T9" fmla="*/ 9 h 23"/>
              <a:gd name="T10" fmla="*/ 3 w 10"/>
              <a:gd name="T11" fmla="*/ 16 h 23"/>
              <a:gd name="T12" fmla="*/ 6 w 10"/>
              <a:gd name="T13" fmla="*/ 22 h 23"/>
              <a:gd name="T14" fmla="*/ 7 w 10"/>
              <a:gd name="T15" fmla="*/ 23 h 23"/>
              <a:gd name="T16" fmla="*/ 10 w 10"/>
              <a:gd name="T17" fmla="*/ 21 h 23"/>
              <a:gd name="T18" fmla="*/ 5 w 10"/>
              <a:gd name="T19" fmla="*/ 18 h 23"/>
              <a:gd name="T20" fmla="*/ 4 w 10"/>
              <a:gd name="T21" fmla="*/ 14 h 23"/>
              <a:gd name="T22" fmla="*/ 6 w 10"/>
              <a:gd name="T23" fmla="*/ 13 h 23"/>
              <a:gd name="T24" fmla="*/ 6 w 10"/>
              <a:gd name="T25" fmla="*/ 9 h 23"/>
              <a:gd name="T26" fmla="*/ 6 w 10"/>
              <a:gd name="T27" fmla="*/ 3 h 23"/>
              <a:gd name="T28" fmla="*/ 4 w 10"/>
              <a:gd name="T29" fmla="*/ 2 h 23"/>
              <a:gd name="T30" fmla="*/ 1 w 10"/>
              <a:gd name="T31" fmla="*/ 1 h 23"/>
              <a:gd name="T32" fmla="*/ 2 w 10"/>
              <a:gd name="T33" fmla="*/ 2 h 23"/>
              <a:gd name="T34" fmla="*/ 2 w 10"/>
              <a:gd name="T35" fmla="*/ 3 h 23"/>
              <a:gd name="T36" fmla="*/ 1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1" y="3"/>
                </a:moveTo>
                <a:cubicBezTo>
                  <a:pt x="0" y="4"/>
                  <a:pt x="0" y="4"/>
                  <a:pt x="0" y="4"/>
                </a:cubicBezTo>
                <a:cubicBezTo>
                  <a:pt x="1" y="4"/>
                  <a:pt x="1" y="4"/>
                  <a:pt x="1" y="4"/>
                </a:cubicBezTo>
                <a:cubicBezTo>
                  <a:pt x="1" y="6"/>
                  <a:pt x="1" y="7"/>
                  <a:pt x="1" y="8"/>
                </a:cubicBezTo>
                <a:cubicBezTo>
                  <a:pt x="1" y="8"/>
                  <a:pt x="2" y="9"/>
                  <a:pt x="2" y="9"/>
                </a:cubicBezTo>
                <a:cubicBezTo>
                  <a:pt x="1" y="11"/>
                  <a:pt x="2" y="14"/>
                  <a:pt x="3" y="16"/>
                </a:cubicBezTo>
                <a:cubicBezTo>
                  <a:pt x="4" y="17"/>
                  <a:pt x="5" y="20"/>
                  <a:pt x="6" y="22"/>
                </a:cubicBezTo>
                <a:cubicBezTo>
                  <a:pt x="6" y="22"/>
                  <a:pt x="7" y="23"/>
                  <a:pt x="7" y="23"/>
                </a:cubicBezTo>
                <a:cubicBezTo>
                  <a:pt x="6" y="21"/>
                  <a:pt x="8" y="21"/>
                  <a:pt x="10" y="21"/>
                </a:cubicBezTo>
                <a:cubicBezTo>
                  <a:pt x="8" y="20"/>
                  <a:pt x="7" y="19"/>
                  <a:pt x="5" y="18"/>
                </a:cubicBezTo>
                <a:cubicBezTo>
                  <a:pt x="5" y="17"/>
                  <a:pt x="5" y="15"/>
                  <a:pt x="4" y="14"/>
                </a:cubicBezTo>
                <a:cubicBezTo>
                  <a:pt x="5" y="14"/>
                  <a:pt x="6" y="13"/>
                  <a:pt x="6" y="13"/>
                </a:cubicBezTo>
                <a:cubicBezTo>
                  <a:pt x="6" y="12"/>
                  <a:pt x="5" y="10"/>
                  <a:pt x="6" y="9"/>
                </a:cubicBezTo>
                <a:cubicBezTo>
                  <a:pt x="5" y="7"/>
                  <a:pt x="5" y="5"/>
                  <a:pt x="6" y="3"/>
                </a:cubicBezTo>
                <a:cubicBezTo>
                  <a:pt x="5" y="3"/>
                  <a:pt x="4" y="2"/>
                  <a:pt x="4" y="2"/>
                </a:cubicBezTo>
                <a:cubicBezTo>
                  <a:pt x="3" y="1"/>
                  <a:pt x="2" y="0"/>
                  <a:pt x="1" y="1"/>
                </a:cubicBezTo>
                <a:cubicBezTo>
                  <a:pt x="1" y="1"/>
                  <a:pt x="2" y="1"/>
                  <a:pt x="2" y="2"/>
                </a:cubicBezTo>
                <a:cubicBezTo>
                  <a:pt x="2" y="2"/>
                  <a:pt x="2" y="3"/>
                  <a:pt x="2" y="3"/>
                </a:cubicBezTo>
                <a:cubicBezTo>
                  <a:pt x="1" y="3"/>
                  <a:pt x="1" y="3"/>
                  <a:pt x="1"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
          <p:cNvSpPr/>
          <p:nvPr/>
        </p:nvSpPr>
        <p:spPr bwMode="auto">
          <a:xfrm>
            <a:off x="2744028" y="4037231"/>
            <a:ext cx="44450" cy="31750"/>
          </a:xfrm>
          <a:custGeom>
            <a:avLst/>
            <a:gdLst>
              <a:gd name="T0" fmla="*/ 0 w 16"/>
              <a:gd name="T1" fmla="*/ 11 h 11"/>
              <a:gd name="T2" fmla="*/ 4 w 16"/>
              <a:gd name="T3" fmla="*/ 10 h 11"/>
              <a:gd name="T4" fmla="*/ 6 w 16"/>
              <a:gd name="T5" fmla="*/ 7 h 11"/>
              <a:gd name="T6" fmla="*/ 6 w 16"/>
              <a:gd name="T7" fmla="*/ 9 h 11"/>
              <a:gd name="T8" fmla="*/ 4 w 16"/>
              <a:gd name="T9" fmla="*/ 10 h 11"/>
              <a:gd name="T10" fmla="*/ 7 w 16"/>
              <a:gd name="T11" fmla="*/ 10 h 11"/>
              <a:gd name="T12" fmla="*/ 8 w 16"/>
              <a:gd name="T13" fmla="*/ 11 h 11"/>
              <a:gd name="T14" fmla="*/ 12 w 16"/>
              <a:gd name="T15" fmla="*/ 10 h 11"/>
              <a:gd name="T16" fmla="*/ 16 w 16"/>
              <a:gd name="T17" fmla="*/ 9 h 11"/>
              <a:gd name="T18" fmla="*/ 15 w 16"/>
              <a:gd name="T19" fmla="*/ 8 h 11"/>
              <a:gd name="T20" fmla="*/ 15 w 16"/>
              <a:gd name="T21" fmla="*/ 5 h 11"/>
              <a:gd name="T22" fmla="*/ 13 w 16"/>
              <a:gd name="T23" fmla="*/ 4 h 11"/>
              <a:gd name="T24" fmla="*/ 11 w 16"/>
              <a:gd name="T25" fmla="*/ 6 h 11"/>
              <a:gd name="T26" fmla="*/ 11 w 16"/>
              <a:gd name="T27" fmla="*/ 5 h 11"/>
              <a:gd name="T28" fmla="*/ 11 w 16"/>
              <a:gd name="T29" fmla="*/ 5 h 11"/>
              <a:gd name="T30" fmla="*/ 10 w 16"/>
              <a:gd name="T31" fmla="*/ 4 h 11"/>
              <a:gd name="T32" fmla="*/ 9 w 16"/>
              <a:gd name="T33" fmla="*/ 3 h 11"/>
              <a:gd name="T34" fmla="*/ 10 w 16"/>
              <a:gd name="T35" fmla="*/ 1 h 11"/>
              <a:gd name="T36" fmla="*/ 5 w 16"/>
              <a:gd name="T37" fmla="*/ 0 h 11"/>
              <a:gd name="T38" fmla="*/ 2 w 16"/>
              <a:gd name="T39" fmla="*/ 4 h 11"/>
              <a:gd name="T40" fmla="*/ 1 w 16"/>
              <a:gd name="T41" fmla="*/ 6 h 11"/>
              <a:gd name="T42" fmla="*/ 2 w 16"/>
              <a:gd name="T43" fmla="*/ 6 h 11"/>
              <a:gd name="T44" fmla="*/ 0 w 16"/>
              <a:gd name="T45" fmla="*/ 8 h 11"/>
              <a:gd name="T46" fmla="*/ 2 w 16"/>
              <a:gd name="T47" fmla="*/ 9 h 11"/>
              <a:gd name="T48" fmla="*/ 0 w 16"/>
              <a:gd name="T49" fmla="*/ 10 h 11"/>
              <a:gd name="T50" fmla="*/ 0 w 16"/>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11">
                <a:moveTo>
                  <a:pt x="0" y="11"/>
                </a:moveTo>
                <a:cubicBezTo>
                  <a:pt x="2" y="10"/>
                  <a:pt x="3" y="10"/>
                  <a:pt x="4" y="10"/>
                </a:cubicBezTo>
                <a:cubicBezTo>
                  <a:pt x="5" y="9"/>
                  <a:pt x="5" y="8"/>
                  <a:pt x="6" y="7"/>
                </a:cubicBezTo>
                <a:cubicBezTo>
                  <a:pt x="6" y="8"/>
                  <a:pt x="6" y="8"/>
                  <a:pt x="6" y="9"/>
                </a:cubicBezTo>
                <a:cubicBezTo>
                  <a:pt x="5" y="9"/>
                  <a:pt x="5" y="10"/>
                  <a:pt x="4" y="10"/>
                </a:cubicBezTo>
                <a:cubicBezTo>
                  <a:pt x="5" y="10"/>
                  <a:pt x="6" y="10"/>
                  <a:pt x="7" y="10"/>
                </a:cubicBezTo>
                <a:cubicBezTo>
                  <a:pt x="7" y="11"/>
                  <a:pt x="7" y="11"/>
                  <a:pt x="8" y="11"/>
                </a:cubicBezTo>
                <a:cubicBezTo>
                  <a:pt x="9" y="11"/>
                  <a:pt x="11" y="10"/>
                  <a:pt x="12" y="10"/>
                </a:cubicBezTo>
                <a:cubicBezTo>
                  <a:pt x="14" y="10"/>
                  <a:pt x="15" y="10"/>
                  <a:pt x="16" y="9"/>
                </a:cubicBezTo>
                <a:cubicBezTo>
                  <a:pt x="16" y="9"/>
                  <a:pt x="15" y="8"/>
                  <a:pt x="15" y="8"/>
                </a:cubicBezTo>
                <a:cubicBezTo>
                  <a:pt x="15" y="7"/>
                  <a:pt x="15" y="6"/>
                  <a:pt x="15" y="5"/>
                </a:cubicBezTo>
                <a:cubicBezTo>
                  <a:pt x="14" y="5"/>
                  <a:pt x="13" y="4"/>
                  <a:pt x="13" y="4"/>
                </a:cubicBezTo>
                <a:cubicBezTo>
                  <a:pt x="12" y="5"/>
                  <a:pt x="12" y="5"/>
                  <a:pt x="11" y="6"/>
                </a:cubicBezTo>
                <a:cubicBezTo>
                  <a:pt x="11" y="5"/>
                  <a:pt x="11" y="5"/>
                  <a:pt x="11" y="5"/>
                </a:cubicBezTo>
                <a:cubicBezTo>
                  <a:pt x="11" y="5"/>
                  <a:pt x="11" y="5"/>
                  <a:pt x="11" y="5"/>
                </a:cubicBezTo>
                <a:cubicBezTo>
                  <a:pt x="10" y="4"/>
                  <a:pt x="10" y="4"/>
                  <a:pt x="10" y="4"/>
                </a:cubicBezTo>
                <a:cubicBezTo>
                  <a:pt x="10" y="4"/>
                  <a:pt x="9" y="3"/>
                  <a:pt x="9" y="3"/>
                </a:cubicBezTo>
                <a:cubicBezTo>
                  <a:pt x="9" y="2"/>
                  <a:pt x="9" y="2"/>
                  <a:pt x="10" y="1"/>
                </a:cubicBezTo>
                <a:cubicBezTo>
                  <a:pt x="8" y="1"/>
                  <a:pt x="7" y="1"/>
                  <a:pt x="5" y="0"/>
                </a:cubicBezTo>
                <a:cubicBezTo>
                  <a:pt x="4" y="2"/>
                  <a:pt x="3" y="3"/>
                  <a:pt x="2" y="4"/>
                </a:cubicBezTo>
                <a:cubicBezTo>
                  <a:pt x="2" y="4"/>
                  <a:pt x="1" y="5"/>
                  <a:pt x="1" y="6"/>
                </a:cubicBezTo>
                <a:cubicBezTo>
                  <a:pt x="2" y="6"/>
                  <a:pt x="2" y="6"/>
                  <a:pt x="2" y="6"/>
                </a:cubicBezTo>
                <a:cubicBezTo>
                  <a:pt x="2" y="7"/>
                  <a:pt x="1" y="7"/>
                  <a:pt x="0" y="8"/>
                </a:cubicBezTo>
                <a:cubicBezTo>
                  <a:pt x="1" y="8"/>
                  <a:pt x="1" y="9"/>
                  <a:pt x="2" y="9"/>
                </a:cubicBezTo>
                <a:cubicBezTo>
                  <a:pt x="1" y="9"/>
                  <a:pt x="1" y="9"/>
                  <a:pt x="0" y="10"/>
                </a:cubicBezTo>
                <a:cubicBezTo>
                  <a:pt x="0" y="11"/>
                  <a:pt x="0" y="11"/>
                  <a:pt x="0" y="1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
          <p:cNvSpPr/>
          <p:nvPr/>
        </p:nvSpPr>
        <p:spPr bwMode="auto">
          <a:xfrm>
            <a:off x="2594803" y="4126131"/>
            <a:ext cx="49213" cy="65088"/>
          </a:xfrm>
          <a:custGeom>
            <a:avLst/>
            <a:gdLst>
              <a:gd name="T0" fmla="*/ 1 w 18"/>
              <a:gd name="T1" fmla="*/ 21 h 23"/>
              <a:gd name="T2" fmla="*/ 2 w 18"/>
              <a:gd name="T3" fmla="*/ 21 h 23"/>
              <a:gd name="T4" fmla="*/ 4 w 18"/>
              <a:gd name="T5" fmla="*/ 22 h 23"/>
              <a:gd name="T6" fmla="*/ 4 w 18"/>
              <a:gd name="T7" fmla="*/ 21 h 23"/>
              <a:gd name="T8" fmla="*/ 5 w 18"/>
              <a:gd name="T9" fmla="*/ 22 h 23"/>
              <a:gd name="T10" fmla="*/ 5 w 18"/>
              <a:gd name="T11" fmla="*/ 23 h 23"/>
              <a:gd name="T12" fmla="*/ 10 w 18"/>
              <a:gd name="T13" fmla="*/ 23 h 23"/>
              <a:gd name="T14" fmla="*/ 7 w 18"/>
              <a:gd name="T15" fmla="*/ 19 h 23"/>
              <a:gd name="T16" fmla="*/ 9 w 18"/>
              <a:gd name="T17" fmla="*/ 14 h 23"/>
              <a:gd name="T18" fmla="*/ 9 w 18"/>
              <a:gd name="T19" fmla="*/ 11 h 23"/>
              <a:gd name="T20" fmla="*/ 11 w 18"/>
              <a:gd name="T21" fmla="*/ 11 h 23"/>
              <a:gd name="T22" fmla="*/ 10 w 18"/>
              <a:gd name="T23" fmla="*/ 9 h 23"/>
              <a:gd name="T24" fmla="*/ 15 w 18"/>
              <a:gd name="T25" fmla="*/ 5 h 23"/>
              <a:gd name="T26" fmla="*/ 17 w 18"/>
              <a:gd name="T27" fmla="*/ 0 h 23"/>
              <a:gd name="T28" fmla="*/ 14 w 18"/>
              <a:gd name="T29" fmla="*/ 1 h 23"/>
              <a:gd name="T30" fmla="*/ 12 w 18"/>
              <a:gd name="T31" fmla="*/ 4 h 23"/>
              <a:gd name="T32" fmla="*/ 7 w 18"/>
              <a:gd name="T33" fmla="*/ 6 h 23"/>
              <a:gd name="T34" fmla="*/ 3 w 18"/>
              <a:gd name="T35" fmla="*/ 10 h 23"/>
              <a:gd name="T36" fmla="*/ 2 w 18"/>
              <a:gd name="T37" fmla="*/ 10 h 23"/>
              <a:gd name="T38" fmla="*/ 4 w 18"/>
              <a:gd name="T39" fmla="*/ 11 h 23"/>
              <a:gd name="T40" fmla="*/ 2 w 18"/>
              <a:gd name="T41" fmla="*/ 14 h 23"/>
              <a:gd name="T42" fmla="*/ 4 w 18"/>
              <a:gd name="T43" fmla="*/ 15 h 23"/>
              <a:gd name="T44" fmla="*/ 2 w 18"/>
              <a:gd name="T45" fmla="*/ 16 h 23"/>
              <a:gd name="T46" fmla="*/ 1 w 18"/>
              <a:gd name="T47" fmla="*/ 17 h 23"/>
              <a:gd name="T48" fmla="*/ 2 w 18"/>
              <a:gd name="T49" fmla="*/ 18 h 23"/>
              <a:gd name="T50" fmla="*/ 0 w 18"/>
              <a:gd name="T51" fmla="*/ 19 h 23"/>
              <a:gd name="T52" fmla="*/ 1 w 18"/>
              <a:gd name="T5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 y="21"/>
                </a:moveTo>
                <a:cubicBezTo>
                  <a:pt x="1" y="21"/>
                  <a:pt x="2" y="21"/>
                  <a:pt x="2" y="21"/>
                </a:cubicBezTo>
                <a:cubicBezTo>
                  <a:pt x="3" y="21"/>
                  <a:pt x="3" y="22"/>
                  <a:pt x="4" y="22"/>
                </a:cubicBezTo>
                <a:cubicBezTo>
                  <a:pt x="4" y="21"/>
                  <a:pt x="4" y="21"/>
                  <a:pt x="4" y="21"/>
                </a:cubicBezTo>
                <a:cubicBezTo>
                  <a:pt x="5" y="22"/>
                  <a:pt x="5" y="22"/>
                  <a:pt x="5" y="22"/>
                </a:cubicBezTo>
                <a:cubicBezTo>
                  <a:pt x="5" y="23"/>
                  <a:pt x="5" y="23"/>
                  <a:pt x="5" y="23"/>
                </a:cubicBezTo>
                <a:cubicBezTo>
                  <a:pt x="7" y="23"/>
                  <a:pt x="8" y="23"/>
                  <a:pt x="10" y="23"/>
                </a:cubicBezTo>
                <a:cubicBezTo>
                  <a:pt x="9" y="22"/>
                  <a:pt x="8" y="21"/>
                  <a:pt x="7" y="19"/>
                </a:cubicBezTo>
                <a:cubicBezTo>
                  <a:pt x="7" y="17"/>
                  <a:pt x="9" y="16"/>
                  <a:pt x="9" y="14"/>
                </a:cubicBezTo>
                <a:cubicBezTo>
                  <a:pt x="9" y="13"/>
                  <a:pt x="9" y="12"/>
                  <a:pt x="9" y="11"/>
                </a:cubicBezTo>
                <a:cubicBezTo>
                  <a:pt x="10" y="11"/>
                  <a:pt x="10" y="11"/>
                  <a:pt x="11" y="11"/>
                </a:cubicBezTo>
                <a:cubicBezTo>
                  <a:pt x="10" y="10"/>
                  <a:pt x="10" y="9"/>
                  <a:pt x="10" y="9"/>
                </a:cubicBezTo>
                <a:cubicBezTo>
                  <a:pt x="12" y="8"/>
                  <a:pt x="14" y="7"/>
                  <a:pt x="15" y="5"/>
                </a:cubicBezTo>
                <a:cubicBezTo>
                  <a:pt x="16" y="3"/>
                  <a:pt x="18" y="2"/>
                  <a:pt x="17" y="0"/>
                </a:cubicBezTo>
                <a:cubicBezTo>
                  <a:pt x="16" y="0"/>
                  <a:pt x="15" y="0"/>
                  <a:pt x="14" y="1"/>
                </a:cubicBezTo>
                <a:cubicBezTo>
                  <a:pt x="13" y="2"/>
                  <a:pt x="13" y="3"/>
                  <a:pt x="12" y="4"/>
                </a:cubicBezTo>
                <a:cubicBezTo>
                  <a:pt x="11" y="5"/>
                  <a:pt x="9" y="5"/>
                  <a:pt x="7" y="6"/>
                </a:cubicBezTo>
                <a:cubicBezTo>
                  <a:pt x="6" y="7"/>
                  <a:pt x="5" y="8"/>
                  <a:pt x="3" y="10"/>
                </a:cubicBezTo>
                <a:cubicBezTo>
                  <a:pt x="3" y="10"/>
                  <a:pt x="2" y="10"/>
                  <a:pt x="2" y="10"/>
                </a:cubicBezTo>
                <a:cubicBezTo>
                  <a:pt x="4" y="11"/>
                  <a:pt x="4" y="11"/>
                  <a:pt x="4" y="11"/>
                </a:cubicBezTo>
                <a:cubicBezTo>
                  <a:pt x="4" y="12"/>
                  <a:pt x="3" y="14"/>
                  <a:pt x="2" y="14"/>
                </a:cubicBezTo>
                <a:cubicBezTo>
                  <a:pt x="3" y="15"/>
                  <a:pt x="3" y="15"/>
                  <a:pt x="4" y="15"/>
                </a:cubicBezTo>
                <a:cubicBezTo>
                  <a:pt x="3" y="15"/>
                  <a:pt x="3" y="16"/>
                  <a:pt x="2" y="16"/>
                </a:cubicBezTo>
                <a:cubicBezTo>
                  <a:pt x="2" y="16"/>
                  <a:pt x="2" y="17"/>
                  <a:pt x="1" y="17"/>
                </a:cubicBezTo>
                <a:cubicBezTo>
                  <a:pt x="2" y="17"/>
                  <a:pt x="2" y="18"/>
                  <a:pt x="2" y="18"/>
                </a:cubicBezTo>
                <a:cubicBezTo>
                  <a:pt x="1" y="19"/>
                  <a:pt x="1" y="19"/>
                  <a:pt x="0" y="19"/>
                </a:cubicBezTo>
                <a:cubicBezTo>
                  <a:pt x="0" y="20"/>
                  <a:pt x="0" y="20"/>
                  <a:pt x="1" y="2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
          <p:cNvSpPr/>
          <p:nvPr/>
        </p:nvSpPr>
        <p:spPr bwMode="auto">
          <a:xfrm>
            <a:off x="2577340" y="4199156"/>
            <a:ext cx="14288" cy="11113"/>
          </a:xfrm>
          <a:custGeom>
            <a:avLst/>
            <a:gdLst>
              <a:gd name="T0" fmla="*/ 5 w 5"/>
              <a:gd name="T1" fmla="*/ 3 h 4"/>
              <a:gd name="T2" fmla="*/ 1 w 5"/>
              <a:gd name="T3" fmla="*/ 1 h 4"/>
              <a:gd name="T4" fmla="*/ 0 w 5"/>
              <a:gd name="T5" fmla="*/ 2 h 4"/>
              <a:gd name="T6" fmla="*/ 5 w 5"/>
              <a:gd name="T7" fmla="*/ 3 h 4"/>
            </a:gdLst>
            <a:ahLst/>
            <a:cxnLst>
              <a:cxn ang="0">
                <a:pos x="T0" y="T1"/>
              </a:cxn>
              <a:cxn ang="0">
                <a:pos x="T2" y="T3"/>
              </a:cxn>
              <a:cxn ang="0">
                <a:pos x="T4" y="T5"/>
              </a:cxn>
              <a:cxn ang="0">
                <a:pos x="T6" y="T7"/>
              </a:cxn>
            </a:cxnLst>
            <a:rect l="0" t="0" r="r" b="b"/>
            <a:pathLst>
              <a:path w="5" h="4">
                <a:moveTo>
                  <a:pt x="5" y="3"/>
                </a:moveTo>
                <a:cubicBezTo>
                  <a:pt x="4" y="1"/>
                  <a:pt x="2" y="0"/>
                  <a:pt x="1" y="1"/>
                </a:cubicBezTo>
                <a:cubicBezTo>
                  <a:pt x="0" y="1"/>
                  <a:pt x="0" y="2"/>
                  <a:pt x="0" y="2"/>
                </a:cubicBezTo>
                <a:cubicBezTo>
                  <a:pt x="1" y="4"/>
                  <a:pt x="3" y="3"/>
                  <a:pt x="5"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0"/>
          <p:cNvSpPr/>
          <p:nvPr/>
        </p:nvSpPr>
        <p:spPr bwMode="auto">
          <a:xfrm>
            <a:off x="2532890" y="4121369"/>
            <a:ext cx="25400" cy="11113"/>
          </a:xfrm>
          <a:custGeom>
            <a:avLst/>
            <a:gdLst>
              <a:gd name="T0" fmla="*/ 4 w 9"/>
              <a:gd name="T1" fmla="*/ 3 h 4"/>
              <a:gd name="T2" fmla="*/ 3 w 9"/>
              <a:gd name="T3" fmla="*/ 4 h 4"/>
              <a:gd name="T4" fmla="*/ 5 w 9"/>
              <a:gd name="T5" fmla="*/ 4 h 4"/>
              <a:gd name="T6" fmla="*/ 6 w 9"/>
              <a:gd name="T7" fmla="*/ 4 h 4"/>
              <a:gd name="T8" fmla="*/ 7 w 9"/>
              <a:gd name="T9" fmla="*/ 3 h 4"/>
              <a:gd name="T10" fmla="*/ 9 w 9"/>
              <a:gd name="T11" fmla="*/ 1 h 4"/>
              <a:gd name="T12" fmla="*/ 8 w 9"/>
              <a:gd name="T13" fmla="*/ 0 h 4"/>
              <a:gd name="T14" fmla="*/ 5 w 9"/>
              <a:gd name="T15" fmla="*/ 1 h 4"/>
              <a:gd name="T16" fmla="*/ 6 w 9"/>
              <a:gd name="T17" fmla="*/ 3 h 4"/>
              <a:gd name="T18" fmla="*/ 5 w 9"/>
              <a:gd name="T19" fmla="*/ 1 h 4"/>
              <a:gd name="T20" fmla="*/ 0 w 9"/>
              <a:gd name="T21" fmla="*/ 2 h 4"/>
              <a:gd name="T22" fmla="*/ 4 w 9"/>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4" y="3"/>
                </a:moveTo>
                <a:cubicBezTo>
                  <a:pt x="3" y="3"/>
                  <a:pt x="3" y="3"/>
                  <a:pt x="3" y="4"/>
                </a:cubicBezTo>
                <a:cubicBezTo>
                  <a:pt x="3" y="4"/>
                  <a:pt x="4" y="4"/>
                  <a:pt x="5" y="4"/>
                </a:cubicBezTo>
                <a:cubicBezTo>
                  <a:pt x="5" y="4"/>
                  <a:pt x="6" y="4"/>
                  <a:pt x="6" y="4"/>
                </a:cubicBezTo>
                <a:cubicBezTo>
                  <a:pt x="6" y="3"/>
                  <a:pt x="7" y="3"/>
                  <a:pt x="7" y="3"/>
                </a:cubicBezTo>
                <a:cubicBezTo>
                  <a:pt x="8" y="2"/>
                  <a:pt x="9" y="2"/>
                  <a:pt x="9" y="1"/>
                </a:cubicBezTo>
                <a:cubicBezTo>
                  <a:pt x="9" y="1"/>
                  <a:pt x="8" y="0"/>
                  <a:pt x="8" y="0"/>
                </a:cubicBezTo>
                <a:cubicBezTo>
                  <a:pt x="7" y="0"/>
                  <a:pt x="6" y="1"/>
                  <a:pt x="5" y="1"/>
                </a:cubicBezTo>
                <a:cubicBezTo>
                  <a:pt x="6" y="2"/>
                  <a:pt x="6" y="2"/>
                  <a:pt x="6" y="3"/>
                </a:cubicBezTo>
                <a:cubicBezTo>
                  <a:pt x="5" y="2"/>
                  <a:pt x="5" y="2"/>
                  <a:pt x="5" y="1"/>
                </a:cubicBezTo>
                <a:cubicBezTo>
                  <a:pt x="3" y="2"/>
                  <a:pt x="2" y="2"/>
                  <a:pt x="0" y="2"/>
                </a:cubicBezTo>
                <a:cubicBezTo>
                  <a:pt x="1" y="4"/>
                  <a:pt x="3" y="3"/>
                  <a:pt x="4"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
          <p:cNvSpPr/>
          <p:nvPr/>
        </p:nvSpPr>
        <p:spPr bwMode="auto">
          <a:xfrm>
            <a:off x="2566228" y="4103906"/>
            <a:ext cx="11113" cy="17463"/>
          </a:xfrm>
          <a:custGeom>
            <a:avLst/>
            <a:gdLst>
              <a:gd name="T0" fmla="*/ 0 w 4"/>
              <a:gd name="T1" fmla="*/ 6 h 6"/>
              <a:gd name="T2" fmla="*/ 3 w 4"/>
              <a:gd name="T3" fmla="*/ 6 h 6"/>
              <a:gd name="T4" fmla="*/ 4 w 4"/>
              <a:gd name="T5" fmla="*/ 3 h 6"/>
              <a:gd name="T6" fmla="*/ 2 w 4"/>
              <a:gd name="T7" fmla="*/ 3 h 6"/>
              <a:gd name="T8" fmla="*/ 3 w 4"/>
              <a:gd name="T9" fmla="*/ 1 h 6"/>
              <a:gd name="T10" fmla="*/ 1 w 4"/>
              <a:gd name="T11" fmla="*/ 0 h 6"/>
              <a:gd name="T12" fmla="*/ 1 w 4"/>
              <a:gd name="T13" fmla="*/ 4 h 6"/>
              <a:gd name="T14" fmla="*/ 0 w 4"/>
              <a:gd name="T15" fmla="*/ 4 h 6"/>
              <a:gd name="T16" fmla="*/ 0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0" y="6"/>
                </a:moveTo>
                <a:cubicBezTo>
                  <a:pt x="1" y="6"/>
                  <a:pt x="2" y="6"/>
                  <a:pt x="3" y="6"/>
                </a:cubicBezTo>
                <a:cubicBezTo>
                  <a:pt x="3" y="5"/>
                  <a:pt x="4" y="4"/>
                  <a:pt x="4" y="3"/>
                </a:cubicBezTo>
                <a:cubicBezTo>
                  <a:pt x="3" y="3"/>
                  <a:pt x="3" y="3"/>
                  <a:pt x="2" y="3"/>
                </a:cubicBezTo>
                <a:cubicBezTo>
                  <a:pt x="2" y="2"/>
                  <a:pt x="3" y="1"/>
                  <a:pt x="3" y="1"/>
                </a:cubicBezTo>
                <a:cubicBezTo>
                  <a:pt x="2" y="0"/>
                  <a:pt x="2" y="0"/>
                  <a:pt x="1" y="0"/>
                </a:cubicBezTo>
                <a:cubicBezTo>
                  <a:pt x="1" y="1"/>
                  <a:pt x="0" y="2"/>
                  <a:pt x="1" y="4"/>
                </a:cubicBezTo>
                <a:cubicBezTo>
                  <a:pt x="0" y="4"/>
                  <a:pt x="0" y="4"/>
                  <a:pt x="0" y="4"/>
                </a:cubicBezTo>
                <a:cubicBezTo>
                  <a:pt x="0" y="4"/>
                  <a:pt x="0" y="5"/>
                  <a:pt x="0" y="6"/>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
          <p:cNvSpPr/>
          <p:nvPr/>
        </p:nvSpPr>
        <p:spPr bwMode="auto">
          <a:xfrm>
            <a:off x="3040890" y="4068981"/>
            <a:ext cx="15875" cy="15875"/>
          </a:xfrm>
          <a:custGeom>
            <a:avLst/>
            <a:gdLst>
              <a:gd name="T0" fmla="*/ 6 w 6"/>
              <a:gd name="T1" fmla="*/ 4 h 6"/>
              <a:gd name="T2" fmla="*/ 4 w 6"/>
              <a:gd name="T3" fmla="*/ 2 h 6"/>
              <a:gd name="T4" fmla="*/ 3 w 6"/>
              <a:gd name="T5" fmla="*/ 2 h 6"/>
              <a:gd name="T6" fmla="*/ 3 w 6"/>
              <a:gd name="T7" fmla="*/ 1 h 6"/>
              <a:gd name="T8" fmla="*/ 2 w 6"/>
              <a:gd name="T9" fmla="*/ 1 h 6"/>
              <a:gd name="T10" fmla="*/ 1 w 6"/>
              <a:gd name="T11" fmla="*/ 1 h 6"/>
              <a:gd name="T12" fmla="*/ 1 w 6"/>
              <a:gd name="T13" fmla="*/ 0 h 6"/>
              <a:gd name="T14" fmla="*/ 0 w 6"/>
              <a:gd name="T15" fmla="*/ 2 h 6"/>
              <a:gd name="T16" fmla="*/ 3 w 6"/>
              <a:gd name="T17" fmla="*/ 6 h 6"/>
              <a:gd name="T18" fmla="*/ 6 w 6"/>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4"/>
                </a:moveTo>
                <a:cubicBezTo>
                  <a:pt x="5" y="4"/>
                  <a:pt x="5" y="3"/>
                  <a:pt x="4" y="2"/>
                </a:cubicBezTo>
                <a:cubicBezTo>
                  <a:pt x="3" y="2"/>
                  <a:pt x="3" y="2"/>
                  <a:pt x="3" y="2"/>
                </a:cubicBezTo>
                <a:cubicBezTo>
                  <a:pt x="3" y="1"/>
                  <a:pt x="3" y="1"/>
                  <a:pt x="3" y="1"/>
                </a:cubicBezTo>
                <a:cubicBezTo>
                  <a:pt x="3" y="1"/>
                  <a:pt x="2" y="1"/>
                  <a:pt x="2" y="1"/>
                </a:cubicBezTo>
                <a:cubicBezTo>
                  <a:pt x="1" y="1"/>
                  <a:pt x="1" y="1"/>
                  <a:pt x="1" y="1"/>
                </a:cubicBezTo>
                <a:cubicBezTo>
                  <a:pt x="1" y="0"/>
                  <a:pt x="1" y="0"/>
                  <a:pt x="1" y="0"/>
                </a:cubicBezTo>
                <a:cubicBezTo>
                  <a:pt x="0" y="0"/>
                  <a:pt x="1" y="1"/>
                  <a:pt x="0" y="2"/>
                </a:cubicBezTo>
                <a:cubicBezTo>
                  <a:pt x="1" y="3"/>
                  <a:pt x="2" y="5"/>
                  <a:pt x="3" y="6"/>
                </a:cubicBezTo>
                <a:cubicBezTo>
                  <a:pt x="5" y="6"/>
                  <a:pt x="5" y="5"/>
                  <a:pt x="6"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
          <p:cNvSpPr/>
          <p:nvPr/>
        </p:nvSpPr>
        <p:spPr bwMode="auto">
          <a:xfrm>
            <a:off x="3196465" y="4103906"/>
            <a:ext cx="22225" cy="14288"/>
          </a:xfrm>
          <a:custGeom>
            <a:avLst/>
            <a:gdLst>
              <a:gd name="T0" fmla="*/ 2 w 8"/>
              <a:gd name="T1" fmla="*/ 5 h 5"/>
              <a:gd name="T2" fmla="*/ 8 w 8"/>
              <a:gd name="T3" fmla="*/ 2 h 5"/>
              <a:gd name="T4" fmla="*/ 8 w 8"/>
              <a:gd name="T5" fmla="*/ 0 h 5"/>
              <a:gd name="T6" fmla="*/ 3 w 8"/>
              <a:gd name="T7" fmla="*/ 0 h 5"/>
              <a:gd name="T8" fmla="*/ 1 w 8"/>
              <a:gd name="T9" fmla="*/ 1 h 5"/>
              <a:gd name="T10" fmla="*/ 0 w 8"/>
              <a:gd name="T11" fmla="*/ 4 h 5"/>
              <a:gd name="T12" fmla="*/ 0 w 8"/>
              <a:gd name="T13" fmla="*/ 5 h 5"/>
              <a:gd name="T14" fmla="*/ 2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5"/>
                </a:moveTo>
                <a:cubicBezTo>
                  <a:pt x="4" y="4"/>
                  <a:pt x="6" y="3"/>
                  <a:pt x="8" y="2"/>
                </a:cubicBezTo>
                <a:cubicBezTo>
                  <a:pt x="8" y="1"/>
                  <a:pt x="8" y="1"/>
                  <a:pt x="8" y="0"/>
                </a:cubicBezTo>
                <a:cubicBezTo>
                  <a:pt x="6" y="0"/>
                  <a:pt x="4" y="0"/>
                  <a:pt x="3" y="0"/>
                </a:cubicBezTo>
                <a:cubicBezTo>
                  <a:pt x="2" y="1"/>
                  <a:pt x="1" y="1"/>
                  <a:pt x="1" y="1"/>
                </a:cubicBezTo>
                <a:cubicBezTo>
                  <a:pt x="0" y="2"/>
                  <a:pt x="0" y="3"/>
                  <a:pt x="0" y="4"/>
                </a:cubicBezTo>
                <a:cubicBezTo>
                  <a:pt x="0" y="4"/>
                  <a:pt x="0" y="4"/>
                  <a:pt x="0" y="5"/>
                </a:cubicBezTo>
                <a:cubicBezTo>
                  <a:pt x="1" y="5"/>
                  <a:pt x="1" y="5"/>
                  <a:pt x="2"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4"/>
          <p:cNvSpPr/>
          <p:nvPr/>
        </p:nvSpPr>
        <p:spPr bwMode="auto">
          <a:xfrm>
            <a:off x="3345690" y="4188044"/>
            <a:ext cx="19050" cy="7938"/>
          </a:xfrm>
          <a:custGeom>
            <a:avLst/>
            <a:gdLst>
              <a:gd name="T0" fmla="*/ 2 w 7"/>
              <a:gd name="T1" fmla="*/ 3 h 3"/>
              <a:gd name="T2" fmla="*/ 4 w 7"/>
              <a:gd name="T3" fmla="*/ 2 h 3"/>
              <a:gd name="T4" fmla="*/ 7 w 7"/>
              <a:gd name="T5" fmla="*/ 3 h 3"/>
              <a:gd name="T6" fmla="*/ 7 w 7"/>
              <a:gd name="T7" fmla="*/ 1 h 3"/>
              <a:gd name="T8" fmla="*/ 5 w 7"/>
              <a:gd name="T9" fmla="*/ 0 h 3"/>
              <a:gd name="T10" fmla="*/ 3 w 7"/>
              <a:gd name="T11" fmla="*/ 0 h 3"/>
              <a:gd name="T12" fmla="*/ 1 w 7"/>
              <a:gd name="T13" fmla="*/ 0 h 3"/>
              <a:gd name="T14" fmla="*/ 2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2" y="3"/>
                </a:moveTo>
                <a:cubicBezTo>
                  <a:pt x="3" y="2"/>
                  <a:pt x="3" y="2"/>
                  <a:pt x="4" y="2"/>
                </a:cubicBezTo>
                <a:cubicBezTo>
                  <a:pt x="5" y="2"/>
                  <a:pt x="6" y="3"/>
                  <a:pt x="7" y="3"/>
                </a:cubicBezTo>
                <a:cubicBezTo>
                  <a:pt x="7" y="2"/>
                  <a:pt x="7" y="1"/>
                  <a:pt x="7" y="1"/>
                </a:cubicBezTo>
                <a:cubicBezTo>
                  <a:pt x="6" y="0"/>
                  <a:pt x="5" y="0"/>
                  <a:pt x="5" y="0"/>
                </a:cubicBezTo>
                <a:cubicBezTo>
                  <a:pt x="4" y="0"/>
                  <a:pt x="4" y="0"/>
                  <a:pt x="3" y="0"/>
                </a:cubicBezTo>
                <a:cubicBezTo>
                  <a:pt x="2" y="0"/>
                  <a:pt x="1" y="0"/>
                  <a:pt x="1" y="0"/>
                </a:cubicBezTo>
                <a:cubicBezTo>
                  <a:pt x="0" y="1"/>
                  <a:pt x="1" y="2"/>
                  <a:pt x="2"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5"/>
          <p:cNvSpPr>
            <a:spLocks noEditPoints="1"/>
          </p:cNvSpPr>
          <p:nvPr/>
        </p:nvSpPr>
        <p:spPr bwMode="auto">
          <a:xfrm>
            <a:off x="3001203" y="4059456"/>
            <a:ext cx="36513" cy="28575"/>
          </a:xfrm>
          <a:custGeom>
            <a:avLst/>
            <a:gdLst>
              <a:gd name="T0" fmla="*/ 10 w 13"/>
              <a:gd name="T1" fmla="*/ 2 h 10"/>
              <a:gd name="T2" fmla="*/ 9 w 13"/>
              <a:gd name="T3" fmla="*/ 3 h 10"/>
              <a:gd name="T4" fmla="*/ 9 w 13"/>
              <a:gd name="T5" fmla="*/ 2 h 10"/>
              <a:gd name="T6" fmla="*/ 10 w 13"/>
              <a:gd name="T7" fmla="*/ 2 h 10"/>
              <a:gd name="T8" fmla="*/ 0 w 13"/>
              <a:gd name="T9" fmla="*/ 7 h 10"/>
              <a:gd name="T10" fmla="*/ 2 w 13"/>
              <a:gd name="T11" fmla="*/ 8 h 10"/>
              <a:gd name="T12" fmla="*/ 3 w 13"/>
              <a:gd name="T13" fmla="*/ 9 h 10"/>
              <a:gd name="T14" fmla="*/ 5 w 13"/>
              <a:gd name="T15" fmla="*/ 7 h 10"/>
              <a:gd name="T16" fmla="*/ 6 w 13"/>
              <a:gd name="T17" fmla="*/ 8 h 10"/>
              <a:gd name="T18" fmla="*/ 8 w 13"/>
              <a:gd name="T19" fmla="*/ 6 h 10"/>
              <a:gd name="T20" fmla="*/ 10 w 13"/>
              <a:gd name="T21" fmla="*/ 7 h 10"/>
              <a:gd name="T22" fmla="*/ 10 w 13"/>
              <a:gd name="T23" fmla="*/ 7 h 10"/>
              <a:gd name="T24" fmla="*/ 13 w 13"/>
              <a:gd name="T25" fmla="*/ 4 h 10"/>
              <a:gd name="T26" fmla="*/ 13 w 13"/>
              <a:gd name="T27" fmla="*/ 2 h 10"/>
              <a:gd name="T28" fmla="*/ 9 w 13"/>
              <a:gd name="T29" fmla="*/ 1 h 10"/>
              <a:gd name="T30" fmla="*/ 7 w 13"/>
              <a:gd name="T31" fmla="*/ 0 h 10"/>
              <a:gd name="T32" fmla="*/ 7 w 13"/>
              <a:gd name="T33" fmla="*/ 3 h 10"/>
              <a:gd name="T34" fmla="*/ 2 w 13"/>
              <a:gd name="T35" fmla="*/ 2 h 10"/>
              <a:gd name="T36" fmla="*/ 0 w 13"/>
              <a:gd name="T37" fmla="*/ 4 h 10"/>
              <a:gd name="T38" fmla="*/ 0 w 13"/>
              <a:gd name="T39" fmla="*/ 6 h 10"/>
              <a:gd name="T40" fmla="*/ 0 w 13"/>
              <a:gd name="T4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0">
                <a:moveTo>
                  <a:pt x="10" y="2"/>
                </a:moveTo>
                <a:cubicBezTo>
                  <a:pt x="10" y="2"/>
                  <a:pt x="10" y="4"/>
                  <a:pt x="9" y="3"/>
                </a:cubicBezTo>
                <a:cubicBezTo>
                  <a:pt x="9" y="2"/>
                  <a:pt x="9" y="2"/>
                  <a:pt x="9" y="2"/>
                </a:cubicBezTo>
                <a:cubicBezTo>
                  <a:pt x="10" y="2"/>
                  <a:pt x="10" y="2"/>
                  <a:pt x="10" y="2"/>
                </a:cubicBezTo>
                <a:close/>
                <a:moveTo>
                  <a:pt x="0" y="7"/>
                </a:moveTo>
                <a:cubicBezTo>
                  <a:pt x="1" y="7"/>
                  <a:pt x="1" y="7"/>
                  <a:pt x="2" y="8"/>
                </a:cubicBezTo>
                <a:cubicBezTo>
                  <a:pt x="2" y="8"/>
                  <a:pt x="2" y="9"/>
                  <a:pt x="3" y="9"/>
                </a:cubicBezTo>
                <a:cubicBezTo>
                  <a:pt x="4" y="10"/>
                  <a:pt x="5" y="8"/>
                  <a:pt x="5" y="7"/>
                </a:cubicBezTo>
                <a:cubicBezTo>
                  <a:pt x="6" y="8"/>
                  <a:pt x="6" y="8"/>
                  <a:pt x="6" y="8"/>
                </a:cubicBezTo>
                <a:cubicBezTo>
                  <a:pt x="7" y="7"/>
                  <a:pt x="7" y="7"/>
                  <a:pt x="8" y="6"/>
                </a:cubicBezTo>
                <a:cubicBezTo>
                  <a:pt x="9" y="6"/>
                  <a:pt x="9" y="7"/>
                  <a:pt x="10" y="7"/>
                </a:cubicBezTo>
                <a:cubicBezTo>
                  <a:pt x="10" y="7"/>
                  <a:pt x="10" y="7"/>
                  <a:pt x="10" y="7"/>
                </a:cubicBezTo>
                <a:cubicBezTo>
                  <a:pt x="11" y="6"/>
                  <a:pt x="13" y="5"/>
                  <a:pt x="13" y="4"/>
                </a:cubicBezTo>
                <a:cubicBezTo>
                  <a:pt x="13" y="3"/>
                  <a:pt x="13" y="3"/>
                  <a:pt x="13" y="2"/>
                </a:cubicBezTo>
                <a:cubicBezTo>
                  <a:pt x="12" y="1"/>
                  <a:pt x="10" y="1"/>
                  <a:pt x="9" y="1"/>
                </a:cubicBezTo>
                <a:cubicBezTo>
                  <a:pt x="8" y="1"/>
                  <a:pt x="7" y="1"/>
                  <a:pt x="7" y="0"/>
                </a:cubicBezTo>
                <a:cubicBezTo>
                  <a:pt x="6" y="1"/>
                  <a:pt x="6" y="2"/>
                  <a:pt x="7" y="3"/>
                </a:cubicBezTo>
                <a:cubicBezTo>
                  <a:pt x="5" y="2"/>
                  <a:pt x="4" y="2"/>
                  <a:pt x="2" y="2"/>
                </a:cubicBezTo>
                <a:cubicBezTo>
                  <a:pt x="1" y="2"/>
                  <a:pt x="1" y="3"/>
                  <a:pt x="0" y="4"/>
                </a:cubicBezTo>
                <a:cubicBezTo>
                  <a:pt x="0" y="4"/>
                  <a:pt x="0" y="5"/>
                  <a:pt x="0" y="6"/>
                </a:cubicBezTo>
                <a:cubicBezTo>
                  <a:pt x="0" y="6"/>
                  <a:pt x="0" y="6"/>
                  <a:pt x="0"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6"/>
          <p:cNvSpPr/>
          <p:nvPr/>
        </p:nvSpPr>
        <p:spPr bwMode="auto">
          <a:xfrm>
            <a:off x="2380490" y="4407119"/>
            <a:ext cx="11113" cy="19050"/>
          </a:xfrm>
          <a:custGeom>
            <a:avLst/>
            <a:gdLst>
              <a:gd name="T0" fmla="*/ 1 w 4"/>
              <a:gd name="T1" fmla="*/ 4 h 7"/>
              <a:gd name="T2" fmla="*/ 2 w 4"/>
              <a:gd name="T3" fmla="*/ 7 h 7"/>
              <a:gd name="T4" fmla="*/ 4 w 4"/>
              <a:gd name="T5" fmla="*/ 6 h 7"/>
              <a:gd name="T6" fmla="*/ 4 w 4"/>
              <a:gd name="T7" fmla="*/ 2 h 7"/>
              <a:gd name="T8" fmla="*/ 4 w 4"/>
              <a:gd name="T9" fmla="*/ 0 h 7"/>
              <a:gd name="T10" fmla="*/ 2 w 4"/>
              <a:gd name="T11" fmla="*/ 1 h 7"/>
              <a:gd name="T12" fmla="*/ 0 w 4"/>
              <a:gd name="T13" fmla="*/ 1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0" y="5"/>
                  <a:pt x="2" y="6"/>
                  <a:pt x="2" y="7"/>
                </a:cubicBezTo>
                <a:cubicBezTo>
                  <a:pt x="2" y="6"/>
                  <a:pt x="3" y="6"/>
                  <a:pt x="4" y="6"/>
                </a:cubicBezTo>
                <a:cubicBezTo>
                  <a:pt x="4" y="4"/>
                  <a:pt x="4" y="3"/>
                  <a:pt x="4" y="2"/>
                </a:cubicBezTo>
                <a:cubicBezTo>
                  <a:pt x="4" y="1"/>
                  <a:pt x="4" y="1"/>
                  <a:pt x="4" y="0"/>
                </a:cubicBezTo>
                <a:cubicBezTo>
                  <a:pt x="3" y="0"/>
                  <a:pt x="2" y="0"/>
                  <a:pt x="2" y="1"/>
                </a:cubicBezTo>
                <a:cubicBezTo>
                  <a:pt x="1" y="1"/>
                  <a:pt x="1" y="1"/>
                  <a:pt x="0" y="1"/>
                </a:cubicBezTo>
                <a:cubicBezTo>
                  <a:pt x="1" y="2"/>
                  <a:pt x="1" y="3"/>
                  <a:pt x="1"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7"/>
          <p:cNvSpPr/>
          <p:nvPr/>
        </p:nvSpPr>
        <p:spPr bwMode="auto">
          <a:xfrm>
            <a:off x="2536065" y="4451569"/>
            <a:ext cx="11113" cy="7938"/>
          </a:xfrm>
          <a:custGeom>
            <a:avLst/>
            <a:gdLst>
              <a:gd name="T0" fmla="*/ 0 w 4"/>
              <a:gd name="T1" fmla="*/ 1 h 3"/>
              <a:gd name="T2" fmla="*/ 2 w 4"/>
              <a:gd name="T3" fmla="*/ 3 h 3"/>
              <a:gd name="T4" fmla="*/ 4 w 4"/>
              <a:gd name="T5" fmla="*/ 1 h 3"/>
              <a:gd name="T6" fmla="*/ 4 w 4"/>
              <a:gd name="T7" fmla="*/ 1 h 3"/>
              <a:gd name="T8" fmla="*/ 4 w 4"/>
              <a:gd name="T9" fmla="*/ 0 h 3"/>
              <a:gd name="T10" fmla="*/ 0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0" y="1"/>
                </a:moveTo>
                <a:cubicBezTo>
                  <a:pt x="0" y="2"/>
                  <a:pt x="1" y="2"/>
                  <a:pt x="2" y="3"/>
                </a:cubicBezTo>
                <a:cubicBezTo>
                  <a:pt x="3" y="2"/>
                  <a:pt x="4" y="2"/>
                  <a:pt x="4" y="1"/>
                </a:cubicBezTo>
                <a:cubicBezTo>
                  <a:pt x="4" y="1"/>
                  <a:pt x="4" y="1"/>
                  <a:pt x="4" y="1"/>
                </a:cubicBezTo>
                <a:cubicBezTo>
                  <a:pt x="4" y="0"/>
                  <a:pt x="4" y="0"/>
                  <a:pt x="4" y="0"/>
                </a:cubicBezTo>
                <a:cubicBezTo>
                  <a:pt x="3" y="0"/>
                  <a:pt x="2"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8"/>
          <p:cNvSpPr>
            <a:spLocks noEditPoints="1"/>
          </p:cNvSpPr>
          <p:nvPr/>
        </p:nvSpPr>
        <p:spPr bwMode="auto">
          <a:xfrm>
            <a:off x="1462915" y="4170581"/>
            <a:ext cx="628650" cy="977900"/>
          </a:xfrm>
          <a:custGeom>
            <a:avLst/>
            <a:gdLst>
              <a:gd name="T0" fmla="*/ 145 w 227"/>
              <a:gd name="T1" fmla="*/ 245 h 352"/>
              <a:gd name="T2" fmla="*/ 138 w 227"/>
              <a:gd name="T3" fmla="*/ 173 h 352"/>
              <a:gd name="T4" fmla="*/ 88 w 227"/>
              <a:gd name="T5" fmla="*/ 22 h 352"/>
              <a:gd name="T6" fmla="*/ 96 w 227"/>
              <a:gd name="T7" fmla="*/ 22 h 352"/>
              <a:gd name="T8" fmla="*/ 87 w 227"/>
              <a:gd name="T9" fmla="*/ 24 h 352"/>
              <a:gd name="T10" fmla="*/ 90 w 227"/>
              <a:gd name="T11" fmla="*/ 36 h 352"/>
              <a:gd name="T12" fmla="*/ 99 w 227"/>
              <a:gd name="T13" fmla="*/ 34 h 352"/>
              <a:gd name="T14" fmla="*/ 106 w 227"/>
              <a:gd name="T15" fmla="*/ 63 h 352"/>
              <a:gd name="T16" fmla="*/ 113 w 227"/>
              <a:gd name="T17" fmla="*/ 77 h 352"/>
              <a:gd name="T18" fmla="*/ 124 w 227"/>
              <a:gd name="T19" fmla="*/ 74 h 352"/>
              <a:gd name="T20" fmla="*/ 125 w 227"/>
              <a:gd name="T21" fmla="*/ 79 h 352"/>
              <a:gd name="T22" fmla="*/ 115 w 227"/>
              <a:gd name="T23" fmla="*/ 79 h 352"/>
              <a:gd name="T24" fmla="*/ 133 w 227"/>
              <a:gd name="T25" fmla="*/ 82 h 352"/>
              <a:gd name="T26" fmla="*/ 129 w 227"/>
              <a:gd name="T27" fmla="*/ 88 h 352"/>
              <a:gd name="T28" fmla="*/ 127 w 227"/>
              <a:gd name="T29" fmla="*/ 85 h 352"/>
              <a:gd name="T30" fmla="*/ 135 w 227"/>
              <a:gd name="T31" fmla="*/ 88 h 352"/>
              <a:gd name="T32" fmla="*/ 134 w 227"/>
              <a:gd name="T33" fmla="*/ 89 h 352"/>
              <a:gd name="T34" fmla="*/ 130 w 227"/>
              <a:gd name="T35" fmla="*/ 92 h 352"/>
              <a:gd name="T36" fmla="*/ 129 w 227"/>
              <a:gd name="T37" fmla="*/ 90 h 352"/>
              <a:gd name="T38" fmla="*/ 120 w 227"/>
              <a:gd name="T39" fmla="*/ 86 h 352"/>
              <a:gd name="T40" fmla="*/ 118 w 227"/>
              <a:gd name="T41" fmla="*/ 86 h 352"/>
              <a:gd name="T42" fmla="*/ 224 w 227"/>
              <a:gd name="T43" fmla="*/ 213 h 352"/>
              <a:gd name="T44" fmla="*/ 189 w 227"/>
              <a:gd name="T45" fmla="*/ 197 h 352"/>
              <a:gd name="T46" fmla="*/ 159 w 227"/>
              <a:gd name="T47" fmla="*/ 172 h 352"/>
              <a:gd name="T48" fmla="*/ 126 w 227"/>
              <a:gd name="T49" fmla="*/ 173 h 352"/>
              <a:gd name="T50" fmla="*/ 98 w 227"/>
              <a:gd name="T51" fmla="*/ 156 h 352"/>
              <a:gd name="T52" fmla="*/ 80 w 227"/>
              <a:gd name="T53" fmla="*/ 131 h 352"/>
              <a:gd name="T54" fmla="*/ 106 w 227"/>
              <a:gd name="T55" fmla="*/ 119 h 352"/>
              <a:gd name="T56" fmla="*/ 136 w 227"/>
              <a:gd name="T57" fmla="*/ 108 h 352"/>
              <a:gd name="T58" fmla="*/ 153 w 227"/>
              <a:gd name="T59" fmla="*/ 89 h 352"/>
              <a:gd name="T60" fmla="*/ 166 w 227"/>
              <a:gd name="T61" fmla="*/ 84 h 352"/>
              <a:gd name="T62" fmla="*/ 184 w 227"/>
              <a:gd name="T63" fmla="*/ 65 h 352"/>
              <a:gd name="T64" fmla="*/ 163 w 227"/>
              <a:gd name="T65" fmla="*/ 49 h 352"/>
              <a:gd name="T66" fmla="*/ 136 w 227"/>
              <a:gd name="T67" fmla="*/ 64 h 352"/>
              <a:gd name="T68" fmla="*/ 132 w 227"/>
              <a:gd name="T69" fmla="*/ 35 h 352"/>
              <a:gd name="T70" fmla="*/ 152 w 227"/>
              <a:gd name="T71" fmla="*/ 19 h 352"/>
              <a:gd name="T72" fmla="*/ 138 w 227"/>
              <a:gd name="T73" fmla="*/ 11 h 352"/>
              <a:gd name="T74" fmla="*/ 131 w 227"/>
              <a:gd name="T75" fmla="*/ 21 h 352"/>
              <a:gd name="T76" fmla="*/ 113 w 227"/>
              <a:gd name="T77" fmla="*/ 19 h 352"/>
              <a:gd name="T78" fmla="*/ 86 w 227"/>
              <a:gd name="T79" fmla="*/ 10 h 352"/>
              <a:gd name="T80" fmla="*/ 52 w 227"/>
              <a:gd name="T81" fmla="*/ 2 h 352"/>
              <a:gd name="T82" fmla="*/ 19 w 227"/>
              <a:gd name="T83" fmla="*/ 22 h 352"/>
              <a:gd name="T84" fmla="*/ 9 w 227"/>
              <a:gd name="T85" fmla="*/ 47 h 352"/>
              <a:gd name="T86" fmla="*/ 33 w 227"/>
              <a:gd name="T87" fmla="*/ 35 h 352"/>
              <a:gd name="T88" fmla="*/ 49 w 227"/>
              <a:gd name="T89" fmla="*/ 49 h 352"/>
              <a:gd name="T90" fmla="*/ 51 w 227"/>
              <a:gd name="T91" fmla="*/ 59 h 352"/>
              <a:gd name="T92" fmla="*/ 55 w 227"/>
              <a:gd name="T93" fmla="*/ 68 h 352"/>
              <a:gd name="T94" fmla="*/ 42 w 227"/>
              <a:gd name="T95" fmla="*/ 125 h 352"/>
              <a:gd name="T96" fmla="*/ 49 w 227"/>
              <a:gd name="T97" fmla="*/ 115 h 352"/>
              <a:gd name="T98" fmla="*/ 82 w 227"/>
              <a:gd name="T99" fmla="*/ 155 h 352"/>
              <a:gd name="T100" fmla="*/ 111 w 227"/>
              <a:gd name="T101" fmla="*/ 177 h 352"/>
              <a:gd name="T102" fmla="*/ 113 w 227"/>
              <a:gd name="T103" fmla="*/ 206 h 352"/>
              <a:gd name="T104" fmla="*/ 144 w 227"/>
              <a:gd name="T105" fmla="*/ 279 h 352"/>
              <a:gd name="T106" fmla="*/ 152 w 227"/>
              <a:gd name="T107" fmla="*/ 316 h 352"/>
              <a:gd name="T108" fmla="*/ 153 w 227"/>
              <a:gd name="T109" fmla="*/ 337 h 352"/>
              <a:gd name="T110" fmla="*/ 162 w 227"/>
              <a:gd name="T111" fmla="*/ 345 h 352"/>
              <a:gd name="T112" fmla="*/ 179 w 227"/>
              <a:gd name="T113" fmla="*/ 351 h 352"/>
              <a:gd name="T114" fmla="*/ 170 w 227"/>
              <a:gd name="T115" fmla="*/ 321 h 352"/>
              <a:gd name="T116" fmla="*/ 183 w 227"/>
              <a:gd name="T117" fmla="*/ 296 h 352"/>
              <a:gd name="T118" fmla="*/ 206 w 227"/>
              <a:gd name="T119" fmla="*/ 26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352">
                <a:moveTo>
                  <a:pt x="186" y="201"/>
                </a:moveTo>
                <a:cubicBezTo>
                  <a:pt x="186" y="201"/>
                  <a:pt x="186" y="201"/>
                  <a:pt x="186" y="201"/>
                </a:cubicBezTo>
                <a:cubicBezTo>
                  <a:pt x="186" y="200"/>
                  <a:pt x="186" y="200"/>
                  <a:pt x="186" y="200"/>
                </a:cubicBezTo>
                <a:cubicBezTo>
                  <a:pt x="186" y="200"/>
                  <a:pt x="187" y="200"/>
                  <a:pt x="187" y="200"/>
                </a:cubicBezTo>
                <a:cubicBezTo>
                  <a:pt x="187" y="201"/>
                  <a:pt x="187" y="201"/>
                  <a:pt x="186" y="201"/>
                </a:cubicBezTo>
                <a:close/>
                <a:moveTo>
                  <a:pt x="187" y="199"/>
                </a:moveTo>
                <a:cubicBezTo>
                  <a:pt x="187" y="199"/>
                  <a:pt x="187" y="199"/>
                  <a:pt x="187" y="199"/>
                </a:cubicBezTo>
                <a:cubicBezTo>
                  <a:pt x="187" y="199"/>
                  <a:pt x="187" y="199"/>
                  <a:pt x="187" y="199"/>
                </a:cubicBezTo>
                <a:cubicBezTo>
                  <a:pt x="186" y="199"/>
                  <a:pt x="186" y="199"/>
                  <a:pt x="186" y="199"/>
                </a:cubicBezTo>
                <a:cubicBezTo>
                  <a:pt x="187" y="199"/>
                  <a:pt x="187" y="199"/>
                  <a:pt x="187" y="199"/>
                </a:cubicBezTo>
                <a:close/>
                <a:moveTo>
                  <a:pt x="183" y="203"/>
                </a:moveTo>
                <a:cubicBezTo>
                  <a:pt x="183" y="203"/>
                  <a:pt x="184" y="203"/>
                  <a:pt x="184" y="204"/>
                </a:cubicBezTo>
                <a:cubicBezTo>
                  <a:pt x="184" y="204"/>
                  <a:pt x="183" y="204"/>
                  <a:pt x="183" y="203"/>
                </a:cubicBezTo>
                <a:close/>
                <a:moveTo>
                  <a:pt x="152" y="326"/>
                </a:moveTo>
                <a:cubicBezTo>
                  <a:pt x="153" y="326"/>
                  <a:pt x="153" y="326"/>
                  <a:pt x="153" y="326"/>
                </a:cubicBezTo>
                <a:cubicBezTo>
                  <a:pt x="153" y="326"/>
                  <a:pt x="153" y="326"/>
                  <a:pt x="153" y="326"/>
                </a:cubicBezTo>
                <a:cubicBezTo>
                  <a:pt x="153" y="326"/>
                  <a:pt x="153" y="326"/>
                  <a:pt x="153" y="326"/>
                </a:cubicBezTo>
                <a:cubicBezTo>
                  <a:pt x="153" y="327"/>
                  <a:pt x="153" y="327"/>
                  <a:pt x="153" y="327"/>
                </a:cubicBezTo>
                <a:cubicBezTo>
                  <a:pt x="153" y="327"/>
                  <a:pt x="153" y="327"/>
                  <a:pt x="152" y="326"/>
                </a:cubicBezTo>
                <a:close/>
                <a:moveTo>
                  <a:pt x="145" y="245"/>
                </a:moveTo>
                <a:cubicBezTo>
                  <a:pt x="145" y="245"/>
                  <a:pt x="145" y="245"/>
                  <a:pt x="145" y="245"/>
                </a:cubicBezTo>
                <a:cubicBezTo>
                  <a:pt x="145" y="245"/>
                  <a:pt x="145" y="245"/>
                  <a:pt x="145" y="245"/>
                </a:cubicBezTo>
                <a:cubicBezTo>
                  <a:pt x="145" y="245"/>
                  <a:pt x="145" y="245"/>
                  <a:pt x="145" y="245"/>
                </a:cubicBezTo>
                <a:close/>
                <a:moveTo>
                  <a:pt x="144" y="244"/>
                </a:moveTo>
                <a:cubicBezTo>
                  <a:pt x="143" y="244"/>
                  <a:pt x="143" y="244"/>
                  <a:pt x="143" y="244"/>
                </a:cubicBezTo>
                <a:cubicBezTo>
                  <a:pt x="143" y="243"/>
                  <a:pt x="143" y="243"/>
                  <a:pt x="143" y="243"/>
                </a:cubicBezTo>
                <a:cubicBezTo>
                  <a:pt x="143" y="242"/>
                  <a:pt x="143" y="242"/>
                  <a:pt x="143" y="242"/>
                </a:cubicBezTo>
                <a:cubicBezTo>
                  <a:pt x="143" y="242"/>
                  <a:pt x="143" y="242"/>
                  <a:pt x="143" y="242"/>
                </a:cubicBezTo>
                <a:cubicBezTo>
                  <a:pt x="143" y="242"/>
                  <a:pt x="143" y="242"/>
                  <a:pt x="143" y="242"/>
                </a:cubicBezTo>
                <a:cubicBezTo>
                  <a:pt x="143" y="242"/>
                  <a:pt x="143" y="242"/>
                  <a:pt x="143" y="242"/>
                </a:cubicBezTo>
                <a:cubicBezTo>
                  <a:pt x="144" y="243"/>
                  <a:pt x="144" y="243"/>
                  <a:pt x="144" y="243"/>
                </a:cubicBezTo>
                <a:cubicBezTo>
                  <a:pt x="144" y="243"/>
                  <a:pt x="144" y="243"/>
                  <a:pt x="144" y="243"/>
                </a:cubicBezTo>
                <a:cubicBezTo>
                  <a:pt x="144" y="243"/>
                  <a:pt x="144" y="243"/>
                  <a:pt x="144" y="243"/>
                </a:cubicBezTo>
                <a:cubicBezTo>
                  <a:pt x="144" y="243"/>
                  <a:pt x="144" y="243"/>
                  <a:pt x="144" y="243"/>
                </a:cubicBezTo>
                <a:cubicBezTo>
                  <a:pt x="144" y="244"/>
                  <a:pt x="144" y="244"/>
                  <a:pt x="144" y="244"/>
                </a:cubicBezTo>
                <a:close/>
                <a:moveTo>
                  <a:pt x="137" y="174"/>
                </a:moveTo>
                <a:cubicBezTo>
                  <a:pt x="136" y="174"/>
                  <a:pt x="136" y="173"/>
                  <a:pt x="136" y="173"/>
                </a:cubicBezTo>
                <a:cubicBezTo>
                  <a:pt x="136" y="172"/>
                  <a:pt x="136" y="172"/>
                  <a:pt x="136" y="172"/>
                </a:cubicBezTo>
                <a:cubicBezTo>
                  <a:pt x="136" y="171"/>
                  <a:pt x="137" y="170"/>
                  <a:pt x="137" y="170"/>
                </a:cubicBezTo>
                <a:cubicBezTo>
                  <a:pt x="138" y="171"/>
                  <a:pt x="138" y="172"/>
                  <a:pt x="138" y="173"/>
                </a:cubicBezTo>
                <a:cubicBezTo>
                  <a:pt x="138" y="174"/>
                  <a:pt x="137" y="174"/>
                  <a:pt x="137" y="174"/>
                </a:cubicBezTo>
                <a:close/>
                <a:moveTo>
                  <a:pt x="103" y="168"/>
                </a:moveTo>
                <a:cubicBezTo>
                  <a:pt x="102" y="168"/>
                  <a:pt x="102" y="168"/>
                  <a:pt x="102" y="168"/>
                </a:cubicBezTo>
                <a:cubicBezTo>
                  <a:pt x="103" y="167"/>
                  <a:pt x="103" y="166"/>
                  <a:pt x="103" y="166"/>
                </a:cubicBezTo>
                <a:cubicBezTo>
                  <a:pt x="103" y="166"/>
                  <a:pt x="104" y="167"/>
                  <a:pt x="105" y="167"/>
                </a:cubicBezTo>
                <a:cubicBezTo>
                  <a:pt x="105" y="167"/>
                  <a:pt x="105" y="167"/>
                  <a:pt x="105" y="167"/>
                </a:cubicBezTo>
                <a:cubicBezTo>
                  <a:pt x="105" y="168"/>
                  <a:pt x="105" y="168"/>
                  <a:pt x="105" y="168"/>
                </a:cubicBezTo>
                <a:cubicBezTo>
                  <a:pt x="105" y="169"/>
                  <a:pt x="105" y="169"/>
                  <a:pt x="105" y="169"/>
                </a:cubicBezTo>
                <a:cubicBezTo>
                  <a:pt x="104" y="169"/>
                  <a:pt x="104" y="168"/>
                  <a:pt x="103" y="168"/>
                </a:cubicBezTo>
                <a:close/>
                <a:moveTo>
                  <a:pt x="87" y="24"/>
                </a:moveTo>
                <a:cubicBezTo>
                  <a:pt x="87" y="24"/>
                  <a:pt x="87" y="24"/>
                  <a:pt x="87" y="24"/>
                </a:cubicBezTo>
                <a:cubicBezTo>
                  <a:pt x="88" y="23"/>
                  <a:pt x="88" y="23"/>
                  <a:pt x="88" y="23"/>
                </a:cubicBezTo>
                <a:cubicBezTo>
                  <a:pt x="88" y="23"/>
                  <a:pt x="88" y="23"/>
                  <a:pt x="88" y="23"/>
                </a:cubicBezTo>
                <a:cubicBezTo>
                  <a:pt x="88" y="23"/>
                  <a:pt x="88" y="23"/>
                  <a:pt x="88" y="23"/>
                </a:cubicBezTo>
                <a:cubicBezTo>
                  <a:pt x="89" y="22"/>
                  <a:pt x="89" y="22"/>
                  <a:pt x="89" y="22"/>
                </a:cubicBezTo>
                <a:cubicBezTo>
                  <a:pt x="90" y="22"/>
                  <a:pt x="90" y="22"/>
                  <a:pt x="90" y="22"/>
                </a:cubicBezTo>
                <a:cubicBezTo>
                  <a:pt x="90" y="22"/>
                  <a:pt x="90" y="22"/>
                  <a:pt x="90" y="22"/>
                </a:cubicBezTo>
                <a:cubicBezTo>
                  <a:pt x="90" y="22"/>
                  <a:pt x="90" y="22"/>
                  <a:pt x="90" y="22"/>
                </a:cubicBezTo>
                <a:cubicBezTo>
                  <a:pt x="90" y="21"/>
                  <a:pt x="90" y="21"/>
                  <a:pt x="90" y="21"/>
                </a:cubicBezTo>
                <a:cubicBezTo>
                  <a:pt x="89" y="21"/>
                  <a:pt x="88" y="21"/>
                  <a:pt x="88" y="22"/>
                </a:cubicBezTo>
                <a:cubicBezTo>
                  <a:pt x="88" y="22"/>
                  <a:pt x="88" y="22"/>
                  <a:pt x="88" y="22"/>
                </a:cubicBezTo>
                <a:cubicBezTo>
                  <a:pt x="87" y="21"/>
                  <a:pt x="87" y="21"/>
                  <a:pt x="87" y="21"/>
                </a:cubicBezTo>
                <a:cubicBezTo>
                  <a:pt x="88" y="21"/>
                  <a:pt x="88" y="21"/>
                  <a:pt x="89" y="21"/>
                </a:cubicBezTo>
                <a:cubicBezTo>
                  <a:pt x="89" y="21"/>
                  <a:pt x="90" y="21"/>
                  <a:pt x="90" y="21"/>
                </a:cubicBezTo>
                <a:cubicBezTo>
                  <a:pt x="90" y="21"/>
                  <a:pt x="90" y="21"/>
                  <a:pt x="90" y="21"/>
                </a:cubicBezTo>
                <a:cubicBezTo>
                  <a:pt x="91" y="21"/>
                  <a:pt x="91" y="20"/>
                  <a:pt x="92" y="20"/>
                </a:cubicBezTo>
                <a:cubicBezTo>
                  <a:pt x="93" y="20"/>
                  <a:pt x="93" y="20"/>
                  <a:pt x="93" y="20"/>
                </a:cubicBezTo>
                <a:cubicBezTo>
                  <a:pt x="93" y="20"/>
                  <a:pt x="94" y="20"/>
                  <a:pt x="94" y="20"/>
                </a:cubicBezTo>
                <a:cubicBezTo>
                  <a:pt x="94" y="20"/>
                  <a:pt x="94" y="20"/>
                  <a:pt x="94" y="20"/>
                </a:cubicBezTo>
                <a:cubicBezTo>
                  <a:pt x="94" y="20"/>
                  <a:pt x="94" y="20"/>
                  <a:pt x="94" y="20"/>
                </a:cubicBezTo>
                <a:cubicBezTo>
                  <a:pt x="93" y="21"/>
                  <a:pt x="93" y="21"/>
                  <a:pt x="93" y="21"/>
                </a:cubicBezTo>
                <a:cubicBezTo>
                  <a:pt x="93" y="21"/>
                  <a:pt x="93" y="21"/>
                  <a:pt x="93" y="21"/>
                </a:cubicBezTo>
                <a:cubicBezTo>
                  <a:pt x="92" y="21"/>
                  <a:pt x="92" y="21"/>
                  <a:pt x="92" y="21"/>
                </a:cubicBezTo>
                <a:cubicBezTo>
                  <a:pt x="92" y="21"/>
                  <a:pt x="92" y="21"/>
                  <a:pt x="92" y="21"/>
                </a:cubicBezTo>
                <a:cubicBezTo>
                  <a:pt x="92" y="21"/>
                  <a:pt x="92" y="21"/>
                  <a:pt x="92" y="21"/>
                </a:cubicBezTo>
                <a:cubicBezTo>
                  <a:pt x="92" y="22"/>
                  <a:pt x="92" y="22"/>
                  <a:pt x="92" y="22"/>
                </a:cubicBezTo>
                <a:cubicBezTo>
                  <a:pt x="92" y="22"/>
                  <a:pt x="92" y="22"/>
                  <a:pt x="92" y="22"/>
                </a:cubicBezTo>
                <a:cubicBezTo>
                  <a:pt x="93" y="22"/>
                  <a:pt x="93" y="22"/>
                  <a:pt x="93" y="22"/>
                </a:cubicBezTo>
                <a:cubicBezTo>
                  <a:pt x="93" y="22"/>
                  <a:pt x="93" y="22"/>
                  <a:pt x="93" y="22"/>
                </a:cubicBezTo>
                <a:cubicBezTo>
                  <a:pt x="94" y="22"/>
                  <a:pt x="95" y="22"/>
                  <a:pt x="96" y="22"/>
                </a:cubicBezTo>
                <a:cubicBezTo>
                  <a:pt x="95" y="23"/>
                  <a:pt x="95" y="23"/>
                  <a:pt x="95" y="23"/>
                </a:cubicBezTo>
                <a:cubicBezTo>
                  <a:pt x="94" y="23"/>
                  <a:pt x="94" y="23"/>
                  <a:pt x="94" y="23"/>
                </a:cubicBezTo>
                <a:cubicBezTo>
                  <a:pt x="94" y="24"/>
                  <a:pt x="94" y="24"/>
                  <a:pt x="94" y="24"/>
                </a:cubicBezTo>
                <a:cubicBezTo>
                  <a:pt x="94" y="23"/>
                  <a:pt x="93" y="23"/>
                  <a:pt x="93" y="23"/>
                </a:cubicBezTo>
                <a:cubicBezTo>
                  <a:pt x="93" y="23"/>
                  <a:pt x="92" y="23"/>
                  <a:pt x="92" y="23"/>
                </a:cubicBezTo>
                <a:cubicBezTo>
                  <a:pt x="91" y="24"/>
                  <a:pt x="91" y="24"/>
                  <a:pt x="91" y="24"/>
                </a:cubicBezTo>
                <a:cubicBezTo>
                  <a:pt x="91" y="24"/>
                  <a:pt x="91" y="24"/>
                  <a:pt x="91" y="24"/>
                </a:cubicBezTo>
                <a:cubicBezTo>
                  <a:pt x="91" y="24"/>
                  <a:pt x="91" y="24"/>
                  <a:pt x="91" y="24"/>
                </a:cubicBezTo>
                <a:cubicBezTo>
                  <a:pt x="91" y="24"/>
                  <a:pt x="91" y="24"/>
                  <a:pt x="91" y="24"/>
                </a:cubicBezTo>
                <a:cubicBezTo>
                  <a:pt x="91" y="24"/>
                  <a:pt x="91" y="24"/>
                  <a:pt x="91" y="24"/>
                </a:cubicBezTo>
                <a:cubicBezTo>
                  <a:pt x="91" y="24"/>
                  <a:pt x="91" y="24"/>
                  <a:pt x="91" y="24"/>
                </a:cubicBezTo>
                <a:cubicBezTo>
                  <a:pt x="91" y="23"/>
                  <a:pt x="91" y="23"/>
                  <a:pt x="91" y="23"/>
                </a:cubicBezTo>
                <a:cubicBezTo>
                  <a:pt x="90" y="23"/>
                  <a:pt x="90" y="23"/>
                  <a:pt x="90" y="23"/>
                </a:cubicBezTo>
                <a:cubicBezTo>
                  <a:pt x="90" y="24"/>
                  <a:pt x="90" y="24"/>
                  <a:pt x="90" y="24"/>
                </a:cubicBezTo>
                <a:cubicBezTo>
                  <a:pt x="90" y="24"/>
                  <a:pt x="90" y="24"/>
                  <a:pt x="90" y="24"/>
                </a:cubicBezTo>
                <a:cubicBezTo>
                  <a:pt x="89" y="24"/>
                  <a:pt x="89" y="24"/>
                  <a:pt x="89" y="24"/>
                </a:cubicBezTo>
                <a:cubicBezTo>
                  <a:pt x="89" y="24"/>
                  <a:pt x="89" y="24"/>
                  <a:pt x="89" y="24"/>
                </a:cubicBezTo>
                <a:cubicBezTo>
                  <a:pt x="88" y="24"/>
                  <a:pt x="88" y="24"/>
                  <a:pt x="88" y="24"/>
                </a:cubicBezTo>
                <a:cubicBezTo>
                  <a:pt x="88" y="25"/>
                  <a:pt x="87" y="25"/>
                  <a:pt x="87" y="25"/>
                </a:cubicBezTo>
                <a:cubicBezTo>
                  <a:pt x="87" y="24"/>
                  <a:pt x="87" y="24"/>
                  <a:pt x="87" y="24"/>
                </a:cubicBezTo>
                <a:close/>
                <a:moveTo>
                  <a:pt x="97" y="35"/>
                </a:moveTo>
                <a:cubicBezTo>
                  <a:pt x="98" y="35"/>
                  <a:pt x="98" y="35"/>
                  <a:pt x="98" y="35"/>
                </a:cubicBezTo>
                <a:cubicBezTo>
                  <a:pt x="97" y="35"/>
                  <a:pt x="97" y="35"/>
                  <a:pt x="97" y="35"/>
                </a:cubicBezTo>
                <a:cubicBezTo>
                  <a:pt x="97" y="35"/>
                  <a:pt x="97" y="35"/>
                  <a:pt x="97" y="35"/>
                </a:cubicBezTo>
                <a:cubicBezTo>
                  <a:pt x="97" y="36"/>
                  <a:pt x="97" y="36"/>
                  <a:pt x="97" y="36"/>
                </a:cubicBezTo>
                <a:cubicBezTo>
                  <a:pt x="96" y="36"/>
                  <a:pt x="96" y="36"/>
                  <a:pt x="96" y="36"/>
                </a:cubicBezTo>
                <a:cubicBezTo>
                  <a:pt x="95" y="36"/>
                  <a:pt x="95" y="36"/>
                  <a:pt x="95" y="36"/>
                </a:cubicBezTo>
                <a:cubicBezTo>
                  <a:pt x="95" y="36"/>
                  <a:pt x="95" y="36"/>
                  <a:pt x="95" y="36"/>
                </a:cubicBezTo>
                <a:cubicBezTo>
                  <a:pt x="95" y="36"/>
                  <a:pt x="94" y="36"/>
                  <a:pt x="94" y="36"/>
                </a:cubicBezTo>
                <a:cubicBezTo>
                  <a:pt x="94" y="36"/>
                  <a:pt x="94" y="36"/>
                  <a:pt x="94" y="36"/>
                </a:cubicBezTo>
                <a:cubicBezTo>
                  <a:pt x="94" y="37"/>
                  <a:pt x="94" y="37"/>
                  <a:pt x="94" y="37"/>
                </a:cubicBezTo>
                <a:cubicBezTo>
                  <a:pt x="93" y="37"/>
                  <a:pt x="93" y="37"/>
                  <a:pt x="93" y="37"/>
                </a:cubicBezTo>
                <a:cubicBezTo>
                  <a:pt x="93" y="37"/>
                  <a:pt x="92" y="37"/>
                  <a:pt x="92" y="37"/>
                </a:cubicBezTo>
                <a:cubicBezTo>
                  <a:pt x="91" y="37"/>
                  <a:pt x="90" y="37"/>
                  <a:pt x="89" y="37"/>
                </a:cubicBezTo>
                <a:cubicBezTo>
                  <a:pt x="89" y="37"/>
                  <a:pt x="89" y="37"/>
                  <a:pt x="89" y="37"/>
                </a:cubicBezTo>
                <a:cubicBezTo>
                  <a:pt x="88" y="37"/>
                  <a:pt x="88" y="37"/>
                  <a:pt x="88" y="37"/>
                </a:cubicBezTo>
                <a:cubicBezTo>
                  <a:pt x="88" y="36"/>
                  <a:pt x="88" y="36"/>
                  <a:pt x="88" y="36"/>
                </a:cubicBezTo>
                <a:cubicBezTo>
                  <a:pt x="89" y="36"/>
                  <a:pt x="89" y="36"/>
                  <a:pt x="89" y="36"/>
                </a:cubicBezTo>
                <a:cubicBezTo>
                  <a:pt x="89" y="36"/>
                  <a:pt x="89" y="36"/>
                  <a:pt x="89" y="36"/>
                </a:cubicBezTo>
                <a:cubicBezTo>
                  <a:pt x="90" y="37"/>
                  <a:pt x="90" y="37"/>
                  <a:pt x="90" y="36"/>
                </a:cubicBezTo>
                <a:cubicBezTo>
                  <a:pt x="91" y="36"/>
                  <a:pt x="91" y="36"/>
                  <a:pt x="91" y="36"/>
                </a:cubicBezTo>
                <a:cubicBezTo>
                  <a:pt x="91" y="35"/>
                  <a:pt x="91" y="35"/>
                  <a:pt x="91" y="35"/>
                </a:cubicBezTo>
                <a:cubicBezTo>
                  <a:pt x="92" y="35"/>
                  <a:pt x="92" y="35"/>
                  <a:pt x="92" y="35"/>
                </a:cubicBezTo>
                <a:cubicBezTo>
                  <a:pt x="92" y="35"/>
                  <a:pt x="92" y="35"/>
                  <a:pt x="92" y="35"/>
                </a:cubicBezTo>
                <a:cubicBezTo>
                  <a:pt x="93" y="35"/>
                  <a:pt x="93" y="35"/>
                  <a:pt x="93" y="35"/>
                </a:cubicBezTo>
                <a:cubicBezTo>
                  <a:pt x="93" y="35"/>
                  <a:pt x="93" y="35"/>
                  <a:pt x="93" y="35"/>
                </a:cubicBezTo>
                <a:cubicBezTo>
                  <a:pt x="93" y="35"/>
                  <a:pt x="93" y="35"/>
                  <a:pt x="93" y="35"/>
                </a:cubicBezTo>
                <a:cubicBezTo>
                  <a:pt x="93" y="34"/>
                  <a:pt x="93" y="34"/>
                  <a:pt x="93" y="34"/>
                </a:cubicBezTo>
                <a:cubicBezTo>
                  <a:pt x="93" y="33"/>
                  <a:pt x="93" y="33"/>
                  <a:pt x="93" y="33"/>
                </a:cubicBezTo>
                <a:cubicBezTo>
                  <a:pt x="93" y="33"/>
                  <a:pt x="93" y="33"/>
                  <a:pt x="93" y="33"/>
                </a:cubicBezTo>
                <a:cubicBezTo>
                  <a:pt x="94" y="33"/>
                  <a:pt x="94" y="33"/>
                  <a:pt x="94" y="33"/>
                </a:cubicBezTo>
                <a:cubicBezTo>
                  <a:pt x="94" y="34"/>
                  <a:pt x="94" y="34"/>
                  <a:pt x="94" y="34"/>
                </a:cubicBezTo>
                <a:cubicBezTo>
                  <a:pt x="95" y="34"/>
                  <a:pt x="95" y="34"/>
                  <a:pt x="95" y="34"/>
                </a:cubicBezTo>
                <a:cubicBezTo>
                  <a:pt x="95" y="34"/>
                  <a:pt x="95" y="34"/>
                  <a:pt x="95" y="34"/>
                </a:cubicBezTo>
                <a:cubicBezTo>
                  <a:pt x="96" y="34"/>
                  <a:pt x="96" y="35"/>
                  <a:pt x="97" y="35"/>
                </a:cubicBezTo>
                <a:cubicBezTo>
                  <a:pt x="97" y="35"/>
                  <a:pt x="97" y="35"/>
                  <a:pt x="97" y="35"/>
                </a:cubicBezTo>
                <a:close/>
                <a:moveTo>
                  <a:pt x="99" y="33"/>
                </a:moveTo>
                <a:cubicBezTo>
                  <a:pt x="100" y="34"/>
                  <a:pt x="100" y="34"/>
                  <a:pt x="100" y="34"/>
                </a:cubicBezTo>
                <a:cubicBezTo>
                  <a:pt x="100" y="34"/>
                  <a:pt x="100" y="34"/>
                  <a:pt x="100" y="34"/>
                </a:cubicBezTo>
                <a:cubicBezTo>
                  <a:pt x="99" y="34"/>
                  <a:pt x="99" y="34"/>
                  <a:pt x="99" y="34"/>
                </a:cubicBezTo>
                <a:cubicBezTo>
                  <a:pt x="99" y="33"/>
                  <a:pt x="99" y="33"/>
                  <a:pt x="99" y="33"/>
                </a:cubicBezTo>
                <a:close/>
                <a:moveTo>
                  <a:pt x="107" y="61"/>
                </a:moveTo>
                <a:cubicBezTo>
                  <a:pt x="106" y="60"/>
                  <a:pt x="106" y="60"/>
                  <a:pt x="106" y="60"/>
                </a:cubicBezTo>
                <a:cubicBezTo>
                  <a:pt x="107" y="60"/>
                  <a:pt x="107" y="60"/>
                  <a:pt x="107" y="60"/>
                </a:cubicBezTo>
                <a:cubicBezTo>
                  <a:pt x="107" y="59"/>
                  <a:pt x="107" y="59"/>
                  <a:pt x="107" y="59"/>
                </a:cubicBezTo>
                <a:cubicBezTo>
                  <a:pt x="107" y="59"/>
                  <a:pt x="107" y="59"/>
                  <a:pt x="107" y="59"/>
                </a:cubicBezTo>
                <a:cubicBezTo>
                  <a:pt x="107" y="59"/>
                  <a:pt x="107" y="59"/>
                  <a:pt x="107" y="59"/>
                </a:cubicBezTo>
                <a:cubicBezTo>
                  <a:pt x="108" y="59"/>
                  <a:pt x="108" y="59"/>
                  <a:pt x="108" y="59"/>
                </a:cubicBezTo>
                <a:cubicBezTo>
                  <a:pt x="109" y="59"/>
                  <a:pt x="109" y="59"/>
                  <a:pt x="109" y="59"/>
                </a:cubicBezTo>
                <a:cubicBezTo>
                  <a:pt x="109" y="60"/>
                  <a:pt x="109" y="60"/>
                  <a:pt x="109" y="60"/>
                </a:cubicBezTo>
                <a:cubicBezTo>
                  <a:pt x="109" y="60"/>
                  <a:pt x="109" y="61"/>
                  <a:pt x="109" y="61"/>
                </a:cubicBezTo>
                <a:cubicBezTo>
                  <a:pt x="109" y="62"/>
                  <a:pt x="109" y="62"/>
                  <a:pt x="109" y="62"/>
                </a:cubicBezTo>
                <a:cubicBezTo>
                  <a:pt x="109" y="63"/>
                  <a:pt x="109" y="63"/>
                  <a:pt x="109" y="63"/>
                </a:cubicBezTo>
                <a:cubicBezTo>
                  <a:pt x="109" y="63"/>
                  <a:pt x="109" y="63"/>
                  <a:pt x="109" y="63"/>
                </a:cubicBezTo>
                <a:cubicBezTo>
                  <a:pt x="108" y="64"/>
                  <a:pt x="108" y="64"/>
                  <a:pt x="108" y="64"/>
                </a:cubicBezTo>
                <a:cubicBezTo>
                  <a:pt x="108" y="64"/>
                  <a:pt x="108" y="64"/>
                  <a:pt x="108" y="64"/>
                </a:cubicBezTo>
                <a:cubicBezTo>
                  <a:pt x="107" y="64"/>
                  <a:pt x="107" y="64"/>
                  <a:pt x="107" y="64"/>
                </a:cubicBezTo>
                <a:cubicBezTo>
                  <a:pt x="107" y="64"/>
                  <a:pt x="107" y="64"/>
                  <a:pt x="107" y="64"/>
                </a:cubicBezTo>
                <a:cubicBezTo>
                  <a:pt x="107" y="64"/>
                  <a:pt x="107" y="64"/>
                  <a:pt x="107" y="64"/>
                </a:cubicBezTo>
                <a:cubicBezTo>
                  <a:pt x="106" y="63"/>
                  <a:pt x="106" y="63"/>
                  <a:pt x="106" y="63"/>
                </a:cubicBezTo>
                <a:cubicBezTo>
                  <a:pt x="106" y="62"/>
                  <a:pt x="106" y="62"/>
                  <a:pt x="106" y="62"/>
                </a:cubicBezTo>
                <a:cubicBezTo>
                  <a:pt x="106" y="61"/>
                  <a:pt x="106" y="61"/>
                  <a:pt x="106" y="61"/>
                </a:cubicBezTo>
                <a:cubicBezTo>
                  <a:pt x="107" y="61"/>
                  <a:pt x="107" y="61"/>
                  <a:pt x="107" y="61"/>
                </a:cubicBezTo>
                <a:cubicBezTo>
                  <a:pt x="107" y="61"/>
                  <a:pt x="107" y="61"/>
                  <a:pt x="107" y="61"/>
                </a:cubicBezTo>
                <a:cubicBezTo>
                  <a:pt x="107" y="61"/>
                  <a:pt x="107" y="61"/>
                  <a:pt x="107" y="61"/>
                </a:cubicBezTo>
                <a:close/>
                <a:moveTo>
                  <a:pt x="108" y="67"/>
                </a:moveTo>
                <a:cubicBezTo>
                  <a:pt x="108" y="67"/>
                  <a:pt x="108" y="67"/>
                  <a:pt x="108" y="67"/>
                </a:cubicBezTo>
                <a:cubicBezTo>
                  <a:pt x="108" y="67"/>
                  <a:pt x="108" y="67"/>
                  <a:pt x="108" y="67"/>
                </a:cubicBezTo>
                <a:cubicBezTo>
                  <a:pt x="107" y="68"/>
                  <a:pt x="107" y="68"/>
                  <a:pt x="107" y="68"/>
                </a:cubicBezTo>
                <a:cubicBezTo>
                  <a:pt x="107" y="67"/>
                  <a:pt x="107" y="67"/>
                  <a:pt x="107" y="67"/>
                </a:cubicBezTo>
                <a:cubicBezTo>
                  <a:pt x="107" y="67"/>
                  <a:pt x="107" y="67"/>
                  <a:pt x="107" y="67"/>
                </a:cubicBezTo>
                <a:cubicBezTo>
                  <a:pt x="107" y="67"/>
                  <a:pt x="107" y="67"/>
                  <a:pt x="107" y="67"/>
                </a:cubicBezTo>
                <a:cubicBezTo>
                  <a:pt x="108" y="66"/>
                  <a:pt x="108" y="66"/>
                  <a:pt x="108" y="66"/>
                </a:cubicBezTo>
                <a:cubicBezTo>
                  <a:pt x="108" y="67"/>
                  <a:pt x="108" y="67"/>
                  <a:pt x="108" y="67"/>
                </a:cubicBezTo>
                <a:cubicBezTo>
                  <a:pt x="108" y="66"/>
                  <a:pt x="108" y="66"/>
                  <a:pt x="108" y="66"/>
                </a:cubicBezTo>
                <a:cubicBezTo>
                  <a:pt x="108" y="67"/>
                  <a:pt x="108" y="67"/>
                  <a:pt x="108" y="67"/>
                </a:cubicBezTo>
                <a:cubicBezTo>
                  <a:pt x="108" y="67"/>
                  <a:pt x="108" y="67"/>
                  <a:pt x="108" y="67"/>
                </a:cubicBezTo>
                <a:cubicBezTo>
                  <a:pt x="108" y="67"/>
                  <a:pt x="108" y="67"/>
                  <a:pt x="108" y="67"/>
                </a:cubicBezTo>
                <a:close/>
                <a:moveTo>
                  <a:pt x="113" y="78"/>
                </a:moveTo>
                <a:cubicBezTo>
                  <a:pt x="113" y="77"/>
                  <a:pt x="113" y="77"/>
                  <a:pt x="113" y="77"/>
                </a:cubicBezTo>
                <a:cubicBezTo>
                  <a:pt x="113" y="77"/>
                  <a:pt x="113" y="77"/>
                  <a:pt x="113" y="77"/>
                </a:cubicBezTo>
                <a:cubicBezTo>
                  <a:pt x="114" y="77"/>
                  <a:pt x="114" y="77"/>
                  <a:pt x="114" y="77"/>
                </a:cubicBezTo>
                <a:cubicBezTo>
                  <a:pt x="115" y="77"/>
                  <a:pt x="115" y="77"/>
                  <a:pt x="115" y="77"/>
                </a:cubicBezTo>
                <a:cubicBezTo>
                  <a:pt x="115" y="77"/>
                  <a:pt x="115" y="77"/>
                  <a:pt x="115" y="77"/>
                </a:cubicBezTo>
                <a:cubicBezTo>
                  <a:pt x="115" y="76"/>
                  <a:pt x="115" y="76"/>
                  <a:pt x="115" y="76"/>
                </a:cubicBezTo>
                <a:cubicBezTo>
                  <a:pt x="116" y="76"/>
                  <a:pt x="116" y="76"/>
                  <a:pt x="116" y="76"/>
                </a:cubicBezTo>
                <a:cubicBezTo>
                  <a:pt x="116" y="76"/>
                  <a:pt x="116" y="76"/>
                  <a:pt x="116" y="76"/>
                </a:cubicBezTo>
                <a:cubicBezTo>
                  <a:pt x="117" y="76"/>
                  <a:pt x="117" y="76"/>
                  <a:pt x="117" y="76"/>
                </a:cubicBezTo>
                <a:cubicBezTo>
                  <a:pt x="117" y="76"/>
                  <a:pt x="117" y="76"/>
                  <a:pt x="117" y="76"/>
                </a:cubicBezTo>
                <a:cubicBezTo>
                  <a:pt x="118" y="75"/>
                  <a:pt x="118" y="75"/>
                  <a:pt x="118" y="75"/>
                </a:cubicBezTo>
                <a:cubicBezTo>
                  <a:pt x="118" y="75"/>
                  <a:pt x="118" y="75"/>
                  <a:pt x="118" y="75"/>
                </a:cubicBezTo>
                <a:cubicBezTo>
                  <a:pt x="119" y="75"/>
                  <a:pt x="119" y="75"/>
                  <a:pt x="119" y="75"/>
                </a:cubicBezTo>
                <a:cubicBezTo>
                  <a:pt x="118" y="75"/>
                  <a:pt x="118" y="75"/>
                  <a:pt x="118" y="75"/>
                </a:cubicBezTo>
                <a:cubicBezTo>
                  <a:pt x="119" y="75"/>
                  <a:pt x="119" y="75"/>
                  <a:pt x="119" y="75"/>
                </a:cubicBezTo>
                <a:cubicBezTo>
                  <a:pt x="120" y="75"/>
                  <a:pt x="120" y="75"/>
                  <a:pt x="120" y="75"/>
                </a:cubicBezTo>
                <a:cubicBezTo>
                  <a:pt x="120" y="75"/>
                  <a:pt x="120" y="75"/>
                  <a:pt x="120" y="75"/>
                </a:cubicBezTo>
                <a:cubicBezTo>
                  <a:pt x="120" y="75"/>
                  <a:pt x="121" y="74"/>
                  <a:pt x="121" y="74"/>
                </a:cubicBezTo>
                <a:cubicBezTo>
                  <a:pt x="122" y="74"/>
                  <a:pt x="122" y="74"/>
                  <a:pt x="122" y="74"/>
                </a:cubicBezTo>
                <a:cubicBezTo>
                  <a:pt x="123" y="74"/>
                  <a:pt x="123" y="74"/>
                  <a:pt x="123" y="74"/>
                </a:cubicBezTo>
                <a:cubicBezTo>
                  <a:pt x="123" y="74"/>
                  <a:pt x="123" y="74"/>
                  <a:pt x="124" y="74"/>
                </a:cubicBezTo>
                <a:cubicBezTo>
                  <a:pt x="124" y="75"/>
                  <a:pt x="124" y="75"/>
                  <a:pt x="124" y="75"/>
                </a:cubicBezTo>
                <a:cubicBezTo>
                  <a:pt x="125" y="76"/>
                  <a:pt x="125" y="76"/>
                  <a:pt x="125" y="76"/>
                </a:cubicBezTo>
                <a:cubicBezTo>
                  <a:pt x="125" y="76"/>
                  <a:pt x="125" y="76"/>
                  <a:pt x="125" y="76"/>
                </a:cubicBezTo>
                <a:cubicBezTo>
                  <a:pt x="125" y="76"/>
                  <a:pt x="125" y="76"/>
                  <a:pt x="125" y="76"/>
                </a:cubicBezTo>
                <a:cubicBezTo>
                  <a:pt x="125" y="77"/>
                  <a:pt x="126" y="77"/>
                  <a:pt x="126" y="77"/>
                </a:cubicBezTo>
                <a:cubicBezTo>
                  <a:pt x="126" y="77"/>
                  <a:pt x="126" y="77"/>
                  <a:pt x="126" y="77"/>
                </a:cubicBezTo>
                <a:cubicBezTo>
                  <a:pt x="126" y="77"/>
                  <a:pt x="126" y="77"/>
                  <a:pt x="126" y="77"/>
                </a:cubicBezTo>
                <a:cubicBezTo>
                  <a:pt x="126" y="77"/>
                  <a:pt x="126" y="77"/>
                  <a:pt x="126" y="77"/>
                </a:cubicBezTo>
                <a:cubicBezTo>
                  <a:pt x="126" y="78"/>
                  <a:pt x="126" y="78"/>
                  <a:pt x="126" y="78"/>
                </a:cubicBezTo>
                <a:cubicBezTo>
                  <a:pt x="126" y="78"/>
                  <a:pt x="126" y="78"/>
                  <a:pt x="126" y="78"/>
                </a:cubicBezTo>
                <a:cubicBezTo>
                  <a:pt x="126" y="79"/>
                  <a:pt x="126" y="79"/>
                  <a:pt x="126" y="79"/>
                </a:cubicBezTo>
                <a:cubicBezTo>
                  <a:pt x="126" y="79"/>
                  <a:pt x="126" y="79"/>
                  <a:pt x="126" y="79"/>
                </a:cubicBezTo>
                <a:cubicBezTo>
                  <a:pt x="126" y="80"/>
                  <a:pt x="126" y="80"/>
                  <a:pt x="126" y="80"/>
                </a:cubicBezTo>
                <a:cubicBezTo>
                  <a:pt x="126" y="80"/>
                  <a:pt x="126" y="80"/>
                  <a:pt x="126" y="80"/>
                </a:cubicBezTo>
                <a:cubicBezTo>
                  <a:pt x="126" y="80"/>
                  <a:pt x="126" y="80"/>
                  <a:pt x="126" y="80"/>
                </a:cubicBezTo>
                <a:cubicBezTo>
                  <a:pt x="125" y="80"/>
                  <a:pt x="125" y="80"/>
                  <a:pt x="125" y="80"/>
                </a:cubicBezTo>
                <a:cubicBezTo>
                  <a:pt x="125" y="80"/>
                  <a:pt x="125" y="80"/>
                  <a:pt x="125" y="80"/>
                </a:cubicBezTo>
                <a:cubicBezTo>
                  <a:pt x="125" y="80"/>
                  <a:pt x="125" y="80"/>
                  <a:pt x="125" y="80"/>
                </a:cubicBezTo>
                <a:cubicBezTo>
                  <a:pt x="125" y="79"/>
                  <a:pt x="125" y="79"/>
                  <a:pt x="125" y="79"/>
                </a:cubicBezTo>
                <a:cubicBezTo>
                  <a:pt x="125" y="79"/>
                  <a:pt x="125" y="79"/>
                  <a:pt x="125" y="79"/>
                </a:cubicBezTo>
                <a:cubicBezTo>
                  <a:pt x="123" y="79"/>
                  <a:pt x="123" y="79"/>
                  <a:pt x="123" y="79"/>
                </a:cubicBezTo>
                <a:cubicBezTo>
                  <a:pt x="122" y="80"/>
                  <a:pt x="122" y="80"/>
                  <a:pt x="122" y="80"/>
                </a:cubicBezTo>
                <a:cubicBezTo>
                  <a:pt x="122" y="80"/>
                  <a:pt x="122" y="80"/>
                  <a:pt x="122" y="80"/>
                </a:cubicBezTo>
                <a:cubicBezTo>
                  <a:pt x="121" y="80"/>
                  <a:pt x="121" y="80"/>
                  <a:pt x="121" y="80"/>
                </a:cubicBezTo>
                <a:cubicBezTo>
                  <a:pt x="121" y="79"/>
                  <a:pt x="121" y="79"/>
                  <a:pt x="121" y="79"/>
                </a:cubicBezTo>
                <a:cubicBezTo>
                  <a:pt x="121" y="79"/>
                  <a:pt x="121" y="79"/>
                  <a:pt x="121" y="79"/>
                </a:cubicBezTo>
                <a:cubicBezTo>
                  <a:pt x="121" y="79"/>
                  <a:pt x="121" y="79"/>
                  <a:pt x="121" y="79"/>
                </a:cubicBezTo>
                <a:cubicBezTo>
                  <a:pt x="120" y="79"/>
                  <a:pt x="120" y="79"/>
                  <a:pt x="120" y="79"/>
                </a:cubicBezTo>
                <a:cubicBezTo>
                  <a:pt x="120" y="79"/>
                  <a:pt x="120" y="79"/>
                  <a:pt x="120" y="79"/>
                </a:cubicBezTo>
                <a:cubicBezTo>
                  <a:pt x="120" y="78"/>
                  <a:pt x="120" y="78"/>
                  <a:pt x="120" y="78"/>
                </a:cubicBezTo>
                <a:cubicBezTo>
                  <a:pt x="120" y="78"/>
                  <a:pt x="120" y="78"/>
                  <a:pt x="120" y="78"/>
                </a:cubicBezTo>
                <a:cubicBezTo>
                  <a:pt x="120" y="78"/>
                  <a:pt x="121" y="77"/>
                  <a:pt x="121" y="77"/>
                </a:cubicBezTo>
                <a:cubicBezTo>
                  <a:pt x="120" y="77"/>
                  <a:pt x="120" y="77"/>
                  <a:pt x="119" y="77"/>
                </a:cubicBezTo>
                <a:cubicBezTo>
                  <a:pt x="119" y="78"/>
                  <a:pt x="119" y="78"/>
                  <a:pt x="119" y="78"/>
                </a:cubicBezTo>
                <a:cubicBezTo>
                  <a:pt x="118" y="78"/>
                  <a:pt x="118" y="78"/>
                  <a:pt x="118" y="78"/>
                </a:cubicBezTo>
                <a:cubicBezTo>
                  <a:pt x="118" y="78"/>
                  <a:pt x="118" y="78"/>
                  <a:pt x="118" y="78"/>
                </a:cubicBezTo>
                <a:cubicBezTo>
                  <a:pt x="118" y="78"/>
                  <a:pt x="118" y="78"/>
                  <a:pt x="118" y="78"/>
                </a:cubicBezTo>
                <a:cubicBezTo>
                  <a:pt x="117" y="78"/>
                  <a:pt x="117" y="78"/>
                  <a:pt x="117" y="78"/>
                </a:cubicBezTo>
                <a:cubicBezTo>
                  <a:pt x="117" y="78"/>
                  <a:pt x="116" y="78"/>
                  <a:pt x="116" y="79"/>
                </a:cubicBezTo>
                <a:cubicBezTo>
                  <a:pt x="115" y="79"/>
                  <a:pt x="115" y="79"/>
                  <a:pt x="115" y="79"/>
                </a:cubicBezTo>
                <a:cubicBezTo>
                  <a:pt x="115" y="78"/>
                  <a:pt x="115" y="78"/>
                  <a:pt x="115" y="78"/>
                </a:cubicBezTo>
                <a:cubicBezTo>
                  <a:pt x="115" y="78"/>
                  <a:pt x="115" y="78"/>
                  <a:pt x="115" y="78"/>
                </a:cubicBezTo>
                <a:cubicBezTo>
                  <a:pt x="115" y="78"/>
                  <a:pt x="115" y="78"/>
                  <a:pt x="115" y="78"/>
                </a:cubicBezTo>
                <a:cubicBezTo>
                  <a:pt x="115" y="78"/>
                  <a:pt x="115" y="78"/>
                  <a:pt x="115" y="78"/>
                </a:cubicBezTo>
                <a:cubicBezTo>
                  <a:pt x="114" y="78"/>
                  <a:pt x="114" y="78"/>
                  <a:pt x="114" y="78"/>
                </a:cubicBezTo>
                <a:cubicBezTo>
                  <a:pt x="114" y="78"/>
                  <a:pt x="114" y="78"/>
                  <a:pt x="114" y="78"/>
                </a:cubicBezTo>
                <a:cubicBezTo>
                  <a:pt x="114" y="78"/>
                  <a:pt x="114" y="78"/>
                  <a:pt x="114" y="78"/>
                </a:cubicBezTo>
                <a:cubicBezTo>
                  <a:pt x="113" y="78"/>
                  <a:pt x="113" y="78"/>
                  <a:pt x="113" y="78"/>
                </a:cubicBezTo>
                <a:cubicBezTo>
                  <a:pt x="112" y="78"/>
                  <a:pt x="112" y="78"/>
                  <a:pt x="112" y="78"/>
                </a:cubicBezTo>
                <a:cubicBezTo>
                  <a:pt x="113" y="78"/>
                  <a:pt x="113" y="78"/>
                  <a:pt x="113" y="78"/>
                </a:cubicBezTo>
                <a:close/>
                <a:moveTo>
                  <a:pt x="130" y="82"/>
                </a:moveTo>
                <a:cubicBezTo>
                  <a:pt x="130" y="83"/>
                  <a:pt x="130" y="83"/>
                  <a:pt x="130" y="83"/>
                </a:cubicBezTo>
                <a:cubicBezTo>
                  <a:pt x="130" y="83"/>
                  <a:pt x="130" y="83"/>
                  <a:pt x="130" y="83"/>
                </a:cubicBezTo>
                <a:cubicBezTo>
                  <a:pt x="131" y="83"/>
                  <a:pt x="131" y="83"/>
                  <a:pt x="131" y="83"/>
                </a:cubicBezTo>
                <a:cubicBezTo>
                  <a:pt x="131" y="83"/>
                  <a:pt x="131" y="83"/>
                  <a:pt x="131" y="83"/>
                </a:cubicBezTo>
                <a:cubicBezTo>
                  <a:pt x="131" y="83"/>
                  <a:pt x="131" y="83"/>
                  <a:pt x="131" y="83"/>
                </a:cubicBezTo>
                <a:cubicBezTo>
                  <a:pt x="132" y="82"/>
                  <a:pt x="132" y="82"/>
                  <a:pt x="132" y="82"/>
                </a:cubicBezTo>
                <a:cubicBezTo>
                  <a:pt x="132" y="82"/>
                  <a:pt x="132" y="82"/>
                  <a:pt x="132" y="82"/>
                </a:cubicBezTo>
                <a:cubicBezTo>
                  <a:pt x="133" y="82"/>
                  <a:pt x="133" y="82"/>
                  <a:pt x="133" y="82"/>
                </a:cubicBezTo>
                <a:cubicBezTo>
                  <a:pt x="133" y="82"/>
                  <a:pt x="133" y="82"/>
                  <a:pt x="133" y="82"/>
                </a:cubicBezTo>
                <a:cubicBezTo>
                  <a:pt x="133" y="83"/>
                  <a:pt x="133" y="83"/>
                  <a:pt x="133" y="83"/>
                </a:cubicBezTo>
                <a:cubicBezTo>
                  <a:pt x="133" y="83"/>
                  <a:pt x="133" y="83"/>
                  <a:pt x="133" y="83"/>
                </a:cubicBezTo>
                <a:cubicBezTo>
                  <a:pt x="134" y="84"/>
                  <a:pt x="134" y="84"/>
                  <a:pt x="134" y="84"/>
                </a:cubicBezTo>
                <a:cubicBezTo>
                  <a:pt x="134" y="85"/>
                  <a:pt x="133" y="85"/>
                  <a:pt x="133" y="86"/>
                </a:cubicBezTo>
                <a:cubicBezTo>
                  <a:pt x="133" y="85"/>
                  <a:pt x="133" y="85"/>
                  <a:pt x="133" y="85"/>
                </a:cubicBezTo>
                <a:cubicBezTo>
                  <a:pt x="133" y="85"/>
                  <a:pt x="133" y="85"/>
                  <a:pt x="133" y="85"/>
                </a:cubicBezTo>
                <a:cubicBezTo>
                  <a:pt x="132" y="85"/>
                  <a:pt x="132" y="85"/>
                  <a:pt x="132" y="85"/>
                </a:cubicBezTo>
                <a:cubicBezTo>
                  <a:pt x="132" y="85"/>
                  <a:pt x="132" y="85"/>
                  <a:pt x="132" y="85"/>
                </a:cubicBezTo>
                <a:cubicBezTo>
                  <a:pt x="132" y="85"/>
                  <a:pt x="132" y="85"/>
                  <a:pt x="132" y="85"/>
                </a:cubicBezTo>
                <a:cubicBezTo>
                  <a:pt x="132" y="84"/>
                  <a:pt x="131" y="83"/>
                  <a:pt x="131" y="84"/>
                </a:cubicBezTo>
                <a:cubicBezTo>
                  <a:pt x="131" y="85"/>
                  <a:pt x="131" y="85"/>
                  <a:pt x="131" y="85"/>
                </a:cubicBezTo>
                <a:cubicBezTo>
                  <a:pt x="131" y="85"/>
                  <a:pt x="131" y="85"/>
                  <a:pt x="131" y="85"/>
                </a:cubicBezTo>
                <a:cubicBezTo>
                  <a:pt x="131" y="86"/>
                  <a:pt x="131" y="86"/>
                  <a:pt x="131" y="86"/>
                </a:cubicBezTo>
                <a:cubicBezTo>
                  <a:pt x="130" y="86"/>
                  <a:pt x="130" y="86"/>
                  <a:pt x="130" y="86"/>
                </a:cubicBezTo>
                <a:cubicBezTo>
                  <a:pt x="130" y="86"/>
                  <a:pt x="130" y="86"/>
                  <a:pt x="130" y="86"/>
                </a:cubicBezTo>
                <a:cubicBezTo>
                  <a:pt x="130" y="87"/>
                  <a:pt x="130" y="87"/>
                  <a:pt x="130" y="87"/>
                </a:cubicBezTo>
                <a:cubicBezTo>
                  <a:pt x="130" y="87"/>
                  <a:pt x="130" y="87"/>
                  <a:pt x="130" y="87"/>
                </a:cubicBezTo>
                <a:cubicBezTo>
                  <a:pt x="129" y="87"/>
                  <a:pt x="129" y="87"/>
                  <a:pt x="129" y="87"/>
                </a:cubicBezTo>
                <a:cubicBezTo>
                  <a:pt x="129" y="88"/>
                  <a:pt x="129" y="88"/>
                  <a:pt x="129" y="88"/>
                </a:cubicBezTo>
                <a:cubicBezTo>
                  <a:pt x="129" y="88"/>
                  <a:pt x="129" y="88"/>
                  <a:pt x="129" y="88"/>
                </a:cubicBezTo>
                <a:cubicBezTo>
                  <a:pt x="129" y="89"/>
                  <a:pt x="129" y="89"/>
                  <a:pt x="129" y="89"/>
                </a:cubicBezTo>
                <a:cubicBezTo>
                  <a:pt x="128" y="89"/>
                  <a:pt x="128" y="89"/>
                  <a:pt x="128" y="89"/>
                </a:cubicBezTo>
                <a:cubicBezTo>
                  <a:pt x="128" y="89"/>
                  <a:pt x="128" y="89"/>
                  <a:pt x="128" y="89"/>
                </a:cubicBezTo>
                <a:cubicBezTo>
                  <a:pt x="128" y="89"/>
                  <a:pt x="128" y="89"/>
                  <a:pt x="128" y="89"/>
                </a:cubicBezTo>
                <a:cubicBezTo>
                  <a:pt x="128" y="88"/>
                  <a:pt x="128" y="88"/>
                  <a:pt x="128" y="88"/>
                </a:cubicBezTo>
                <a:cubicBezTo>
                  <a:pt x="127" y="88"/>
                  <a:pt x="127" y="88"/>
                  <a:pt x="127" y="88"/>
                </a:cubicBezTo>
                <a:cubicBezTo>
                  <a:pt x="128" y="87"/>
                  <a:pt x="128" y="87"/>
                  <a:pt x="128" y="87"/>
                </a:cubicBezTo>
                <a:cubicBezTo>
                  <a:pt x="128" y="87"/>
                  <a:pt x="128" y="87"/>
                  <a:pt x="128" y="87"/>
                </a:cubicBezTo>
                <a:cubicBezTo>
                  <a:pt x="128" y="87"/>
                  <a:pt x="128" y="87"/>
                  <a:pt x="128" y="87"/>
                </a:cubicBezTo>
                <a:cubicBezTo>
                  <a:pt x="127" y="86"/>
                  <a:pt x="127" y="86"/>
                  <a:pt x="127" y="86"/>
                </a:cubicBezTo>
                <a:cubicBezTo>
                  <a:pt x="127" y="86"/>
                  <a:pt x="127" y="86"/>
                  <a:pt x="127" y="86"/>
                </a:cubicBezTo>
                <a:cubicBezTo>
                  <a:pt x="126" y="87"/>
                  <a:pt x="126" y="87"/>
                  <a:pt x="126" y="87"/>
                </a:cubicBezTo>
                <a:cubicBezTo>
                  <a:pt x="126" y="87"/>
                  <a:pt x="126" y="87"/>
                  <a:pt x="126" y="87"/>
                </a:cubicBezTo>
                <a:cubicBezTo>
                  <a:pt x="125" y="87"/>
                  <a:pt x="125" y="87"/>
                  <a:pt x="125" y="87"/>
                </a:cubicBezTo>
                <a:cubicBezTo>
                  <a:pt x="125" y="87"/>
                  <a:pt x="125" y="87"/>
                  <a:pt x="125" y="87"/>
                </a:cubicBezTo>
                <a:cubicBezTo>
                  <a:pt x="126" y="86"/>
                  <a:pt x="126" y="86"/>
                  <a:pt x="126" y="86"/>
                </a:cubicBezTo>
                <a:cubicBezTo>
                  <a:pt x="126" y="86"/>
                  <a:pt x="126" y="86"/>
                  <a:pt x="126" y="86"/>
                </a:cubicBezTo>
                <a:cubicBezTo>
                  <a:pt x="127" y="86"/>
                  <a:pt x="127" y="86"/>
                  <a:pt x="127" y="86"/>
                </a:cubicBezTo>
                <a:cubicBezTo>
                  <a:pt x="127" y="86"/>
                  <a:pt x="127" y="86"/>
                  <a:pt x="127" y="86"/>
                </a:cubicBezTo>
                <a:cubicBezTo>
                  <a:pt x="127" y="85"/>
                  <a:pt x="127" y="85"/>
                  <a:pt x="127" y="85"/>
                </a:cubicBezTo>
                <a:cubicBezTo>
                  <a:pt x="127" y="85"/>
                  <a:pt x="127" y="84"/>
                  <a:pt x="127" y="84"/>
                </a:cubicBezTo>
                <a:cubicBezTo>
                  <a:pt x="127" y="84"/>
                  <a:pt x="127" y="84"/>
                  <a:pt x="127" y="84"/>
                </a:cubicBezTo>
                <a:cubicBezTo>
                  <a:pt x="128" y="84"/>
                  <a:pt x="128" y="84"/>
                  <a:pt x="128" y="84"/>
                </a:cubicBezTo>
                <a:cubicBezTo>
                  <a:pt x="127" y="83"/>
                  <a:pt x="127" y="83"/>
                  <a:pt x="127" y="83"/>
                </a:cubicBezTo>
                <a:cubicBezTo>
                  <a:pt x="127" y="83"/>
                  <a:pt x="127" y="83"/>
                  <a:pt x="127" y="83"/>
                </a:cubicBezTo>
                <a:cubicBezTo>
                  <a:pt x="126" y="83"/>
                  <a:pt x="126" y="83"/>
                  <a:pt x="126" y="83"/>
                </a:cubicBezTo>
                <a:cubicBezTo>
                  <a:pt x="126" y="83"/>
                  <a:pt x="126" y="83"/>
                  <a:pt x="126" y="83"/>
                </a:cubicBezTo>
                <a:cubicBezTo>
                  <a:pt x="126" y="82"/>
                  <a:pt x="126" y="82"/>
                  <a:pt x="126" y="82"/>
                </a:cubicBezTo>
                <a:cubicBezTo>
                  <a:pt x="125" y="82"/>
                  <a:pt x="125" y="82"/>
                  <a:pt x="125" y="82"/>
                </a:cubicBezTo>
                <a:cubicBezTo>
                  <a:pt x="125" y="82"/>
                  <a:pt x="125" y="82"/>
                  <a:pt x="125" y="82"/>
                </a:cubicBezTo>
                <a:cubicBezTo>
                  <a:pt x="126" y="82"/>
                  <a:pt x="126" y="82"/>
                  <a:pt x="126" y="82"/>
                </a:cubicBezTo>
                <a:cubicBezTo>
                  <a:pt x="127" y="82"/>
                  <a:pt x="127" y="82"/>
                  <a:pt x="128" y="82"/>
                </a:cubicBezTo>
                <a:cubicBezTo>
                  <a:pt x="128" y="82"/>
                  <a:pt x="129" y="82"/>
                  <a:pt x="130" y="82"/>
                </a:cubicBezTo>
                <a:close/>
                <a:moveTo>
                  <a:pt x="128" y="81"/>
                </a:moveTo>
                <a:cubicBezTo>
                  <a:pt x="130" y="81"/>
                  <a:pt x="130" y="81"/>
                  <a:pt x="130" y="81"/>
                </a:cubicBezTo>
                <a:cubicBezTo>
                  <a:pt x="130" y="81"/>
                  <a:pt x="130" y="81"/>
                  <a:pt x="130" y="81"/>
                </a:cubicBezTo>
                <a:cubicBezTo>
                  <a:pt x="130" y="82"/>
                  <a:pt x="130" y="82"/>
                  <a:pt x="130" y="82"/>
                </a:cubicBezTo>
                <a:cubicBezTo>
                  <a:pt x="129" y="82"/>
                  <a:pt x="128" y="82"/>
                  <a:pt x="128" y="82"/>
                </a:cubicBezTo>
                <a:cubicBezTo>
                  <a:pt x="128" y="81"/>
                  <a:pt x="128" y="81"/>
                  <a:pt x="128" y="81"/>
                </a:cubicBezTo>
                <a:close/>
                <a:moveTo>
                  <a:pt x="135" y="88"/>
                </a:moveTo>
                <a:cubicBezTo>
                  <a:pt x="135" y="88"/>
                  <a:pt x="135" y="88"/>
                  <a:pt x="135" y="88"/>
                </a:cubicBezTo>
                <a:cubicBezTo>
                  <a:pt x="136" y="88"/>
                  <a:pt x="136" y="88"/>
                  <a:pt x="136" y="88"/>
                </a:cubicBezTo>
                <a:cubicBezTo>
                  <a:pt x="137" y="87"/>
                  <a:pt x="137" y="87"/>
                  <a:pt x="137" y="87"/>
                </a:cubicBezTo>
                <a:cubicBezTo>
                  <a:pt x="138" y="88"/>
                  <a:pt x="138" y="88"/>
                  <a:pt x="138" y="88"/>
                </a:cubicBezTo>
                <a:cubicBezTo>
                  <a:pt x="139" y="87"/>
                  <a:pt x="139" y="87"/>
                  <a:pt x="139" y="87"/>
                </a:cubicBezTo>
                <a:cubicBezTo>
                  <a:pt x="139" y="88"/>
                  <a:pt x="139" y="88"/>
                  <a:pt x="139" y="88"/>
                </a:cubicBezTo>
                <a:cubicBezTo>
                  <a:pt x="139" y="88"/>
                  <a:pt x="139" y="88"/>
                  <a:pt x="139" y="88"/>
                </a:cubicBezTo>
                <a:cubicBezTo>
                  <a:pt x="139" y="87"/>
                  <a:pt x="139" y="87"/>
                  <a:pt x="139" y="87"/>
                </a:cubicBezTo>
                <a:cubicBezTo>
                  <a:pt x="140" y="87"/>
                  <a:pt x="140" y="87"/>
                  <a:pt x="140" y="87"/>
                </a:cubicBezTo>
                <a:cubicBezTo>
                  <a:pt x="140" y="87"/>
                  <a:pt x="140" y="87"/>
                  <a:pt x="140" y="87"/>
                </a:cubicBezTo>
                <a:cubicBezTo>
                  <a:pt x="141" y="88"/>
                  <a:pt x="141" y="88"/>
                  <a:pt x="141" y="88"/>
                </a:cubicBezTo>
                <a:cubicBezTo>
                  <a:pt x="140" y="89"/>
                  <a:pt x="140" y="89"/>
                  <a:pt x="140" y="89"/>
                </a:cubicBezTo>
                <a:cubicBezTo>
                  <a:pt x="139" y="89"/>
                  <a:pt x="139" y="89"/>
                  <a:pt x="139" y="89"/>
                </a:cubicBezTo>
                <a:cubicBezTo>
                  <a:pt x="139" y="89"/>
                  <a:pt x="139" y="89"/>
                  <a:pt x="139" y="89"/>
                </a:cubicBezTo>
                <a:cubicBezTo>
                  <a:pt x="138" y="89"/>
                  <a:pt x="138" y="89"/>
                  <a:pt x="137" y="89"/>
                </a:cubicBezTo>
                <a:cubicBezTo>
                  <a:pt x="137" y="89"/>
                  <a:pt x="137" y="89"/>
                  <a:pt x="137" y="89"/>
                </a:cubicBezTo>
                <a:cubicBezTo>
                  <a:pt x="136" y="89"/>
                  <a:pt x="136" y="89"/>
                  <a:pt x="136" y="89"/>
                </a:cubicBezTo>
                <a:cubicBezTo>
                  <a:pt x="135" y="89"/>
                  <a:pt x="135" y="89"/>
                  <a:pt x="135" y="89"/>
                </a:cubicBezTo>
                <a:cubicBezTo>
                  <a:pt x="135" y="89"/>
                  <a:pt x="134" y="89"/>
                  <a:pt x="134" y="89"/>
                </a:cubicBezTo>
                <a:cubicBezTo>
                  <a:pt x="134" y="89"/>
                  <a:pt x="134" y="89"/>
                  <a:pt x="134" y="89"/>
                </a:cubicBezTo>
                <a:cubicBezTo>
                  <a:pt x="134" y="89"/>
                  <a:pt x="134" y="89"/>
                  <a:pt x="134" y="89"/>
                </a:cubicBezTo>
                <a:cubicBezTo>
                  <a:pt x="134" y="88"/>
                  <a:pt x="134" y="88"/>
                  <a:pt x="134" y="88"/>
                </a:cubicBezTo>
                <a:cubicBezTo>
                  <a:pt x="134" y="88"/>
                  <a:pt x="134" y="88"/>
                  <a:pt x="134" y="88"/>
                </a:cubicBezTo>
                <a:cubicBezTo>
                  <a:pt x="134" y="88"/>
                  <a:pt x="134" y="88"/>
                  <a:pt x="134" y="88"/>
                </a:cubicBezTo>
                <a:cubicBezTo>
                  <a:pt x="135" y="88"/>
                  <a:pt x="135" y="88"/>
                  <a:pt x="135" y="88"/>
                </a:cubicBezTo>
                <a:close/>
                <a:moveTo>
                  <a:pt x="126" y="91"/>
                </a:moveTo>
                <a:cubicBezTo>
                  <a:pt x="126" y="90"/>
                  <a:pt x="126" y="90"/>
                  <a:pt x="126" y="90"/>
                </a:cubicBezTo>
                <a:cubicBezTo>
                  <a:pt x="127" y="90"/>
                  <a:pt x="127" y="90"/>
                  <a:pt x="127" y="90"/>
                </a:cubicBezTo>
                <a:cubicBezTo>
                  <a:pt x="127" y="91"/>
                  <a:pt x="127" y="91"/>
                  <a:pt x="127" y="91"/>
                </a:cubicBezTo>
                <a:cubicBezTo>
                  <a:pt x="126" y="91"/>
                  <a:pt x="126" y="91"/>
                  <a:pt x="126" y="91"/>
                </a:cubicBezTo>
                <a:close/>
                <a:moveTo>
                  <a:pt x="134" y="91"/>
                </a:moveTo>
                <a:cubicBezTo>
                  <a:pt x="134" y="91"/>
                  <a:pt x="134" y="91"/>
                  <a:pt x="134" y="91"/>
                </a:cubicBezTo>
                <a:cubicBezTo>
                  <a:pt x="133" y="91"/>
                  <a:pt x="133" y="91"/>
                  <a:pt x="133" y="91"/>
                </a:cubicBezTo>
                <a:cubicBezTo>
                  <a:pt x="133" y="91"/>
                  <a:pt x="133" y="91"/>
                  <a:pt x="133" y="91"/>
                </a:cubicBezTo>
                <a:cubicBezTo>
                  <a:pt x="132" y="91"/>
                  <a:pt x="132" y="91"/>
                  <a:pt x="132" y="91"/>
                </a:cubicBezTo>
                <a:cubicBezTo>
                  <a:pt x="132" y="91"/>
                  <a:pt x="132" y="91"/>
                  <a:pt x="132" y="91"/>
                </a:cubicBezTo>
                <a:cubicBezTo>
                  <a:pt x="132" y="92"/>
                  <a:pt x="132" y="92"/>
                  <a:pt x="132" y="92"/>
                </a:cubicBezTo>
                <a:cubicBezTo>
                  <a:pt x="131" y="92"/>
                  <a:pt x="131" y="92"/>
                  <a:pt x="131" y="92"/>
                </a:cubicBezTo>
                <a:cubicBezTo>
                  <a:pt x="130" y="92"/>
                  <a:pt x="130" y="92"/>
                  <a:pt x="130" y="92"/>
                </a:cubicBezTo>
                <a:cubicBezTo>
                  <a:pt x="130" y="92"/>
                  <a:pt x="130" y="92"/>
                  <a:pt x="130" y="92"/>
                </a:cubicBezTo>
                <a:cubicBezTo>
                  <a:pt x="129" y="92"/>
                  <a:pt x="129" y="92"/>
                  <a:pt x="129" y="92"/>
                </a:cubicBezTo>
                <a:cubicBezTo>
                  <a:pt x="129" y="92"/>
                  <a:pt x="129" y="92"/>
                  <a:pt x="129" y="92"/>
                </a:cubicBezTo>
                <a:cubicBezTo>
                  <a:pt x="128" y="93"/>
                  <a:pt x="128" y="93"/>
                  <a:pt x="128" y="93"/>
                </a:cubicBezTo>
                <a:cubicBezTo>
                  <a:pt x="128" y="93"/>
                  <a:pt x="128" y="93"/>
                  <a:pt x="128" y="93"/>
                </a:cubicBezTo>
                <a:cubicBezTo>
                  <a:pt x="127" y="93"/>
                  <a:pt x="127" y="92"/>
                  <a:pt x="126" y="93"/>
                </a:cubicBezTo>
                <a:cubicBezTo>
                  <a:pt x="126" y="93"/>
                  <a:pt x="126" y="93"/>
                  <a:pt x="126" y="93"/>
                </a:cubicBezTo>
                <a:cubicBezTo>
                  <a:pt x="126" y="93"/>
                  <a:pt x="126" y="93"/>
                  <a:pt x="126" y="93"/>
                </a:cubicBezTo>
                <a:cubicBezTo>
                  <a:pt x="125" y="93"/>
                  <a:pt x="125" y="93"/>
                  <a:pt x="125" y="93"/>
                </a:cubicBezTo>
                <a:cubicBezTo>
                  <a:pt x="125" y="92"/>
                  <a:pt x="125" y="92"/>
                  <a:pt x="125" y="92"/>
                </a:cubicBezTo>
                <a:cubicBezTo>
                  <a:pt x="125" y="92"/>
                  <a:pt x="125" y="92"/>
                  <a:pt x="125" y="92"/>
                </a:cubicBezTo>
                <a:cubicBezTo>
                  <a:pt x="124" y="92"/>
                  <a:pt x="124" y="92"/>
                  <a:pt x="124" y="92"/>
                </a:cubicBezTo>
                <a:cubicBezTo>
                  <a:pt x="125" y="91"/>
                  <a:pt x="125" y="91"/>
                  <a:pt x="125" y="91"/>
                </a:cubicBezTo>
                <a:cubicBezTo>
                  <a:pt x="126" y="91"/>
                  <a:pt x="126" y="91"/>
                  <a:pt x="126" y="91"/>
                </a:cubicBezTo>
                <a:cubicBezTo>
                  <a:pt x="126" y="92"/>
                  <a:pt x="127" y="92"/>
                  <a:pt x="127" y="91"/>
                </a:cubicBezTo>
                <a:cubicBezTo>
                  <a:pt x="127" y="91"/>
                  <a:pt x="127" y="91"/>
                  <a:pt x="127" y="91"/>
                </a:cubicBezTo>
                <a:cubicBezTo>
                  <a:pt x="128" y="91"/>
                  <a:pt x="128" y="91"/>
                  <a:pt x="128" y="91"/>
                </a:cubicBezTo>
                <a:cubicBezTo>
                  <a:pt x="128" y="91"/>
                  <a:pt x="128" y="91"/>
                  <a:pt x="128" y="91"/>
                </a:cubicBezTo>
                <a:cubicBezTo>
                  <a:pt x="128" y="91"/>
                  <a:pt x="128" y="91"/>
                  <a:pt x="128" y="91"/>
                </a:cubicBezTo>
                <a:cubicBezTo>
                  <a:pt x="129" y="91"/>
                  <a:pt x="129" y="91"/>
                  <a:pt x="129" y="91"/>
                </a:cubicBezTo>
                <a:cubicBezTo>
                  <a:pt x="129" y="90"/>
                  <a:pt x="129" y="90"/>
                  <a:pt x="129" y="90"/>
                </a:cubicBezTo>
                <a:cubicBezTo>
                  <a:pt x="129" y="90"/>
                  <a:pt x="129" y="90"/>
                  <a:pt x="129" y="90"/>
                </a:cubicBezTo>
                <a:cubicBezTo>
                  <a:pt x="130" y="90"/>
                  <a:pt x="130" y="90"/>
                  <a:pt x="130" y="90"/>
                </a:cubicBezTo>
                <a:cubicBezTo>
                  <a:pt x="131" y="90"/>
                  <a:pt x="131" y="90"/>
                  <a:pt x="131" y="90"/>
                </a:cubicBezTo>
                <a:cubicBezTo>
                  <a:pt x="131" y="91"/>
                  <a:pt x="131" y="91"/>
                  <a:pt x="131" y="91"/>
                </a:cubicBezTo>
                <a:cubicBezTo>
                  <a:pt x="131" y="91"/>
                  <a:pt x="131" y="91"/>
                  <a:pt x="131" y="91"/>
                </a:cubicBezTo>
                <a:cubicBezTo>
                  <a:pt x="132" y="90"/>
                  <a:pt x="132" y="90"/>
                  <a:pt x="132" y="90"/>
                </a:cubicBezTo>
                <a:cubicBezTo>
                  <a:pt x="133" y="90"/>
                  <a:pt x="133" y="90"/>
                  <a:pt x="134" y="90"/>
                </a:cubicBezTo>
                <a:cubicBezTo>
                  <a:pt x="134" y="91"/>
                  <a:pt x="134" y="91"/>
                  <a:pt x="134" y="91"/>
                </a:cubicBezTo>
                <a:close/>
                <a:moveTo>
                  <a:pt x="124" y="83"/>
                </a:moveTo>
                <a:cubicBezTo>
                  <a:pt x="124" y="83"/>
                  <a:pt x="124" y="83"/>
                  <a:pt x="124" y="83"/>
                </a:cubicBezTo>
                <a:cubicBezTo>
                  <a:pt x="123" y="83"/>
                  <a:pt x="123" y="83"/>
                  <a:pt x="123" y="83"/>
                </a:cubicBezTo>
                <a:cubicBezTo>
                  <a:pt x="123" y="84"/>
                  <a:pt x="123" y="84"/>
                  <a:pt x="123" y="84"/>
                </a:cubicBezTo>
                <a:cubicBezTo>
                  <a:pt x="123" y="83"/>
                  <a:pt x="122" y="83"/>
                  <a:pt x="122" y="84"/>
                </a:cubicBezTo>
                <a:cubicBezTo>
                  <a:pt x="122" y="84"/>
                  <a:pt x="122" y="84"/>
                  <a:pt x="122" y="84"/>
                </a:cubicBezTo>
                <a:cubicBezTo>
                  <a:pt x="122" y="84"/>
                  <a:pt x="122" y="84"/>
                  <a:pt x="122" y="84"/>
                </a:cubicBezTo>
                <a:cubicBezTo>
                  <a:pt x="121" y="84"/>
                  <a:pt x="121" y="84"/>
                  <a:pt x="121" y="84"/>
                </a:cubicBezTo>
                <a:cubicBezTo>
                  <a:pt x="121" y="85"/>
                  <a:pt x="121" y="85"/>
                  <a:pt x="121" y="85"/>
                </a:cubicBezTo>
                <a:cubicBezTo>
                  <a:pt x="121" y="85"/>
                  <a:pt x="121" y="85"/>
                  <a:pt x="121" y="85"/>
                </a:cubicBezTo>
                <a:cubicBezTo>
                  <a:pt x="121" y="86"/>
                  <a:pt x="121" y="86"/>
                  <a:pt x="121" y="86"/>
                </a:cubicBezTo>
                <a:cubicBezTo>
                  <a:pt x="120" y="86"/>
                  <a:pt x="120" y="86"/>
                  <a:pt x="120" y="86"/>
                </a:cubicBezTo>
                <a:cubicBezTo>
                  <a:pt x="120" y="86"/>
                  <a:pt x="120" y="86"/>
                  <a:pt x="120" y="86"/>
                </a:cubicBezTo>
                <a:cubicBezTo>
                  <a:pt x="120" y="87"/>
                  <a:pt x="120" y="87"/>
                  <a:pt x="120" y="87"/>
                </a:cubicBezTo>
                <a:cubicBezTo>
                  <a:pt x="119" y="87"/>
                  <a:pt x="119" y="87"/>
                  <a:pt x="119" y="87"/>
                </a:cubicBezTo>
                <a:cubicBezTo>
                  <a:pt x="119" y="89"/>
                  <a:pt x="119" y="89"/>
                  <a:pt x="119" y="89"/>
                </a:cubicBezTo>
                <a:cubicBezTo>
                  <a:pt x="119" y="89"/>
                  <a:pt x="119" y="89"/>
                  <a:pt x="119" y="89"/>
                </a:cubicBezTo>
                <a:cubicBezTo>
                  <a:pt x="119" y="90"/>
                  <a:pt x="119" y="90"/>
                  <a:pt x="119" y="90"/>
                </a:cubicBezTo>
                <a:cubicBezTo>
                  <a:pt x="119" y="90"/>
                  <a:pt x="119" y="90"/>
                  <a:pt x="119" y="90"/>
                </a:cubicBezTo>
                <a:cubicBezTo>
                  <a:pt x="118" y="91"/>
                  <a:pt x="118" y="91"/>
                  <a:pt x="117" y="92"/>
                </a:cubicBezTo>
                <a:cubicBezTo>
                  <a:pt x="116" y="91"/>
                  <a:pt x="116" y="91"/>
                  <a:pt x="116" y="91"/>
                </a:cubicBezTo>
                <a:cubicBezTo>
                  <a:pt x="116" y="91"/>
                  <a:pt x="116" y="91"/>
                  <a:pt x="116" y="90"/>
                </a:cubicBezTo>
                <a:cubicBezTo>
                  <a:pt x="116" y="90"/>
                  <a:pt x="116" y="90"/>
                  <a:pt x="116" y="90"/>
                </a:cubicBezTo>
                <a:cubicBezTo>
                  <a:pt x="116" y="89"/>
                  <a:pt x="116" y="89"/>
                  <a:pt x="116" y="89"/>
                </a:cubicBezTo>
                <a:cubicBezTo>
                  <a:pt x="116" y="89"/>
                  <a:pt x="116" y="89"/>
                  <a:pt x="116" y="89"/>
                </a:cubicBezTo>
                <a:cubicBezTo>
                  <a:pt x="117" y="89"/>
                  <a:pt x="117" y="88"/>
                  <a:pt x="117" y="88"/>
                </a:cubicBezTo>
                <a:cubicBezTo>
                  <a:pt x="117" y="88"/>
                  <a:pt x="117" y="88"/>
                  <a:pt x="117" y="88"/>
                </a:cubicBezTo>
                <a:cubicBezTo>
                  <a:pt x="117" y="87"/>
                  <a:pt x="117" y="87"/>
                  <a:pt x="117" y="87"/>
                </a:cubicBezTo>
                <a:cubicBezTo>
                  <a:pt x="117" y="87"/>
                  <a:pt x="117" y="87"/>
                  <a:pt x="117" y="87"/>
                </a:cubicBezTo>
                <a:cubicBezTo>
                  <a:pt x="117" y="86"/>
                  <a:pt x="117" y="86"/>
                  <a:pt x="117" y="86"/>
                </a:cubicBezTo>
                <a:cubicBezTo>
                  <a:pt x="118" y="86"/>
                  <a:pt x="118" y="86"/>
                  <a:pt x="118" y="86"/>
                </a:cubicBezTo>
                <a:cubicBezTo>
                  <a:pt x="118" y="86"/>
                  <a:pt x="118" y="86"/>
                  <a:pt x="118" y="86"/>
                </a:cubicBezTo>
                <a:cubicBezTo>
                  <a:pt x="118" y="85"/>
                  <a:pt x="118" y="85"/>
                  <a:pt x="118" y="85"/>
                </a:cubicBezTo>
                <a:cubicBezTo>
                  <a:pt x="118" y="85"/>
                  <a:pt x="118" y="85"/>
                  <a:pt x="118" y="85"/>
                </a:cubicBezTo>
                <a:cubicBezTo>
                  <a:pt x="119" y="85"/>
                  <a:pt x="119" y="85"/>
                  <a:pt x="119" y="85"/>
                </a:cubicBezTo>
                <a:cubicBezTo>
                  <a:pt x="119" y="84"/>
                  <a:pt x="119" y="84"/>
                  <a:pt x="119" y="84"/>
                </a:cubicBezTo>
                <a:cubicBezTo>
                  <a:pt x="120" y="83"/>
                  <a:pt x="120" y="83"/>
                  <a:pt x="120" y="83"/>
                </a:cubicBezTo>
                <a:cubicBezTo>
                  <a:pt x="120" y="83"/>
                  <a:pt x="120" y="83"/>
                  <a:pt x="120" y="83"/>
                </a:cubicBezTo>
                <a:cubicBezTo>
                  <a:pt x="120" y="83"/>
                  <a:pt x="120" y="83"/>
                  <a:pt x="120" y="83"/>
                </a:cubicBezTo>
                <a:cubicBezTo>
                  <a:pt x="120" y="82"/>
                  <a:pt x="120" y="82"/>
                  <a:pt x="120" y="82"/>
                </a:cubicBezTo>
                <a:cubicBezTo>
                  <a:pt x="121" y="82"/>
                  <a:pt x="121" y="82"/>
                  <a:pt x="121" y="82"/>
                </a:cubicBezTo>
                <a:cubicBezTo>
                  <a:pt x="121" y="82"/>
                  <a:pt x="121" y="82"/>
                  <a:pt x="121" y="82"/>
                </a:cubicBezTo>
                <a:cubicBezTo>
                  <a:pt x="121" y="82"/>
                  <a:pt x="121" y="82"/>
                  <a:pt x="121" y="82"/>
                </a:cubicBezTo>
                <a:cubicBezTo>
                  <a:pt x="122" y="82"/>
                  <a:pt x="122" y="82"/>
                  <a:pt x="122" y="82"/>
                </a:cubicBezTo>
                <a:cubicBezTo>
                  <a:pt x="122" y="81"/>
                  <a:pt x="122" y="81"/>
                  <a:pt x="122" y="81"/>
                </a:cubicBezTo>
                <a:cubicBezTo>
                  <a:pt x="123" y="81"/>
                  <a:pt x="123" y="81"/>
                  <a:pt x="124" y="81"/>
                </a:cubicBezTo>
                <a:cubicBezTo>
                  <a:pt x="124" y="81"/>
                  <a:pt x="124" y="81"/>
                  <a:pt x="124" y="81"/>
                </a:cubicBezTo>
                <a:cubicBezTo>
                  <a:pt x="125" y="82"/>
                  <a:pt x="125" y="82"/>
                  <a:pt x="125" y="82"/>
                </a:cubicBezTo>
                <a:cubicBezTo>
                  <a:pt x="125" y="82"/>
                  <a:pt x="125" y="82"/>
                  <a:pt x="125" y="82"/>
                </a:cubicBezTo>
                <a:cubicBezTo>
                  <a:pt x="124" y="82"/>
                  <a:pt x="124" y="82"/>
                  <a:pt x="124" y="82"/>
                </a:cubicBezTo>
                <a:cubicBezTo>
                  <a:pt x="124" y="83"/>
                  <a:pt x="124" y="83"/>
                  <a:pt x="124" y="83"/>
                </a:cubicBezTo>
                <a:close/>
                <a:moveTo>
                  <a:pt x="224" y="213"/>
                </a:moveTo>
                <a:cubicBezTo>
                  <a:pt x="223" y="213"/>
                  <a:pt x="222" y="213"/>
                  <a:pt x="221" y="213"/>
                </a:cubicBezTo>
                <a:cubicBezTo>
                  <a:pt x="220" y="213"/>
                  <a:pt x="219" y="212"/>
                  <a:pt x="218" y="211"/>
                </a:cubicBezTo>
                <a:cubicBezTo>
                  <a:pt x="217" y="209"/>
                  <a:pt x="215" y="208"/>
                  <a:pt x="213" y="207"/>
                </a:cubicBezTo>
                <a:cubicBezTo>
                  <a:pt x="212" y="207"/>
                  <a:pt x="211" y="207"/>
                  <a:pt x="210" y="207"/>
                </a:cubicBezTo>
                <a:cubicBezTo>
                  <a:pt x="209" y="207"/>
                  <a:pt x="209" y="207"/>
                  <a:pt x="209" y="207"/>
                </a:cubicBezTo>
                <a:cubicBezTo>
                  <a:pt x="208" y="207"/>
                  <a:pt x="207" y="206"/>
                  <a:pt x="206" y="206"/>
                </a:cubicBezTo>
                <a:cubicBezTo>
                  <a:pt x="205" y="206"/>
                  <a:pt x="204" y="206"/>
                  <a:pt x="203" y="206"/>
                </a:cubicBezTo>
                <a:cubicBezTo>
                  <a:pt x="203" y="206"/>
                  <a:pt x="203" y="205"/>
                  <a:pt x="202" y="205"/>
                </a:cubicBezTo>
                <a:cubicBezTo>
                  <a:pt x="202" y="204"/>
                  <a:pt x="201" y="204"/>
                  <a:pt x="200" y="203"/>
                </a:cubicBezTo>
                <a:cubicBezTo>
                  <a:pt x="199" y="203"/>
                  <a:pt x="197" y="202"/>
                  <a:pt x="195" y="201"/>
                </a:cubicBezTo>
                <a:cubicBezTo>
                  <a:pt x="195" y="201"/>
                  <a:pt x="194" y="201"/>
                  <a:pt x="194" y="201"/>
                </a:cubicBezTo>
                <a:cubicBezTo>
                  <a:pt x="193" y="202"/>
                  <a:pt x="193" y="203"/>
                  <a:pt x="192" y="203"/>
                </a:cubicBezTo>
                <a:cubicBezTo>
                  <a:pt x="192" y="204"/>
                  <a:pt x="191" y="204"/>
                  <a:pt x="191" y="204"/>
                </a:cubicBezTo>
                <a:cubicBezTo>
                  <a:pt x="192" y="203"/>
                  <a:pt x="192" y="202"/>
                  <a:pt x="193" y="200"/>
                </a:cubicBezTo>
                <a:cubicBezTo>
                  <a:pt x="192" y="200"/>
                  <a:pt x="191" y="200"/>
                  <a:pt x="190" y="200"/>
                </a:cubicBezTo>
                <a:cubicBezTo>
                  <a:pt x="190" y="199"/>
                  <a:pt x="190" y="199"/>
                  <a:pt x="190" y="199"/>
                </a:cubicBezTo>
                <a:cubicBezTo>
                  <a:pt x="189" y="199"/>
                  <a:pt x="189" y="199"/>
                  <a:pt x="188" y="199"/>
                </a:cubicBezTo>
                <a:cubicBezTo>
                  <a:pt x="189" y="198"/>
                  <a:pt x="189" y="198"/>
                  <a:pt x="189" y="198"/>
                </a:cubicBezTo>
                <a:cubicBezTo>
                  <a:pt x="188" y="198"/>
                  <a:pt x="188" y="198"/>
                  <a:pt x="188" y="198"/>
                </a:cubicBezTo>
                <a:cubicBezTo>
                  <a:pt x="189" y="197"/>
                  <a:pt x="189" y="197"/>
                  <a:pt x="189" y="197"/>
                </a:cubicBezTo>
                <a:cubicBezTo>
                  <a:pt x="189" y="196"/>
                  <a:pt x="189" y="196"/>
                  <a:pt x="189" y="195"/>
                </a:cubicBezTo>
                <a:cubicBezTo>
                  <a:pt x="188" y="194"/>
                  <a:pt x="188" y="194"/>
                  <a:pt x="188" y="194"/>
                </a:cubicBezTo>
                <a:cubicBezTo>
                  <a:pt x="188" y="193"/>
                  <a:pt x="188" y="193"/>
                  <a:pt x="188" y="193"/>
                </a:cubicBezTo>
                <a:cubicBezTo>
                  <a:pt x="187" y="193"/>
                  <a:pt x="187" y="193"/>
                  <a:pt x="187" y="193"/>
                </a:cubicBezTo>
                <a:cubicBezTo>
                  <a:pt x="187" y="191"/>
                  <a:pt x="186" y="189"/>
                  <a:pt x="186" y="187"/>
                </a:cubicBezTo>
                <a:cubicBezTo>
                  <a:pt x="185" y="188"/>
                  <a:pt x="185" y="188"/>
                  <a:pt x="185" y="188"/>
                </a:cubicBezTo>
                <a:cubicBezTo>
                  <a:pt x="185" y="187"/>
                  <a:pt x="185" y="187"/>
                  <a:pt x="185" y="187"/>
                </a:cubicBezTo>
                <a:cubicBezTo>
                  <a:pt x="183" y="185"/>
                  <a:pt x="182" y="184"/>
                  <a:pt x="180" y="183"/>
                </a:cubicBezTo>
                <a:cubicBezTo>
                  <a:pt x="179" y="184"/>
                  <a:pt x="179" y="184"/>
                  <a:pt x="179" y="184"/>
                </a:cubicBezTo>
                <a:cubicBezTo>
                  <a:pt x="179" y="183"/>
                  <a:pt x="179" y="183"/>
                  <a:pt x="179" y="183"/>
                </a:cubicBezTo>
                <a:cubicBezTo>
                  <a:pt x="177" y="183"/>
                  <a:pt x="174" y="183"/>
                  <a:pt x="172" y="183"/>
                </a:cubicBezTo>
                <a:cubicBezTo>
                  <a:pt x="171" y="182"/>
                  <a:pt x="170" y="181"/>
                  <a:pt x="169" y="180"/>
                </a:cubicBezTo>
                <a:cubicBezTo>
                  <a:pt x="168" y="180"/>
                  <a:pt x="168" y="180"/>
                  <a:pt x="168" y="180"/>
                </a:cubicBezTo>
                <a:cubicBezTo>
                  <a:pt x="168" y="180"/>
                  <a:pt x="169" y="180"/>
                  <a:pt x="169" y="179"/>
                </a:cubicBezTo>
                <a:cubicBezTo>
                  <a:pt x="168" y="178"/>
                  <a:pt x="167" y="177"/>
                  <a:pt x="165" y="176"/>
                </a:cubicBezTo>
                <a:cubicBezTo>
                  <a:pt x="165" y="176"/>
                  <a:pt x="164" y="175"/>
                  <a:pt x="163" y="175"/>
                </a:cubicBezTo>
                <a:cubicBezTo>
                  <a:pt x="162" y="175"/>
                  <a:pt x="162" y="175"/>
                  <a:pt x="162" y="175"/>
                </a:cubicBezTo>
                <a:cubicBezTo>
                  <a:pt x="163" y="174"/>
                  <a:pt x="163" y="174"/>
                  <a:pt x="163" y="173"/>
                </a:cubicBezTo>
                <a:cubicBezTo>
                  <a:pt x="163" y="173"/>
                  <a:pt x="162" y="172"/>
                  <a:pt x="161" y="172"/>
                </a:cubicBezTo>
                <a:cubicBezTo>
                  <a:pt x="161" y="172"/>
                  <a:pt x="160" y="172"/>
                  <a:pt x="159" y="172"/>
                </a:cubicBezTo>
                <a:cubicBezTo>
                  <a:pt x="159" y="171"/>
                  <a:pt x="159" y="171"/>
                  <a:pt x="158" y="170"/>
                </a:cubicBezTo>
                <a:cubicBezTo>
                  <a:pt x="159" y="170"/>
                  <a:pt x="159" y="170"/>
                  <a:pt x="159" y="170"/>
                </a:cubicBezTo>
                <a:cubicBezTo>
                  <a:pt x="160" y="170"/>
                  <a:pt x="160" y="170"/>
                  <a:pt x="161" y="170"/>
                </a:cubicBezTo>
                <a:cubicBezTo>
                  <a:pt x="159" y="170"/>
                  <a:pt x="157" y="169"/>
                  <a:pt x="156" y="170"/>
                </a:cubicBezTo>
                <a:cubicBezTo>
                  <a:pt x="155" y="170"/>
                  <a:pt x="154" y="171"/>
                  <a:pt x="153" y="172"/>
                </a:cubicBezTo>
                <a:cubicBezTo>
                  <a:pt x="152" y="171"/>
                  <a:pt x="151" y="171"/>
                  <a:pt x="150" y="170"/>
                </a:cubicBezTo>
                <a:cubicBezTo>
                  <a:pt x="148" y="170"/>
                  <a:pt x="147" y="170"/>
                  <a:pt x="145" y="170"/>
                </a:cubicBezTo>
                <a:cubicBezTo>
                  <a:pt x="146" y="168"/>
                  <a:pt x="144" y="167"/>
                  <a:pt x="142" y="167"/>
                </a:cubicBezTo>
                <a:cubicBezTo>
                  <a:pt x="142" y="167"/>
                  <a:pt x="141" y="168"/>
                  <a:pt x="140" y="168"/>
                </a:cubicBezTo>
                <a:cubicBezTo>
                  <a:pt x="139" y="168"/>
                  <a:pt x="138" y="169"/>
                  <a:pt x="137" y="169"/>
                </a:cubicBezTo>
                <a:cubicBezTo>
                  <a:pt x="137" y="169"/>
                  <a:pt x="137" y="168"/>
                  <a:pt x="136" y="168"/>
                </a:cubicBezTo>
                <a:cubicBezTo>
                  <a:pt x="137" y="167"/>
                  <a:pt x="138" y="167"/>
                  <a:pt x="138" y="166"/>
                </a:cubicBezTo>
                <a:cubicBezTo>
                  <a:pt x="139" y="165"/>
                  <a:pt x="137" y="164"/>
                  <a:pt x="137" y="165"/>
                </a:cubicBezTo>
                <a:cubicBezTo>
                  <a:pt x="136" y="166"/>
                  <a:pt x="134" y="167"/>
                  <a:pt x="133" y="168"/>
                </a:cubicBezTo>
                <a:cubicBezTo>
                  <a:pt x="133" y="168"/>
                  <a:pt x="131" y="168"/>
                  <a:pt x="131" y="168"/>
                </a:cubicBezTo>
                <a:cubicBezTo>
                  <a:pt x="131" y="169"/>
                  <a:pt x="130" y="169"/>
                  <a:pt x="130" y="170"/>
                </a:cubicBezTo>
                <a:cubicBezTo>
                  <a:pt x="130" y="169"/>
                  <a:pt x="130" y="169"/>
                  <a:pt x="129" y="168"/>
                </a:cubicBezTo>
                <a:cubicBezTo>
                  <a:pt x="129" y="169"/>
                  <a:pt x="128" y="169"/>
                  <a:pt x="128" y="170"/>
                </a:cubicBezTo>
                <a:cubicBezTo>
                  <a:pt x="127" y="171"/>
                  <a:pt x="127" y="172"/>
                  <a:pt x="127" y="173"/>
                </a:cubicBezTo>
                <a:cubicBezTo>
                  <a:pt x="126" y="173"/>
                  <a:pt x="126" y="173"/>
                  <a:pt x="126" y="173"/>
                </a:cubicBezTo>
                <a:cubicBezTo>
                  <a:pt x="126" y="174"/>
                  <a:pt x="125" y="175"/>
                  <a:pt x="124" y="175"/>
                </a:cubicBezTo>
                <a:cubicBezTo>
                  <a:pt x="124" y="176"/>
                  <a:pt x="124" y="177"/>
                  <a:pt x="124" y="177"/>
                </a:cubicBezTo>
                <a:cubicBezTo>
                  <a:pt x="124" y="177"/>
                  <a:pt x="124" y="177"/>
                  <a:pt x="124" y="176"/>
                </a:cubicBezTo>
                <a:cubicBezTo>
                  <a:pt x="123" y="175"/>
                  <a:pt x="123" y="175"/>
                  <a:pt x="123" y="175"/>
                </a:cubicBezTo>
                <a:cubicBezTo>
                  <a:pt x="122" y="174"/>
                  <a:pt x="119" y="173"/>
                  <a:pt x="117" y="173"/>
                </a:cubicBezTo>
                <a:cubicBezTo>
                  <a:pt x="116" y="173"/>
                  <a:pt x="115" y="174"/>
                  <a:pt x="114" y="175"/>
                </a:cubicBezTo>
                <a:cubicBezTo>
                  <a:pt x="113" y="175"/>
                  <a:pt x="112" y="174"/>
                  <a:pt x="112" y="174"/>
                </a:cubicBezTo>
                <a:cubicBezTo>
                  <a:pt x="111" y="175"/>
                  <a:pt x="111" y="175"/>
                  <a:pt x="111" y="175"/>
                </a:cubicBezTo>
                <a:cubicBezTo>
                  <a:pt x="111" y="174"/>
                  <a:pt x="111" y="174"/>
                  <a:pt x="111" y="173"/>
                </a:cubicBezTo>
                <a:cubicBezTo>
                  <a:pt x="110" y="173"/>
                  <a:pt x="110" y="173"/>
                  <a:pt x="110" y="173"/>
                </a:cubicBezTo>
                <a:cubicBezTo>
                  <a:pt x="109" y="172"/>
                  <a:pt x="108" y="171"/>
                  <a:pt x="108" y="169"/>
                </a:cubicBezTo>
                <a:cubicBezTo>
                  <a:pt x="108" y="169"/>
                  <a:pt x="108" y="169"/>
                  <a:pt x="108" y="169"/>
                </a:cubicBezTo>
                <a:cubicBezTo>
                  <a:pt x="108" y="169"/>
                  <a:pt x="107" y="168"/>
                  <a:pt x="107" y="168"/>
                </a:cubicBezTo>
                <a:cubicBezTo>
                  <a:pt x="108" y="167"/>
                  <a:pt x="108" y="167"/>
                  <a:pt x="108" y="166"/>
                </a:cubicBezTo>
                <a:cubicBezTo>
                  <a:pt x="108" y="165"/>
                  <a:pt x="108" y="163"/>
                  <a:pt x="109" y="162"/>
                </a:cubicBezTo>
                <a:cubicBezTo>
                  <a:pt x="109" y="160"/>
                  <a:pt x="110" y="159"/>
                  <a:pt x="110" y="158"/>
                </a:cubicBezTo>
                <a:cubicBezTo>
                  <a:pt x="110" y="157"/>
                  <a:pt x="109" y="157"/>
                  <a:pt x="108" y="157"/>
                </a:cubicBezTo>
                <a:cubicBezTo>
                  <a:pt x="108" y="156"/>
                  <a:pt x="108" y="156"/>
                  <a:pt x="107" y="155"/>
                </a:cubicBezTo>
                <a:cubicBezTo>
                  <a:pt x="107" y="155"/>
                  <a:pt x="106" y="155"/>
                  <a:pt x="105" y="155"/>
                </a:cubicBezTo>
                <a:cubicBezTo>
                  <a:pt x="102" y="155"/>
                  <a:pt x="100" y="155"/>
                  <a:pt x="98" y="156"/>
                </a:cubicBezTo>
                <a:cubicBezTo>
                  <a:pt x="98" y="155"/>
                  <a:pt x="97" y="155"/>
                  <a:pt x="97" y="155"/>
                </a:cubicBezTo>
                <a:cubicBezTo>
                  <a:pt x="97" y="155"/>
                  <a:pt x="97" y="154"/>
                  <a:pt x="98" y="154"/>
                </a:cubicBezTo>
                <a:cubicBezTo>
                  <a:pt x="99" y="152"/>
                  <a:pt x="98" y="151"/>
                  <a:pt x="99" y="149"/>
                </a:cubicBezTo>
                <a:cubicBezTo>
                  <a:pt x="99" y="149"/>
                  <a:pt x="100" y="149"/>
                  <a:pt x="100" y="148"/>
                </a:cubicBezTo>
                <a:cubicBezTo>
                  <a:pt x="100" y="148"/>
                  <a:pt x="100" y="148"/>
                  <a:pt x="100" y="148"/>
                </a:cubicBezTo>
                <a:cubicBezTo>
                  <a:pt x="101" y="147"/>
                  <a:pt x="101" y="146"/>
                  <a:pt x="101" y="145"/>
                </a:cubicBezTo>
                <a:cubicBezTo>
                  <a:pt x="101" y="143"/>
                  <a:pt x="103" y="142"/>
                  <a:pt x="104" y="140"/>
                </a:cubicBezTo>
                <a:cubicBezTo>
                  <a:pt x="104" y="140"/>
                  <a:pt x="103" y="140"/>
                  <a:pt x="103" y="139"/>
                </a:cubicBezTo>
                <a:cubicBezTo>
                  <a:pt x="103" y="139"/>
                  <a:pt x="102" y="140"/>
                  <a:pt x="101" y="140"/>
                </a:cubicBezTo>
                <a:cubicBezTo>
                  <a:pt x="100" y="139"/>
                  <a:pt x="98" y="140"/>
                  <a:pt x="96" y="140"/>
                </a:cubicBezTo>
                <a:cubicBezTo>
                  <a:pt x="94" y="141"/>
                  <a:pt x="94" y="143"/>
                  <a:pt x="94" y="145"/>
                </a:cubicBezTo>
                <a:cubicBezTo>
                  <a:pt x="93" y="146"/>
                  <a:pt x="92" y="146"/>
                  <a:pt x="92" y="147"/>
                </a:cubicBezTo>
                <a:cubicBezTo>
                  <a:pt x="91" y="148"/>
                  <a:pt x="91" y="148"/>
                  <a:pt x="91" y="148"/>
                </a:cubicBezTo>
                <a:cubicBezTo>
                  <a:pt x="89" y="147"/>
                  <a:pt x="86" y="148"/>
                  <a:pt x="84" y="149"/>
                </a:cubicBezTo>
                <a:cubicBezTo>
                  <a:pt x="83" y="148"/>
                  <a:pt x="83" y="148"/>
                  <a:pt x="83" y="148"/>
                </a:cubicBezTo>
                <a:cubicBezTo>
                  <a:pt x="82" y="148"/>
                  <a:pt x="81" y="147"/>
                  <a:pt x="81" y="147"/>
                </a:cubicBezTo>
                <a:cubicBezTo>
                  <a:pt x="80" y="146"/>
                  <a:pt x="80" y="144"/>
                  <a:pt x="79" y="143"/>
                </a:cubicBezTo>
                <a:cubicBezTo>
                  <a:pt x="78" y="141"/>
                  <a:pt x="78" y="140"/>
                  <a:pt x="78" y="139"/>
                </a:cubicBezTo>
                <a:cubicBezTo>
                  <a:pt x="78" y="137"/>
                  <a:pt x="78" y="135"/>
                  <a:pt x="79" y="133"/>
                </a:cubicBezTo>
                <a:cubicBezTo>
                  <a:pt x="80" y="133"/>
                  <a:pt x="80" y="132"/>
                  <a:pt x="80" y="131"/>
                </a:cubicBezTo>
                <a:cubicBezTo>
                  <a:pt x="81" y="131"/>
                  <a:pt x="81" y="131"/>
                  <a:pt x="81" y="131"/>
                </a:cubicBezTo>
                <a:cubicBezTo>
                  <a:pt x="81" y="130"/>
                  <a:pt x="80" y="129"/>
                  <a:pt x="81" y="128"/>
                </a:cubicBezTo>
                <a:cubicBezTo>
                  <a:pt x="81" y="127"/>
                  <a:pt x="81" y="127"/>
                  <a:pt x="82" y="126"/>
                </a:cubicBezTo>
                <a:cubicBezTo>
                  <a:pt x="83" y="125"/>
                  <a:pt x="83" y="125"/>
                  <a:pt x="84" y="124"/>
                </a:cubicBezTo>
                <a:cubicBezTo>
                  <a:pt x="85" y="123"/>
                  <a:pt x="85" y="123"/>
                  <a:pt x="85" y="123"/>
                </a:cubicBezTo>
                <a:cubicBezTo>
                  <a:pt x="86" y="123"/>
                  <a:pt x="86" y="123"/>
                  <a:pt x="86" y="123"/>
                </a:cubicBezTo>
                <a:cubicBezTo>
                  <a:pt x="87" y="122"/>
                  <a:pt x="88" y="122"/>
                  <a:pt x="89" y="121"/>
                </a:cubicBezTo>
                <a:cubicBezTo>
                  <a:pt x="89" y="120"/>
                  <a:pt x="89" y="120"/>
                  <a:pt x="89" y="120"/>
                </a:cubicBezTo>
                <a:cubicBezTo>
                  <a:pt x="90" y="120"/>
                  <a:pt x="90" y="120"/>
                  <a:pt x="90" y="120"/>
                </a:cubicBezTo>
                <a:cubicBezTo>
                  <a:pt x="89" y="121"/>
                  <a:pt x="89" y="121"/>
                  <a:pt x="89" y="121"/>
                </a:cubicBezTo>
                <a:cubicBezTo>
                  <a:pt x="92" y="120"/>
                  <a:pt x="94" y="121"/>
                  <a:pt x="97" y="121"/>
                </a:cubicBezTo>
                <a:cubicBezTo>
                  <a:pt x="97" y="121"/>
                  <a:pt x="98" y="122"/>
                  <a:pt x="98" y="122"/>
                </a:cubicBezTo>
                <a:cubicBezTo>
                  <a:pt x="99" y="122"/>
                  <a:pt x="99" y="122"/>
                  <a:pt x="100" y="122"/>
                </a:cubicBezTo>
                <a:cubicBezTo>
                  <a:pt x="100" y="121"/>
                  <a:pt x="100" y="121"/>
                  <a:pt x="101" y="121"/>
                </a:cubicBezTo>
                <a:cubicBezTo>
                  <a:pt x="101" y="122"/>
                  <a:pt x="101" y="122"/>
                  <a:pt x="101" y="122"/>
                </a:cubicBezTo>
                <a:cubicBezTo>
                  <a:pt x="102" y="122"/>
                  <a:pt x="102" y="122"/>
                  <a:pt x="102" y="122"/>
                </a:cubicBezTo>
                <a:cubicBezTo>
                  <a:pt x="102" y="121"/>
                  <a:pt x="102" y="121"/>
                  <a:pt x="102" y="121"/>
                </a:cubicBezTo>
                <a:cubicBezTo>
                  <a:pt x="101" y="121"/>
                  <a:pt x="101" y="121"/>
                  <a:pt x="101" y="121"/>
                </a:cubicBezTo>
                <a:cubicBezTo>
                  <a:pt x="102" y="121"/>
                  <a:pt x="102" y="120"/>
                  <a:pt x="102" y="120"/>
                </a:cubicBezTo>
                <a:cubicBezTo>
                  <a:pt x="103" y="119"/>
                  <a:pt x="105" y="119"/>
                  <a:pt x="106" y="119"/>
                </a:cubicBezTo>
                <a:cubicBezTo>
                  <a:pt x="106" y="119"/>
                  <a:pt x="106" y="119"/>
                  <a:pt x="106" y="119"/>
                </a:cubicBezTo>
                <a:cubicBezTo>
                  <a:pt x="107" y="119"/>
                  <a:pt x="108" y="119"/>
                  <a:pt x="109" y="119"/>
                </a:cubicBezTo>
                <a:cubicBezTo>
                  <a:pt x="110" y="119"/>
                  <a:pt x="111" y="120"/>
                  <a:pt x="111" y="121"/>
                </a:cubicBezTo>
                <a:cubicBezTo>
                  <a:pt x="113" y="121"/>
                  <a:pt x="114" y="120"/>
                  <a:pt x="115" y="120"/>
                </a:cubicBezTo>
                <a:cubicBezTo>
                  <a:pt x="116" y="121"/>
                  <a:pt x="116" y="122"/>
                  <a:pt x="117" y="123"/>
                </a:cubicBezTo>
                <a:cubicBezTo>
                  <a:pt x="117" y="124"/>
                  <a:pt x="116" y="125"/>
                  <a:pt x="116" y="126"/>
                </a:cubicBezTo>
                <a:cubicBezTo>
                  <a:pt x="117" y="128"/>
                  <a:pt x="118" y="130"/>
                  <a:pt x="119" y="132"/>
                </a:cubicBezTo>
                <a:cubicBezTo>
                  <a:pt x="121" y="132"/>
                  <a:pt x="121" y="132"/>
                  <a:pt x="121" y="132"/>
                </a:cubicBezTo>
                <a:cubicBezTo>
                  <a:pt x="121" y="131"/>
                  <a:pt x="122" y="130"/>
                  <a:pt x="122" y="129"/>
                </a:cubicBezTo>
                <a:cubicBezTo>
                  <a:pt x="122" y="127"/>
                  <a:pt x="121" y="125"/>
                  <a:pt x="122" y="124"/>
                </a:cubicBezTo>
                <a:cubicBezTo>
                  <a:pt x="121" y="122"/>
                  <a:pt x="120" y="119"/>
                  <a:pt x="122" y="117"/>
                </a:cubicBezTo>
                <a:cubicBezTo>
                  <a:pt x="123" y="115"/>
                  <a:pt x="126" y="115"/>
                  <a:pt x="127" y="113"/>
                </a:cubicBezTo>
                <a:cubicBezTo>
                  <a:pt x="128" y="112"/>
                  <a:pt x="129" y="112"/>
                  <a:pt x="130" y="111"/>
                </a:cubicBezTo>
                <a:cubicBezTo>
                  <a:pt x="131" y="112"/>
                  <a:pt x="131" y="112"/>
                  <a:pt x="131" y="112"/>
                </a:cubicBezTo>
                <a:cubicBezTo>
                  <a:pt x="131" y="111"/>
                  <a:pt x="132" y="110"/>
                  <a:pt x="134" y="110"/>
                </a:cubicBezTo>
                <a:cubicBezTo>
                  <a:pt x="135" y="110"/>
                  <a:pt x="135" y="110"/>
                  <a:pt x="135" y="110"/>
                </a:cubicBezTo>
                <a:cubicBezTo>
                  <a:pt x="135" y="109"/>
                  <a:pt x="135" y="109"/>
                  <a:pt x="135" y="109"/>
                </a:cubicBezTo>
                <a:cubicBezTo>
                  <a:pt x="134" y="109"/>
                  <a:pt x="134" y="109"/>
                  <a:pt x="134" y="109"/>
                </a:cubicBezTo>
                <a:cubicBezTo>
                  <a:pt x="135" y="108"/>
                  <a:pt x="135" y="108"/>
                  <a:pt x="135" y="108"/>
                </a:cubicBezTo>
                <a:cubicBezTo>
                  <a:pt x="135" y="108"/>
                  <a:pt x="136" y="108"/>
                  <a:pt x="136" y="108"/>
                </a:cubicBezTo>
                <a:cubicBezTo>
                  <a:pt x="137" y="107"/>
                  <a:pt x="137" y="107"/>
                  <a:pt x="137" y="107"/>
                </a:cubicBezTo>
                <a:cubicBezTo>
                  <a:pt x="136" y="107"/>
                  <a:pt x="136" y="107"/>
                  <a:pt x="136" y="107"/>
                </a:cubicBezTo>
                <a:cubicBezTo>
                  <a:pt x="137" y="106"/>
                  <a:pt x="137" y="105"/>
                  <a:pt x="136" y="104"/>
                </a:cubicBezTo>
                <a:cubicBezTo>
                  <a:pt x="136" y="104"/>
                  <a:pt x="137" y="103"/>
                  <a:pt x="137" y="103"/>
                </a:cubicBezTo>
                <a:cubicBezTo>
                  <a:pt x="137" y="102"/>
                  <a:pt x="137" y="102"/>
                  <a:pt x="137" y="101"/>
                </a:cubicBezTo>
                <a:cubicBezTo>
                  <a:pt x="138" y="102"/>
                  <a:pt x="138" y="102"/>
                  <a:pt x="138" y="102"/>
                </a:cubicBezTo>
                <a:cubicBezTo>
                  <a:pt x="138" y="103"/>
                  <a:pt x="137" y="103"/>
                  <a:pt x="137" y="104"/>
                </a:cubicBezTo>
                <a:cubicBezTo>
                  <a:pt x="138" y="103"/>
                  <a:pt x="139" y="102"/>
                  <a:pt x="140" y="102"/>
                </a:cubicBezTo>
                <a:cubicBezTo>
                  <a:pt x="140" y="101"/>
                  <a:pt x="139" y="100"/>
                  <a:pt x="139" y="99"/>
                </a:cubicBezTo>
                <a:cubicBezTo>
                  <a:pt x="140" y="99"/>
                  <a:pt x="140" y="99"/>
                  <a:pt x="141" y="100"/>
                </a:cubicBezTo>
                <a:cubicBezTo>
                  <a:pt x="142" y="99"/>
                  <a:pt x="143" y="98"/>
                  <a:pt x="143" y="97"/>
                </a:cubicBezTo>
                <a:cubicBezTo>
                  <a:pt x="143" y="97"/>
                  <a:pt x="143" y="96"/>
                  <a:pt x="143" y="96"/>
                </a:cubicBezTo>
                <a:cubicBezTo>
                  <a:pt x="144" y="96"/>
                  <a:pt x="146" y="96"/>
                  <a:pt x="147" y="96"/>
                </a:cubicBezTo>
                <a:cubicBezTo>
                  <a:pt x="147" y="95"/>
                  <a:pt x="147" y="95"/>
                  <a:pt x="147" y="95"/>
                </a:cubicBezTo>
                <a:cubicBezTo>
                  <a:pt x="146" y="95"/>
                  <a:pt x="145" y="95"/>
                  <a:pt x="144" y="95"/>
                </a:cubicBezTo>
                <a:cubicBezTo>
                  <a:pt x="146" y="95"/>
                  <a:pt x="147" y="95"/>
                  <a:pt x="149" y="94"/>
                </a:cubicBezTo>
                <a:cubicBezTo>
                  <a:pt x="149" y="94"/>
                  <a:pt x="149" y="94"/>
                  <a:pt x="149" y="94"/>
                </a:cubicBezTo>
                <a:cubicBezTo>
                  <a:pt x="150" y="94"/>
                  <a:pt x="151" y="94"/>
                  <a:pt x="152" y="94"/>
                </a:cubicBezTo>
                <a:cubicBezTo>
                  <a:pt x="152" y="94"/>
                  <a:pt x="150" y="93"/>
                  <a:pt x="151" y="92"/>
                </a:cubicBezTo>
                <a:cubicBezTo>
                  <a:pt x="152" y="91"/>
                  <a:pt x="152" y="90"/>
                  <a:pt x="153" y="89"/>
                </a:cubicBezTo>
                <a:cubicBezTo>
                  <a:pt x="154" y="89"/>
                  <a:pt x="155" y="89"/>
                  <a:pt x="155" y="89"/>
                </a:cubicBezTo>
                <a:cubicBezTo>
                  <a:pt x="156" y="88"/>
                  <a:pt x="156" y="88"/>
                  <a:pt x="156" y="88"/>
                </a:cubicBezTo>
                <a:cubicBezTo>
                  <a:pt x="157" y="88"/>
                  <a:pt x="159" y="88"/>
                  <a:pt x="160" y="87"/>
                </a:cubicBezTo>
                <a:cubicBezTo>
                  <a:pt x="160" y="87"/>
                  <a:pt x="160" y="87"/>
                  <a:pt x="160" y="87"/>
                </a:cubicBezTo>
                <a:cubicBezTo>
                  <a:pt x="161" y="86"/>
                  <a:pt x="162" y="86"/>
                  <a:pt x="163" y="86"/>
                </a:cubicBezTo>
                <a:cubicBezTo>
                  <a:pt x="164" y="86"/>
                  <a:pt x="164" y="86"/>
                  <a:pt x="164" y="86"/>
                </a:cubicBezTo>
                <a:cubicBezTo>
                  <a:pt x="164" y="86"/>
                  <a:pt x="164" y="86"/>
                  <a:pt x="165" y="87"/>
                </a:cubicBezTo>
                <a:cubicBezTo>
                  <a:pt x="164" y="87"/>
                  <a:pt x="163" y="88"/>
                  <a:pt x="162" y="88"/>
                </a:cubicBezTo>
                <a:cubicBezTo>
                  <a:pt x="162" y="89"/>
                  <a:pt x="161" y="89"/>
                  <a:pt x="161" y="89"/>
                </a:cubicBezTo>
                <a:cubicBezTo>
                  <a:pt x="162" y="90"/>
                  <a:pt x="162" y="90"/>
                  <a:pt x="162" y="91"/>
                </a:cubicBezTo>
                <a:cubicBezTo>
                  <a:pt x="164" y="90"/>
                  <a:pt x="165" y="89"/>
                  <a:pt x="166" y="88"/>
                </a:cubicBezTo>
                <a:cubicBezTo>
                  <a:pt x="168" y="88"/>
                  <a:pt x="170" y="87"/>
                  <a:pt x="173" y="87"/>
                </a:cubicBezTo>
                <a:cubicBezTo>
                  <a:pt x="172" y="86"/>
                  <a:pt x="172" y="86"/>
                  <a:pt x="172" y="86"/>
                </a:cubicBezTo>
                <a:cubicBezTo>
                  <a:pt x="174" y="86"/>
                  <a:pt x="175" y="86"/>
                  <a:pt x="175" y="85"/>
                </a:cubicBezTo>
                <a:cubicBezTo>
                  <a:pt x="175" y="84"/>
                  <a:pt x="175" y="84"/>
                  <a:pt x="174" y="84"/>
                </a:cubicBezTo>
                <a:cubicBezTo>
                  <a:pt x="174" y="83"/>
                  <a:pt x="174" y="83"/>
                  <a:pt x="174" y="82"/>
                </a:cubicBezTo>
                <a:cubicBezTo>
                  <a:pt x="173" y="83"/>
                  <a:pt x="172" y="84"/>
                  <a:pt x="172" y="86"/>
                </a:cubicBezTo>
                <a:cubicBezTo>
                  <a:pt x="171" y="85"/>
                  <a:pt x="171" y="85"/>
                  <a:pt x="171" y="85"/>
                </a:cubicBezTo>
                <a:cubicBezTo>
                  <a:pt x="169" y="86"/>
                  <a:pt x="168" y="85"/>
                  <a:pt x="167" y="84"/>
                </a:cubicBezTo>
                <a:cubicBezTo>
                  <a:pt x="166" y="84"/>
                  <a:pt x="166" y="84"/>
                  <a:pt x="166" y="84"/>
                </a:cubicBezTo>
                <a:cubicBezTo>
                  <a:pt x="166" y="83"/>
                  <a:pt x="165" y="82"/>
                  <a:pt x="165" y="82"/>
                </a:cubicBezTo>
                <a:cubicBezTo>
                  <a:pt x="165" y="81"/>
                  <a:pt x="166" y="81"/>
                  <a:pt x="166" y="80"/>
                </a:cubicBezTo>
                <a:cubicBezTo>
                  <a:pt x="165" y="80"/>
                  <a:pt x="164" y="80"/>
                  <a:pt x="163" y="79"/>
                </a:cubicBezTo>
                <a:cubicBezTo>
                  <a:pt x="164" y="79"/>
                  <a:pt x="165" y="79"/>
                  <a:pt x="166" y="79"/>
                </a:cubicBezTo>
                <a:cubicBezTo>
                  <a:pt x="166" y="79"/>
                  <a:pt x="167" y="79"/>
                  <a:pt x="167" y="78"/>
                </a:cubicBezTo>
                <a:cubicBezTo>
                  <a:pt x="167" y="78"/>
                  <a:pt x="167" y="77"/>
                  <a:pt x="167" y="77"/>
                </a:cubicBezTo>
                <a:cubicBezTo>
                  <a:pt x="166" y="77"/>
                  <a:pt x="165" y="76"/>
                  <a:pt x="164" y="76"/>
                </a:cubicBezTo>
                <a:cubicBezTo>
                  <a:pt x="162" y="77"/>
                  <a:pt x="159" y="78"/>
                  <a:pt x="156" y="79"/>
                </a:cubicBezTo>
                <a:cubicBezTo>
                  <a:pt x="156" y="79"/>
                  <a:pt x="156" y="79"/>
                  <a:pt x="156" y="79"/>
                </a:cubicBezTo>
                <a:cubicBezTo>
                  <a:pt x="157" y="77"/>
                  <a:pt x="159" y="76"/>
                  <a:pt x="161" y="76"/>
                </a:cubicBezTo>
                <a:cubicBezTo>
                  <a:pt x="162" y="75"/>
                  <a:pt x="162" y="74"/>
                  <a:pt x="163" y="74"/>
                </a:cubicBezTo>
                <a:cubicBezTo>
                  <a:pt x="167" y="73"/>
                  <a:pt x="170" y="74"/>
                  <a:pt x="173" y="74"/>
                </a:cubicBezTo>
                <a:cubicBezTo>
                  <a:pt x="174" y="75"/>
                  <a:pt x="175" y="75"/>
                  <a:pt x="176" y="74"/>
                </a:cubicBezTo>
                <a:cubicBezTo>
                  <a:pt x="176" y="74"/>
                  <a:pt x="176" y="74"/>
                  <a:pt x="176" y="74"/>
                </a:cubicBezTo>
                <a:cubicBezTo>
                  <a:pt x="178" y="73"/>
                  <a:pt x="178" y="72"/>
                  <a:pt x="180" y="71"/>
                </a:cubicBezTo>
                <a:cubicBezTo>
                  <a:pt x="182" y="71"/>
                  <a:pt x="183" y="71"/>
                  <a:pt x="185" y="70"/>
                </a:cubicBezTo>
                <a:cubicBezTo>
                  <a:pt x="185" y="69"/>
                  <a:pt x="185" y="69"/>
                  <a:pt x="185" y="69"/>
                </a:cubicBezTo>
                <a:cubicBezTo>
                  <a:pt x="185" y="70"/>
                  <a:pt x="185" y="70"/>
                  <a:pt x="185" y="70"/>
                </a:cubicBezTo>
                <a:cubicBezTo>
                  <a:pt x="185" y="69"/>
                  <a:pt x="185" y="68"/>
                  <a:pt x="185" y="67"/>
                </a:cubicBezTo>
                <a:cubicBezTo>
                  <a:pt x="185" y="66"/>
                  <a:pt x="184" y="66"/>
                  <a:pt x="184" y="65"/>
                </a:cubicBezTo>
                <a:cubicBezTo>
                  <a:pt x="184" y="65"/>
                  <a:pt x="183" y="65"/>
                  <a:pt x="183" y="65"/>
                </a:cubicBezTo>
                <a:cubicBezTo>
                  <a:pt x="183" y="65"/>
                  <a:pt x="182" y="64"/>
                  <a:pt x="181" y="64"/>
                </a:cubicBezTo>
                <a:cubicBezTo>
                  <a:pt x="182" y="63"/>
                  <a:pt x="182" y="63"/>
                  <a:pt x="182" y="63"/>
                </a:cubicBezTo>
                <a:cubicBezTo>
                  <a:pt x="181" y="62"/>
                  <a:pt x="180" y="62"/>
                  <a:pt x="180" y="62"/>
                </a:cubicBezTo>
                <a:cubicBezTo>
                  <a:pt x="179" y="61"/>
                  <a:pt x="178" y="61"/>
                  <a:pt x="177" y="61"/>
                </a:cubicBezTo>
                <a:cubicBezTo>
                  <a:pt x="177" y="60"/>
                  <a:pt x="177" y="60"/>
                  <a:pt x="177" y="60"/>
                </a:cubicBezTo>
                <a:cubicBezTo>
                  <a:pt x="176" y="59"/>
                  <a:pt x="175" y="59"/>
                  <a:pt x="175" y="58"/>
                </a:cubicBezTo>
                <a:cubicBezTo>
                  <a:pt x="175" y="57"/>
                  <a:pt x="176" y="57"/>
                  <a:pt x="176" y="56"/>
                </a:cubicBezTo>
                <a:cubicBezTo>
                  <a:pt x="175" y="56"/>
                  <a:pt x="175" y="55"/>
                  <a:pt x="175" y="55"/>
                </a:cubicBezTo>
                <a:cubicBezTo>
                  <a:pt x="175" y="54"/>
                  <a:pt x="175" y="54"/>
                  <a:pt x="175" y="54"/>
                </a:cubicBezTo>
                <a:cubicBezTo>
                  <a:pt x="174" y="53"/>
                  <a:pt x="174" y="52"/>
                  <a:pt x="173" y="51"/>
                </a:cubicBezTo>
                <a:cubicBezTo>
                  <a:pt x="173" y="49"/>
                  <a:pt x="171" y="48"/>
                  <a:pt x="172" y="46"/>
                </a:cubicBezTo>
                <a:cubicBezTo>
                  <a:pt x="170" y="48"/>
                  <a:pt x="169" y="49"/>
                  <a:pt x="168" y="51"/>
                </a:cubicBezTo>
                <a:cubicBezTo>
                  <a:pt x="168" y="51"/>
                  <a:pt x="168" y="51"/>
                  <a:pt x="168" y="51"/>
                </a:cubicBezTo>
                <a:cubicBezTo>
                  <a:pt x="167" y="52"/>
                  <a:pt x="167" y="52"/>
                  <a:pt x="167" y="52"/>
                </a:cubicBezTo>
                <a:cubicBezTo>
                  <a:pt x="166" y="52"/>
                  <a:pt x="166" y="52"/>
                  <a:pt x="165" y="52"/>
                </a:cubicBezTo>
                <a:cubicBezTo>
                  <a:pt x="165" y="52"/>
                  <a:pt x="164" y="51"/>
                  <a:pt x="164" y="50"/>
                </a:cubicBezTo>
                <a:cubicBezTo>
                  <a:pt x="163" y="50"/>
                  <a:pt x="163" y="50"/>
                  <a:pt x="162" y="50"/>
                </a:cubicBezTo>
                <a:cubicBezTo>
                  <a:pt x="163" y="49"/>
                  <a:pt x="163" y="49"/>
                  <a:pt x="163" y="49"/>
                </a:cubicBezTo>
                <a:cubicBezTo>
                  <a:pt x="163" y="49"/>
                  <a:pt x="163" y="49"/>
                  <a:pt x="163" y="49"/>
                </a:cubicBezTo>
                <a:cubicBezTo>
                  <a:pt x="163" y="47"/>
                  <a:pt x="163" y="46"/>
                  <a:pt x="164" y="44"/>
                </a:cubicBezTo>
                <a:cubicBezTo>
                  <a:pt x="163" y="45"/>
                  <a:pt x="163" y="45"/>
                  <a:pt x="163" y="45"/>
                </a:cubicBezTo>
                <a:cubicBezTo>
                  <a:pt x="162" y="44"/>
                  <a:pt x="161" y="44"/>
                  <a:pt x="161" y="43"/>
                </a:cubicBezTo>
                <a:cubicBezTo>
                  <a:pt x="161" y="42"/>
                  <a:pt x="159" y="41"/>
                  <a:pt x="158" y="39"/>
                </a:cubicBezTo>
                <a:cubicBezTo>
                  <a:pt x="156" y="40"/>
                  <a:pt x="154" y="39"/>
                  <a:pt x="152" y="39"/>
                </a:cubicBezTo>
                <a:cubicBezTo>
                  <a:pt x="152" y="39"/>
                  <a:pt x="151" y="39"/>
                  <a:pt x="151" y="39"/>
                </a:cubicBezTo>
                <a:cubicBezTo>
                  <a:pt x="151" y="40"/>
                  <a:pt x="151" y="41"/>
                  <a:pt x="151" y="42"/>
                </a:cubicBezTo>
                <a:cubicBezTo>
                  <a:pt x="151" y="42"/>
                  <a:pt x="150" y="43"/>
                  <a:pt x="150" y="43"/>
                </a:cubicBezTo>
                <a:cubicBezTo>
                  <a:pt x="150" y="44"/>
                  <a:pt x="150" y="45"/>
                  <a:pt x="150" y="46"/>
                </a:cubicBezTo>
                <a:cubicBezTo>
                  <a:pt x="149" y="47"/>
                  <a:pt x="148" y="48"/>
                  <a:pt x="147" y="49"/>
                </a:cubicBezTo>
                <a:cubicBezTo>
                  <a:pt x="147" y="50"/>
                  <a:pt x="147" y="50"/>
                  <a:pt x="147" y="50"/>
                </a:cubicBezTo>
                <a:cubicBezTo>
                  <a:pt x="148" y="50"/>
                  <a:pt x="149" y="51"/>
                  <a:pt x="149" y="52"/>
                </a:cubicBezTo>
                <a:cubicBezTo>
                  <a:pt x="149" y="52"/>
                  <a:pt x="149" y="54"/>
                  <a:pt x="149" y="55"/>
                </a:cubicBezTo>
                <a:cubicBezTo>
                  <a:pt x="148" y="58"/>
                  <a:pt x="145" y="59"/>
                  <a:pt x="142" y="60"/>
                </a:cubicBezTo>
                <a:cubicBezTo>
                  <a:pt x="143" y="62"/>
                  <a:pt x="142" y="64"/>
                  <a:pt x="142" y="67"/>
                </a:cubicBezTo>
                <a:cubicBezTo>
                  <a:pt x="141" y="67"/>
                  <a:pt x="141" y="67"/>
                  <a:pt x="141" y="67"/>
                </a:cubicBezTo>
                <a:cubicBezTo>
                  <a:pt x="141" y="68"/>
                  <a:pt x="141" y="68"/>
                  <a:pt x="141" y="68"/>
                </a:cubicBezTo>
                <a:cubicBezTo>
                  <a:pt x="140" y="68"/>
                  <a:pt x="140" y="68"/>
                  <a:pt x="140" y="68"/>
                </a:cubicBezTo>
                <a:cubicBezTo>
                  <a:pt x="139" y="68"/>
                  <a:pt x="139" y="69"/>
                  <a:pt x="138" y="69"/>
                </a:cubicBezTo>
                <a:cubicBezTo>
                  <a:pt x="138" y="67"/>
                  <a:pt x="137" y="66"/>
                  <a:pt x="136" y="64"/>
                </a:cubicBezTo>
                <a:cubicBezTo>
                  <a:pt x="136" y="64"/>
                  <a:pt x="136" y="64"/>
                  <a:pt x="136" y="64"/>
                </a:cubicBezTo>
                <a:cubicBezTo>
                  <a:pt x="137" y="64"/>
                  <a:pt x="138" y="65"/>
                  <a:pt x="139" y="65"/>
                </a:cubicBezTo>
                <a:cubicBezTo>
                  <a:pt x="138" y="64"/>
                  <a:pt x="138" y="64"/>
                  <a:pt x="138" y="63"/>
                </a:cubicBezTo>
                <a:cubicBezTo>
                  <a:pt x="138" y="63"/>
                  <a:pt x="138" y="63"/>
                  <a:pt x="138" y="63"/>
                </a:cubicBezTo>
                <a:cubicBezTo>
                  <a:pt x="137" y="63"/>
                  <a:pt x="136" y="63"/>
                  <a:pt x="136" y="62"/>
                </a:cubicBezTo>
                <a:cubicBezTo>
                  <a:pt x="137" y="62"/>
                  <a:pt x="137" y="61"/>
                  <a:pt x="137" y="61"/>
                </a:cubicBezTo>
                <a:cubicBezTo>
                  <a:pt x="137" y="60"/>
                  <a:pt x="138" y="59"/>
                  <a:pt x="138" y="58"/>
                </a:cubicBezTo>
                <a:cubicBezTo>
                  <a:pt x="136" y="58"/>
                  <a:pt x="135" y="57"/>
                  <a:pt x="133" y="57"/>
                </a:cubicBezTo>
                <a:cubicBezTo>
                  <a:pt x="132" y="56"/>
                  <a:pt x="131" y="56"/>
                  <a:pt x="130" y="55"/>
                </a:cubicBezTo>
                <a:cubicBezTo>
                  <a:pt x="129" y="54"/>
                  <a:pt x="129" y="53"/>
                  <a:pt x="128" y="53"/>
                </a:cubicBezTo>
                <a:cubicBezTo>
                  <a:pt x="127" y="52"/>
                  <a:pt x="126" y="52"/>
                  <a:pt x="125" y="51"/>
                </a:cubicBezTo>
                <a:cubicBezTo>
                  <a:pt x="124" y="51"/>
                  <a:pt x="123" y="51"/>
                  <a:pt x="123" y="52"/>
                </a:cubicBezTo>
                <a:cubicBezTo>
                  <a:pt x="123" y="50"/>
                  <a:pt x="123" y="48"/>
                  <a:pt x="123" y="47"/>
                </a:cubicBezTo>
                <a:cubicBezTo>
                  <a:pt x="121" y="47"/>
                  <a:pt x="121" y="47"/>
                  <a:pt x="121" y="47"/>
                </a:cubicBezTo>
                <a:cubicBezTo>
                  <a:pt x="121" y="45"/>
                  <a:pt x="121" y="44"/>
                  <a:pt x="122" y="43"/>
                </a:cubicBezTo>
                <a:cubicBezTo>
                  <a:pt x="124" y="40"/>
                  <a:pt x="127" y="38"/>
                  <a:pt x="129" y="36"/>
                </a:cubicBezTo>
                <a:cubicBezTo>
                  <a:pt x="129" y="36"/>
                  <a:pt x="129" y="36"/>
                  <a:pt x="129" y="36"/>
                </a:cubicBezTo>
                <a:cubicBezTo>
                  <a:pt x="130" y="36"/>
                  <a:pt x="130" y="36"/>
                  <a:pt x="130" y="36"/>
                </a:cubicBezTo>
                <a:cubicBezTo>
                  <a:pt x="131" y="36"/>
                  <a:pt x="131" y="36"/>
                  <a:pt x="132" y="36"/>
                </a:cubicBezTo>
                <a:cubicBezTo>
                  <a:pt x="132" y="35"/>
                  <a:pt x="132" y="35"/>
                  <a:pt x="132" y="35"/>
                </a:cubicBezTo>
                <a:cubicBezTo>
                  <a:pt x="132" y="34"/>
                  <a:pt x="132" y="34"/>
                  <a:pt x="132" y="34"/>
                </a:cubicBezTo>
                <a:cubicBezTo>
                  <a:pt x="131" y="34"/>
                  <a:pt x="131" y="34"/>
                  <a:pt x="131" y="34"/>
                </a:cubicBezTo>
                <a:cubicBezTo>
                  <a:pt x="132" y="34"/>
                  <a:pt x="132" y="34"/>
                  <a:pt x="132" y="34"/>
                </a:cubicBezTo>
                <a:cubicBezTo>
                  <a:pt x="132" y="34"/>
                  <a:pt x="132" y="34"/>
                  <a:pt x="132" y="34"/>
                </a:cubicBezTo>
                <a:cubicBezTo>
                  <a:pt x="132" y="34"/>
                  <a:pt x="133" y="34"/>
                  <a:pt x="134" y="34"/>
                </a:cubicBezTo>
                <a:cubicBezTo>
                  <a:pt x="134" y="33"/>
                  <a:pt x="134" y="33"/>
                  <a:pt x="134" y="33"/>
                </a:cubicBezTo>
                <a:cubicBezTo>
                  <a:pt x="135" y="33"/>
                  <a:pt x="136" y="33"/>
                  <a:pt x="137" y="33"/>
                </a:cubicBezTo>
                <a:cubicBezTo>
                  <a:pt x="138" y="32"/>
                  <a:pt x="139" y="31"/>
                  <a:pt x="140" y="30"/>
                </a:cubicBezTo>
                <a:cubicBezTo>
                  <a:pt x="140" y="29"/>
                  <a:pt x="141" y="28"/>
                  <a:pt x="142" y="27"/>
                </a:cubicBezTo>
                <a:cubicBezTo>
                  <a:pt x="142" y="27"/>
                  <a:pt x="142" y="27"/>
                  <a:pt x="142" y="26"/>
                </a:cubicBezTo>
                <a:cubicBezTo>
                  <a:pt x="143" y="26"/>
                  <a:pt x="144" y="27"/>
                  <a:pt x="144" y="28"/>
                </a:cubicBezTo>
                <a:cubicBezTo>
                  <a:pt x="145" y="27"/>
                  <a:pt x="145" y="27"/>
                  <a:pt x="145" y="27"/>
                </a:cubicBezTo>
                <a:cubicBezTo>
                  <a:pt x="146" y="28"/>
                  <a:pt x="146" y="28"/>
                  <a:pt x="146" y="28"/>
                </a:cubicBezTo>
                <a:cubicBezTo>
                  <a:pt x="146" y="26"/>
                  <a:pt x="146" y="26"/>
                  <a:pt x="146" y="26"/>
                </a:cubicBezTo>
                <a:cubicBezTo>
                  <a:pt x="146" y="27"/>
                  <a:pt x="146" y="27"/>
                  <a:pt x="146" y="27"/>
                </a:cubicBezTo>
                <a:cubicBezTo>
                  <a:pt x="148" y="27"/>
                  <a:pt x="150" y="26"/>
                  <a:pt x="151" y="24"/>
                </a:cubicBezTo>
                <a:cubicBezTo>
                  <a:pt x="150" y="24"/>
                  <a:pt x="150" y="23"/>
                  <a:pt x="150" y="23"/>
                </a:cubicBezTo>
                <a:cubicBezTo>
                  <a:pt x="150" y="22"/>
                  <a:pt x="150" y="22"/>
                  <a:pt x="150" y="21"/>
                </a:cubicBezTo>
                <a:cubicBezTo>
                  <a:pt x="151" y="21"/>
                  <a:pt x="151" y="21"/>
                  <a:pt x="152" y="21"/>
                </a:cubicBezTo>
                <a:cubicBezTo>
                  <a:pt x="152" y="20"/>
                  <a:pt x="152" y="20"/>
                  <a:pt x="152" y="19"/>
                </a:cubicBezTo>
                <a:cubicBezTo>
                  <a:pt x="151" y="19"/>
                  <a:pt x="151" y="18"/>
                  <a:pt x="150" y="17"/>
                </a:cubicBezTo>
                <a:cubicBezTo>
                  <a:pt x="149" y="17"/>
                  <a:pt x="148" y="17"/>
                  <a:pt x="147" y="17"/>
                </a:cubicBezTo>
                <a:cubicBezTo>
                  <a:pt x="146" y="18"/>
                  <a:pt x="146" y="18"/>
                  <a:pt x="147" y="19"/>
                </a:cubicBezTo>
                <a:cubicBezTo>
                  <a:pt x="146" y="20"/>
                  <a:pt x="146" y="20"/>
                  <a:pt x="146" y="20"/>
                </a:cubicBezTo>
                <a:cubicBezTo>
                  <a:pt x="146" y="20"/>
                  <a:pt x="146" y="20"/>
                  <a:pt x="146" y="20"/>
                </a:cubicBezTo>
                <a:cubicBezTo>
                  <a:pt x="145" y="20"/>
                  <a:pt x="145" y="21"/>
                  <a:pt x="144" y="22"/>
                </a:cubicBezTo>
                <a:cubicBezTo>
                  <a:pt x="144" y="22"/>
                  <a:pt x="144" y="22"/>
                  <a:pt x="143" y="21"/>
                </a:cubicBezTo>
                <a:cubicBezTo>
                  <a:pt x="143" y="22"/>
                  <a:pt x="143" y="23"/>
                  <a:pt x="143" y="24"/>
                </a:cubicBezTo>
                <a:cubicBezTo>
                  <a:pt x="142" y="24"/>
                  <a:pt x="142" y="24"/>
                  <a:pt x="141" y="24"/>
                </a:cubicBezTo>
                <a:cubicBezTo>
                  <a:pt x="141" y="23"/>
                  <a:pt x="141" y="22"/>
                  <a:pt x="141" y="21"/>
                </a:cubicBezTo>
                <a:cubicBezTo>
                  <a:pt x="142" y="21"/>
                  <a:pt x="142" y="21"/>
                  <a:pt x="142" y="21"/>
                </a:cubicBezTo>
                <a:cubicBezTo>
                  <a:pt x="142" y="21"/>
                  <a:pt x="142" y="20"/>
                  <a:pt x="142" y="19"/>
                </a:cubicBezTo>
                <a:cubicBezTo>
                  <a:pt x="142" y="19"/>
                  <a:pt x="141" y="18"/>
                  <a:pt x="141" y="18"/>
                </a:cubicBezTo>
                <a:cubicBezTo>
                  <a:pt x="140" y="19"/>
                  <a:pt x="139" y="20"/>
                  <a:pt x="138" y="21"/>
                </a:cubicBezTo>
                <a:cubicBezTo>
                  <a:pt x="138" y="20"/>
                  <a:pt x="139" y="20"/>
                  <a:pt x="139" y="19"/>
                </a:cubicBezTo>
                <a:cubicBezTo>
                  <a:pt x="138" y="18"/>
                  <a:pt x="139" y="18"/>
                  <a:pt x="139" y="17"/>
                </a:cubicBezTo>
                <a:cubicBezTo>
                  <a:pt x="138" y="17"/>
                  <a:pt x="138" y="17"/>
                  <a:pt x="137" y="16"/>
                </a:cubicBezTo>
                <a:cubicBezTo>
                  <a:pt x="137" y="16"/>
                  <a:pt x="138" y="16"/>
                  <a:pt x="139" y="15"/>
                </a:cubicBezTo>
                <a:cubicBezTo>
                  <a:pt x="139" y="15"/>
                  <a:pt x="138" y="14"/>
                  <a:pt x="138" y="13"/>
                </a:cubicBezTo>
                <a:cubicBezTo>
                  <a:pt x="138" y="13"/>
                  <a:pt x="138" y="12"/>
                  <a:pt x="138" y="11"/>
                </a:cubicBezTo>
                <a:cubicBezTo>
                  <a:pt x="138" y="11"/>
                  <a:pt x="137" y="10"/>
                  <a:pt x="137" y="10"/>
                </a:cubicBezTo>
                <a:cubicBezTo>
                  <a:pt x="138" y="9"/>
                  <a:pt x="138" y="9"/>
                  <a:pt x="139" y="9"/>
                </a:cubicBezTo>
                <a:cubicBezTo>
                  <a:pt x="139" y="8"/>
                  <a:pt x="139" y="8"/>
                  <a:pt x="139" y="7"/>
                </a:cubicBezTo>
                <a:cubicBezTo>
                  <a:pt x="140" y="7"/>
                  <a:pt x="141" y="7"/>
                  <a:pt x="142" y="7"/>
                </a:cubicBezTo>
                <a:cubicBezTo>
                  <a:pt x="143" y="6"/>
                  <a:pt x="144" y="5"/>
                  <a:pt x="145" y="4"/>
                </a:cubicBezTo>
                <a:cubicBezTo>
                  <a:pt x="144" y="4"/>
                  <a:pt x="143" y="4"/>
                  <a:pt x="142" y="4"/>
                </a:cubicBezTo>
                <a:cubicBezTo>
                  <a:pt x="142" y="3"/>
                  <a:pt x="142" y="3"/>
                  <a:pt x="142" y="3"/>
                </a:cubicBezTo>
                <a:cubicBezTo>
                  <a:pt x="141" y="3"/>
                  <a:pt x="140" y="3"/>
                  <a:pt x="139" y="3"/>
                </a:cubicBezTo>
                <a:cubicBezTo>
                  <a:pt x="139" y="4"/>
                  <a:pt x="139" y="4"/>
                  <a:pt x="139" y="4"/>
                </a:cubicBezTo>
                <a:cubicBezTo>
                  <a:pt x="139" y="4"/>
                  <a:pt x="139" y="4"/>
                  <a:pt x="139" y="4"/>
                </a:cubicBezTo>
                <a:cubicBezTo>
                  <a:pt x="138" y="4"/>
                  <a:pt x="138" y="5"/>
                  <a:pt x="138" y="5"/>
                </a:cubicBezTo>
                <a:cubicBezTo>
                  <a:pt x="137" y="6"/>
                  <a:pt x="137" y="8"/>
                  <a:pt x="136" y="9"/>
                </a:cubicBezTo>
                <a:cubicBezTo>
                  <a:pt x="135" y="10"/>
                  <a:pt x="134" y="11"/>
                  <a:pt x="133" y="12"/>
                </a:cubicBezTo>
                <a:cubicBezTo>
                  <a:pt x="133" y="12"/>
                  <a:pt x="133" y="13"/>
                  <a:pt x="132" y="14"/>
                </a:cubicBezTo>
                <a:cubicBezTo>
                  <a:pt x="132" y="14"/>
                  <a:pt x="132" y="15"/>
                  <a:pt x="132" y="15"/>
                </a:cubicBezTo>
                <a:cubicBezTo>
                  <a:pt x="132" y="16"/>
                  <a:pt x="133" y="16"/>
                  <a:pt x="134" y="17"/>
                </a:cubicBezTo>
                <a:cubicBezTo>
                  <a:pt x="134" y="17"/>
                  <a:pt x="134" y="17"/>
                  <a:pt x="134" y="17"/>
                </a:cubicBezTo>
                <a:cubicBezTo>
                  <a:pt x="134" y="18"/>
                  <a:pt x="133" y="18"/>
                  <a:pt x="133" y="19"/>
                </a:cubicBezTo>
                <a:cubicBezTo>
                  <a:pt x="134" y="19"/>
                  <a:pt x="134" y="19"/>
                  <a:pt x="134" y="19"/>
                </a:cubicBezTo>
                <a:cubicBezTo>
                  <a:pt x="133" y="20"/>
                  <a:pt x="132" y="21"/>
                  <a:pt x="131" y="21"/>
                </a:cubicBezTo>
                <a:cubicBezTo>
                  <a:pt x="130" y="21"/>
                  <a:pt x="129" y="22"/>
                  <a:pt x="130" y="23"/>
                </a:cubicBezTo>
                <a:cubicBezTo>
                  <a:pt x="129" y="23"/>
                  <a:pt x="129" y="23"/>
                  <a:pt x="129" y="23"/>
                </a:cubicBezTo>
                <a:cubicBezTo>
                  <a:pt x="129" y="22"/>
                  <a:pt x="129" y="21"/>
                  <a:pt x="130" y="20"/>
                </a:cubicBezTo>
                <a:cubicBezTo>
                  <a:pt x="130" y="20"/>
                  <a:pt x="129" y="20"/>
                  <a:pt x="129" y="19"/>
                </a:cubicBezTo>
                <a:cubicBezTo>
                  <a:pt x="129" y="19"/>
                  <a:pt x="129" y="19"/>
                  <a:pt x="130" y="19"/>
                </a:cubicBezTo>
                <a:cubicBezTo>
                  <a:pt x="130" y="19"/>
                  <a:pt x="131" y="19"/>
                  <a:pt x="132" y="19"/>
                </a:cubicBezTo>
                <a:cubicBezTo>
                  <a:pt x="131" y="17"/>
                  <a:pt x="131" y="16"/>
                  <a:pt x="130" y="15"/>
                </a:cubicBezTo>
                <a:cubicBezTo>
                  <a:pt x="129" y="15"/>
                  <a:pt x="128" y="16"/>
                  <a:pt x="127" y="17"/>
                </a:cubicBezTo>
                <a:cubicBezTo>
                  <a:pt x="127" y="17"/>
                  <a:pt x="126" y="17"/>
                  <a:pt x="126" y="17"/>
                </a:cubicBezTo>
                <a:cubicBezTo>
                  <a:pt x="126" y="18"/>
                  <a:pt x="127" y="18"/>
                  <a:pt x="128" y="19"/>
                </a:cubicBezTo>
                <a:cubicBezTo>
                  <a:pt x="128" y="19"/>
                  <a:pt x="127" y="19"/>
                  <a:pt x="126" y="19"/>
                </a:cubicBezTo>
                <a:cubicBezTo>
                  <a:pt x="126" y="20"/>
                  <a:pt x="126" y="20"/>
                  <a:pt x="126" y="21"/>
                </a:cubicBezTo>
                <a:cubicBezTo>
                  <a:pt x="125" y="21"/>
                  <a:pt x="125" y="21"/>
                  <a:pt x="125" y="21"/>
                </a:cubicBezTo>
                <a:cubicBezTo>
                  <a:pt x="123" y="20"/>
                  <a:pt x="122" y="21"/>
                  <a:pt x="121" y="21"/>
                </a:cubicBezTo>
                <a:cubicBezTo>
                  <a:pt x="120" y="20"/>
                  <a:pt x="120" y="20"/>
                  <a:pt x="119" y="19"/>
                </a:cubicBezTo>
                <a:cubicBezTo>
                  <a:pt x="119" y="19"/>
                  <a:pt x="118" y="19"/>
                  <a:pt x="118" y="19"/>
                </a:cubicBezTo>
                <a:cubicBezTo>
                  <a:pt x="117" y="19"/>
                  <a:pt x="117" y="19"/>
                  <a:pt x="117" y="19"/>
                </a:cubicBezTo>
                <a:cubicBezTo>
                  <a:pt x="117" y="18"/>
                  <a:pt x="117" y="17"/>
                  <a:pt x="117" y="17"/>
                </a:cubicBezTo>
                <a:cubicBezTo>
                  <a:pt x="115" y="17"/>
                  <a:pt x="113" y="17"/>
                  <a:pt x="112" y="18"/>
                </a:cubicBezTo>
                <a:cubicBezTo>
                  <a:pt x="112" y="18"/>
                  <a:pt x="113" y="19"/>
                  <a:pt x="113" y="19"/>
                </a:cubicBezTo>
                <a:cubicBezTo>
                  <a:pt x="113" y="19"/>
                  <a:pt x="112" y="19"/>
                  <a:pt x="112" y="20"/>
                </a:cubicBezTo>
                <a:cubicBezTo>
                  <a:pt x="112" y="20"/>
                  <a:pt x="112" y="21"/>
                  <a:pt x="112" y="22"/>
                </a:cubicBezTo>
                <a:cubicBezTo>
                  <a:pt x="111" y="20"/>
                  <a:pt x="110" y="20"/>
                  <a:pt x="110" y="19"/>
                </a:cubicBezTo>
                <a:cubicBezTo>
                  <a:pt x="109" y="19"/>
                  <a:pt x="108" y="19"/>
                  <a:pt x="108" y="19"/>
                </a:cubicBezTo>
                <a:cubicBezTo>
                  <a:pt x="107" y="19"/>
                  <a:pt x="106" y="19"/>
                  <a:pt x="105" y="19"/>
                </a:cubicBezTo>
                <a:cubicBezTo>
                  <a:pt x="104" y="19"/>
                  <a:pt x="103" y="18"/>
                  <a:pt x="102" y="18"/>
                </a:cubicBezTo>
                <a:cubicBezTo>
                  <a:pt x="103" y="17"/>
                  <a:pt x="104" y="17"/>
                  <a:pt x="105" y="17"/>
                </a:cubicBezTo>
                <a:cubicBezTo>
                  <a:pt x="105" y="17"/>
                  <a:pt x="105" y="16"/>
                  <a:pt x="105" y="16"/>
                </a:cubicBezTo>
                <a:cubicBezTo>
                  <a:pt x="104" y="15"/>
                  <a:pt x="104" y="15"/>
                  <a:pt x="104" y="15"/>
                </a:cubicBezTo>
                <a:cubicBezTo>
                  <a:pt x="103" y="15"/>
                  <a:pt x="102" y="15"/>
                  <a:pt x="101" y="15"/>
                </a:cubicBezTo>
                <a:cubicBezTo>
                  <a:pt x="99" y="14"/>
                  <a:pt x="97" y="12"/>
                  <a:pt x="95" y="12"/>
                </a:cubicBezTo>
                <a:cubicBezTo>
                  <a:pt x="94" y="12"/>
                  <a:pt x="93" y="13"/>
                  <a:pt x="92" y="13"/>
                </a:cubicBezTo>
                <a:cubicBezTo>
                  <a:pt x="93" y="12"/>
                  <a:pt x="93" y="11"/>
                  <a:pt x="93" y="10"/>
                </a:cubicBezTo>
                <a:cubicBezTo>
                  <a:pt x="92" y="11"/>
                  <a:pt x="91" y="11"/>
                  <a:pt x="91" y="12"/>
                </a:cubicBezTo>
                <a:cubicBezTo>
                  <a:pt x="90" y="13"/>
                  <a:pt x="89" y="12"/>
                  <a:pt x="90" y="11"/>
                </a:cubicBezTo>
                <a:cubicBezTo>
                  <a:pt x="90" y="11"/>
                  <a:pt x="90" y="10"/>
                  <a:pt x="90" y="9"/>
                </a:cubicBezTo>
                <a:cubicBezTo>
                  <a:pt x="89" y="9"/>
                  <a:pt x="89" y="9"/>
                  <a:pt x="89" y="9"/>
                </a:cubicBezTo>
                <a:cubicBezTo>
                  <a:pt x="89" y="10"/>
                  <a:pt x="89" y="10"/>
                  <a:pt x="89" y="10"/>
                </a:cubicBezTo>
                <a:cubicBezTo>
                  <a:pt x="88" y="10"/>
                  <a:pt x="88" y="10"/>
                  <a:pt x="88" y="10"/>
                </a:cubicBezTo>
                <a:cubicBezTo>
                  <a:pt x="86" y="10"/>
                  <a:pt x="86" y="10"/>
                  <a:pt x="86" y="10"/>
                </a:cubicBezTo>
                <a:cubicBezTo>
                  <a:pt x="86" y="9"/>
                  <a:pt x="86" y="9"/>
                  <a:pt x="86" y="9"/>
                </a:cubicBezTo>
                <a:cubicBezTo>
                  <a:pt x="85" y="10"/>
                  <a:pt x="85" y="10"/>
                  <a:pt x="85" y="10"/>
                </a:cubicBezTo>
                <a:cubicBezTo>
                  <a:pt x="85" y="10"/>
                  <a:pt x="85" y="10"/>
                  <a:pt x="85" y="10"/>
                </a:cubicBezTo>
                <a:cubicBezTo>
                  <a:pt x="83" y="10"/>
                  <a:pt x="82" y="11"/>
                  <a:pt x="80" y="11"/>
                </a:cubicBezTo>
                <a:cubicBezTo>
                  <a:pt x="80" y="11"/>
                  <a:pt x="79" y="11"/>
                  <a:pt x="79" y="10"/>
                </a:cubicBezTo>
                <a:cubicBezTo>
                  <a:pt x="79" y="10"/>
                  <a:pt x="78" y="11"/>
                  <a:pt x="78" y="11"/>
                </a:cubicBezTo>
                <a:cubicBezTo>
                  <a:pt x="77" y="11"/>
                  <a:pt x="76" y="11"/>
                  <a:pt x="76" y="11"/>
                </a:cubicBezTo>
                <a:cubicBezTo>
                  <a:pt x="76" y="12"/>
                  <a:pt x="76" y="12"/>
                  <a:pt x="76" y="12"/>
                </a:cubicBezTo>
                <a:cubicBezTo>
                  <a:pt x="75" y="12"/>
                  <a:pt x="74" y="12"/>
                  <a:pt x="74" y="12"/>
                </a:cubicBezTo>
                <a:cubicBezTo>
                  <a:pt x="73" y="11"/>
                  <a:pt x="72" y="10"/>
                  <a:pt x="72" y="9"/>
                </a:cubicBezTo>
                <a:cubicBezTo>
                  <a:pt x="71" y="9"/>
                  <a:pt x="71" y="9"/>
                  <a:pt x="70" y="9"/>
                </a:cubicBezTo>
                <a:cubicBezTo>
                  <a:pt x="70" y="8"/>
                  <a:pt x="69" y="8"/>
                  <a:pt x="68" y="7"/>
                </a:cubicBezTo>
                <a:cubicBezTo>
                  <a:pt x="67" y="7"/>
                  <a:pt x="66" y="7"/>
                  <a:pt x="65" y="7"/>
                </a:cubicBezTo>
                <a:cubicBezTo>
                  <a:pt x="64" y="6"/>
                  <a:pt x="64" y="6"/>
                  <a:pt x="64" y="6"/>
                </a:cubicBezTo>
                <a:cubicBezTo>
                  <a:pt x="63" y="7"/>
                  <a:pt x="62" y="6"/>
                  <a:pt x="60" y="5"/>
                </a:cubicBezTo>
                <a:cubicBezTo>
                  <a:pt x="59" y="5"/>
                  <a:pt x="58" y="4"/>
                  <a:pt x="56" y="4"/>
                </a:cubicBezTo>
                <a:cubicBezTo>
                  <a:pt x="56" y="4"/>
                  <a:pt x="56" y="3"/>
                  <a:pt x="57" y="3"/>
                </a:cubicBezTo>
                <a:cubicBezTo>
                  <a:pt x="56" y="3"/>
                  <a:pt x="54" y="3"/>
                  <a:pt x="53" y="3"/>
                </a:cubicBezTo>
                <a:cubicBezTo>
                  <a:pt x="53" y="2"/>
                  <a:pt x="53" y="2"/>
                  <a:pt x="53" y="2"/>
                </a:cubicBezTo>
                <a:cubicBezTo>
                  <a:pt x="52" y="2"/>
                  <a:pt x="52" y="2"/>
                  <a:pt x="52" y="2"/>
                </a:cubicBezTo>
                <a:cubicBezTo>
                  <a:pt x="52" y="1"/>
                  <a:pt x="52" y="1"/>
                  <a:pt x="51" y="1"/>
                </a:cubicBezTo>
                <a:cubicBezTo>
                  <a:pt x="50" y="1"/>
                  <a:pt x="49" y="1"/>
                  <a:pt x="48" y="1"/>
                </a:cubicBezTo>
                <a:cubicBezTo>
                  <a:pt x="47" y="1"/>
                  <a:pt x="46" y="1"/>
                  <a:pt x="45" y="0"/>
                </a:cubicBezTo>
                <a:cubicBezTo>
                  <a:pt x="43" y="0"/>
                  <a:pt x="41" y="1"/>
                  <a:pt x="39" y="1"/>
                </a:cubicBezTo>
                <a:cubicBezTo>
                  <a:pt x="36" y="1"/>
                  <a:pt x="34" y="3"/>
                  <a:pt x="31" y="4"/>
                </a:cubicBezTo>
                <a:cubicBezTo>
                  <a:pt x="30" y="5"/>
                  <a:pt x="29" y="4"/>
                  <a:pt x="27" y="4"/>
                </a:cubicBezTo>
                <a:cubicBezTo>
                  <a:pt x="26" y="5"/>
                  <a:pt x="26" y="6"/>
                  <a:pt x="25" y="6"/>
                </a:cubicBezTo>
                <a:cubicBezTo>
                  <a:pt x="25" y="7"/>
                  <a:pt x="26" y="8"/>
                  <a:pt x="26" y="9"/>
                </a:cubicBezTo>
                <a:cubicBezTo>
                  <a:pt x="26" y="10"/>
                  <a:pt x="26" y="11"/>
                  <a:pt x="26" y="13"/>
                </a:cubicBezTo>
                <a:cubicBezTo>
                  <a:pt x="27" y="13"/>
                  <a:pt x="27" y="13"/>
                  <a:pt x="27" y="13"/>
                </a:cubicBezTo>
                <a:cubicBezTo>
                  <a:pt x="27" y="13"/>
                  <a:pt x="27" y="14"/>
                  <a:pt x="27" y="14"/>
                </a:cubicBezTo>
                <a:cubicBezTo>
                  <a:pt x="27" y="15"/>
                  <a:pt x="27" y="16"/>
                  <a:pt x="27" y="16"/>
                </a:cubicBezTo>
                <a:cubicBezTo>
                  <a:pt x="27" y="16"/>
                  <a:pt x="27" y="16"/>
                  <a:pt x="27" y="16"/>
                </a:cubicBezTo>
                <a:cubicBezTo>
                  <a:pt x="25" y="17"/>
                  <a:pt x="24" y="17"/>
                  <a:pt x="23" y="16"/>
                </a:cubicBezTo>
                <a:cubicBezTo>
                  <a:pt x="23" y="16"/>
                  <a:pt x="24" y="15"/>
                  <a:pt x="24" y="14"/>
                </a:cubicBezTo>
                <a:cubicBezTo>
                  <a:pt x="23" y="14"/>
                  <a:pt x="22" y="14"/>
                  <a:pt x="22" y="15"/>
                </a:cubicBezTo>
                <a:cubicBezTo>
                  <a:pt x="19" y="16"/>
                  <a:pt x="17" y="16"/>
                  <a:pt x="14" y="17"/>
                </a:cubicBezTo>
                <a:cubicBezTo>
                  <a:pt x="14" y="18"/>
                  <a:pt x="15" y="18"/>
                  <a:pt x="15" y="19"/>
                </a:cubicBezTo>
                <a:cubicBezTo>
                  <a:pt x="15" y="20"/>
                  <a:pt x="14" y="21"/>
                  <a:pt x="14" y="22"/>
                </a:cubicBezTo>
                <a:cubicBezTo>
                  <a:pt x="16" y="22"/>
                  <a:pt x="18" y="22"/>
                  <a:pt x="19" y="22"/>
                </a:cubicBezTo>
                <a:cubicBezTo>
                  <a:pt x="21" y="22"/>
                  <a:pt x="22" y="21"/>
                  <a:pt x="23" y="21"/>
                </a:cubicBezTo>
                <a:cubicBezTo>
                  <a:pt x="23" y="22"/>
                  <a:pt x="22" y="22"/>
                  <a:pt x="21" y="22"/>
                </a:cubicBezTo>
                <a:cubicBezTo>
                  <a:pt x="21" y="23"/>
                  <a:pt x="21" y="24"/>
                  <a:pt x="21" y="24"/>
                </a:cubicBezTo>
                <a:cubicBezTo>
                  <a:pt x="20" y="25"/>
                  <a:pt x="18" y="26"/>
                  <a:pt x="17" y="26"/>
                </a:cubicBezTo>
                <a:cubicBezTo>
                  <a:pt x="16" y="26"/>
                  <a:pt x="16" y="26"/>
                  <a:pt x="15" y="27"/>
                </a:cubicBezTo>
                <a:cubicBezTo>
                  <a:pt x="15" y="27"/>
                  <a:pt x="14" y="26"/>
                  <a:pt x="13" y="26"/>
                </a:cubicBezTo>
                <a:cubicBezTo>
                  <a:pt x="11" y="28"/>
                  <a:pt x="9" y="30"/>
                  <a:pt x="8" y="32"/>
                </a:cubicBezTo>
                <a:cubicBezTo>
                  <a:pt x="7" y="33"/>
                  <a:pt x="8" y="35"/>
                  <a:pt x="7" y="36"/>
                </a:cubicBezTo>
                <a:cubicBezTo>
                  <a:pt x="7" y="36"/>
                  <a:pt x="7" y="37"/>
                  <a:pt x="8" y="38"/>
                </a:cubicBezTo>
                <a:cubicBezTo>
                  <a:pt x="9" y="38"/>
                  <a:pt x="10" y="38"/>
                  <a:pt x="11" y="37"/>
                </a:cubicBezTo>
                <a:cubicBezTo>
                  <a:pt x="11" y="38"/>
                  <a:pt x="11" y="38"/>
                  <a:pt x="11" y="39"/>
                </a:cubicBezTo>
                <a:cubicBezTo>
                  <a:pt x="10" y="40"/>
                  <a:pt x="9" y="41"/>
                  <a:pt x="9" y="42"/>
                </a:cubicBezTo>
                <a:cubicBezTo>
                  <a:pt x="10" y="41"/>
                  <a:pt x="10" y="41"/>
                  <a:pt x="11" y="41"/>
                </a:cubicBezTo>
                <a:cubicBezTo>
                  <a:pt x="11" y="41"/>
                  <a:pt x="12" y="41"/>
                  <a:pt x="13" y="41"/>
                </a:cubicBezTo>
                <a:cubicBezTo>
                  <a:pt x="13" y="42"/>
                  <a:pt x="13" y="42"/>
                  <a:pt x="13" y="43"/>
                </a:cubicBezTo>
                <a:cubicBezTo>
                  <a:pt x="13" y="43"/>
                  <a:pt x="14" y="42"/>
                  <a:pt x="14" y="42"/>
                </a:cubicBezTo>
                <a:cubicBezTo>
                  <a:pt x="14" y="42"/>
                  <a:pt x="14" y="42"/>
                  <a:pt x="14" y="42"/>
                </a:cubicBezTo>
                <a:cubicBezTo>
                  <a:pt x="15" y="42"/>
                  <a:pt x="15" y="42"/>
                  <a:pt x="16" y="42"/>
                </a:cubicBezTo>
                <a:cubicBezTo>
                  <a:pt x="15" y="43"/>
                  <a:pt x="14" y="44"/>
                  <a:pt x="13" y="45"/>
                </a:cubicBezTo>
                <a:cubicBezTo>
                  <a:pt x="12" y="46"/>
                  <a:pt x="11" y="47"/>
                  <a:pt x="9" y="47"/>
                </a:cubicBezTo>
                <a:cubicBezTo>
                  <a:pt x="9" y="47"/>
                  <a:pt x="8" y="48"/>
                  <a:pt x="7" y="48"/>
                </a:cubicBezTo>
                <a:cubicBezTo>
                  <a:pt x="6" y="47"/>
                  <a:pt x="4" y="48"/>
                  <a:pt x="3" y="49"/>
                </a:cubicBezTo>
                <a:cubicBezTo>
                  <a:pt x="2" y="49"/>
                  <a:pt x="0" y="49"/>
                  <a:pt x="0" y="51"/>
                </a:cubicBezTo>
                <a:cubicBezTo>
                  <a:pt x="1" y="50"/>
                  <a:pt x="3" y="50"/>
                  <a:pt x="4" y="50"/>
                </a:cubicBezTo>
                <a:cubicBezTo>
                  <a:pt x="5" y="49"/>
                  <a:pt x="5" y="49"/>
                  <a:pt x="6" y="49"/>
                </a:cubicBezTo>
                <a:cubicBezTo>
                  <a:pt x="7" y="50"/>
                  <a:pt x="7" y="50"/>
                  <a:pt x="7" y="50"/>
                </a:cubicBezTo>
                <a:cubicBezTo>
                  <a:pt x="7" y="48"/>
                  <a:pt x="9" y="50"/>
                  <a:pt x="10" y="49"/>
                </a:cubicBezTo>
                <a:cubicBezTo>
                  <a:pt x="10" y="49"/>
                  <a:pt x="10" y="49"/>
                  <a:pt x="10" y="49"/>
                </a:cubicBezTo>
                <a:cubicBezTo>
                  <a:pt x="11" y="49"/>
                  <a:pt x="11" y="49"/>
                  <a:pt x="11" y="49"/>
                </a:cubicBezTo>
                <a:cubicBezTo>
                  <a:pt x="11" y="47"/>
                  <a:pt x="13" y="48"/>
                  <a:pt x="15" y="47"/>
                </a:cubicBezTo>
                <a:cubicBezTo>
                  <a:pt x="15" y="46"/>
                  <a:pt x="15" y="46"/>
                  <a:pt x="15" y="46"/>
                </a:cubicBezTo>
                <a:cubicBezTo>
                  <a:pt x="17" y="46"/>
                  <a:pt x="19" y="46"/>
                  <a:pt x="20" y="46"/>
                </a:cubicBezTo>
                <a:cubicBezTo>
                  <a:pt x="21" y="45"/>
                  <a:pt x="22" y="45"/>
                  <a:pt x="22" y="45"/>
                </a:cubicBezTo>
                <a:cubicBezTo>
                  <a:pt x="23" y="44"/>
                  <a:pt x="23" y="44"/>
                  <a:pt x="23" y="44"/>
                </a:cubicBezTo>
                <a:cubicBezTo>
                  <a:pt x="23" y="44"/>
                  <a:pt x="22" y="43"/>
                  <a:pt x="22" y="43"/>
                </a:cubicBezTo>
                <a:cubicBezTo>
                  <a:pt x="23" y="42"/>
                  <a:pt x="24" y="42"/>
                  <a:pt x="25" y="41"/>
                </a:cubicBezTo>
                <a:cubicBezTo>
                  <a:pt x="25" y="41"/>
                  <a:pt x="26" y="41"/>
                  <a:pt x="26" y="40"/>
                </a:cubicBezTo>
                <a:cubicBezTo>
                  <a:pt x="27" y="40"/>
                  <a:pt x="27" y="40"/>
                  <a:pt x="27" y="40"/>
                </a:cubicBezTo>
                <a:cubicBezTo>
                  <a:pt x="27" y="39"/>
                  <a:pt x="28" y="39"/>
                  <a:pt x="28" y="38"/>
                </a:cubicBezTo>
                <a:cubicBezTo>
                  <a:pt x="29" y="37"/>
                  <a:pt x="31" y="35"/>
                  <a:pt x="33" y="35"/>
                </a:cubicBezTo>
                <a:cubicBezTo>
                  <a:pt x="33" y="36"/>
                  <a:pt x="33" y="36"/>
                  <a:pt x="33" y="36"/>
                </a:cubicBezTo>
                <a:cubicBezTo>
                  <a:pt x="33" y="36"/>
                  <a:pt x="32" y="36"/>
                  <a:pt x="31" y="36"/>
                </a:cubicBezTo>
                <a:cubicBezTo>
                  <a:pt x="31" y="36"/>
                  <a:pt x="30" y="37"/>
                  <a:pt x="30" y="37"/>
                </a:cubicBezTo>
                <a:cubicBezTo>
                  <a:pt x="29" y="39"/>
                  <a:pt x="28" y="40"/>
                  <a:pt x="28" y="42"/>
                </a:cubicBezTo>
                <a:cubicBezTo>
                  <a:pt x="28" y="42"/>
                  <a:pt x="28" y="42"/>
                  <a:pt x="28" y="43"/>
                </a:cubicBezTo>
                <a:cubicBezTo>
                  <a:pt x="27" y="43"/>
                  <a:pt x="27" y="43"/>
                  <a:pt x="27" y="44"/>
                </a:cubicBezTo>
                <a:cubicBezTo>
                  <a:pt x="27" y="44"/>
                  <a:pt x="28" y="44"/>
                  <a:pt x="29" y="44"/>
                </a:cubicBezTo>
                <a:cubicBezTo>
                  <a:pt x="31" y="43"/>
                  <a:pt x="32" y="41"/>
                  <a:pt x="34" y="41"/>
                </a:cubicBezTo>
                <a:cubicBezTo>
                  <a:pt x="34" y="39"/>
                  <a:pt x="35" y="38"/>
                  <a:pt x="36" y="37"/>
                </a:cubicBezTo>
                <a:cubicBezTo>
                  <a:pt x="36" y="37"/>
                  <a:pt x="36" y="37"/>
                  <a:pt x="36" y="37"/>
                </a:cubicBezTo>
                <a:cubicBezTo>
                  <a:pt x="37" y="37"/>
                  <a:pt x="38" y="36"/>
                  <a:pt x="38" y="36"/>
                </a:cubicBezTo>
                <a:cubicBezTo>
                  <a:pt x="39" y="38"/>
                  <a:pt x="40" y="39"/>
                  <a:pt x="42" y="39"/>
                </a:cubicBezTo>
                <a:cubicBezTo>
                  <a:pt x="44" y="38"/>
                  <a:pt x="46" y="39"/>
                  <a:pt x="49" y="39"/>
                </a:cubicBezTo>
                <a:cubicBezTo>
                  <a:pt x="48" y="39"/>
                  <a:pt x="48" y="40"/>
                  <a:pt x="48" y="40"/>
                </a:cubicBezTo>
                <a:cubicBezTo>
                  <a:pt x="48" y="40"/>
                  <a:pt x="49" y="41"/>
                  <a:pt x="49" y="41"/>
                </a:cubicBezTo>
                <a:cubicBezTo>
                  <a:pt x="49" y="42"/>
                  <a:pt x="49" y="42"/>
                  <a:pt x="50" y="43"/>
                </a:cubicBezTo>
                <a:cubicBezTo>
                  <a:pt x="50" y="44"/>
                  <a:pt x="50" y="46"/>
                  <a:pt x="49" y="47"/>
                </a:cubicBezTo>
                <a:cubicBezTo>
                  <a:pt x="49" y="48"/>
                  <a:pt x="49" y="48"/>
                  <a:pt x="49" y="48"/>
                </a:cubicBezTo>
                <a:cubicBezTo>
                  <a:pt x="49" y="48"/>
                  <a:pt x="49" y="49"/>
                  <a:pt x="49" y="49"/>
                </a:cubicBezTo>
                <a:cubicBezTo>
                  <a:pt x="49" y="49"/>
                  <a:pt x="49" y="49"/>
                  <a:pt x="49" y="49"/>
                </a:cubicBezTo>
                <a:cubicBezTo>
                  <a:pt x="50" y="49"/>
                  <a:pt x="50" y="49"/>
                  <a:pt x="50" y="49"/>
                </a:cubicBezTo>
                <a:cubicBezTo>
                  <a:pt x="50" y="50"/>
                  <a:pt x="50" y="50"/>
                  <a:pt x="50" y="50"/>
                </a:cubicBezTo>
                <a:cubicBezTo>
                  <a:pt x="50" y="51"/>
                  <a:pt x="49" y="51"/>
                  <a:pt x="49" y="52"/>
                </a:cubicBezTo>
                <a:cubicBezTo>
                  <a:pt x="49" y="52"/>
                  <a:pt x="49" y="53"/>
                  <a:pt x="49" y="53"/>
                </a:cubicBezTo>
                <a:cubicBezTo>
                  <a:pt x="49" y="53"/>
                  <a:pt x="49" y="52"/>
                  <a:pt x="50" y="52"/>
                </a:cubicBezTo>
                <a:cubicBezTo>
                  <a:pt x="50" y="52"/>
                  <a:pt x="50" y="53"/>
                  <a:pt x="50" y="53"/>
                </a:cubicBezTo>
                <a:cubicBezTo>
                  <a:pt x="51" y="53"/>
                  <a:pt x="51" y="52"/>
                  <a:pt x="51" y="52"/>
                </a:cubicBezTo>
                <a:cubicBezTo>
                  <a:pt x="52" y="52"/>
                  <a:pt x="52" y="53"/>
                  <a:pt x="53" y="53"/>
                </a:cubicBezTo>
                <a:cubicBezTo>
                  <a:pt x="52" y="54"/>
                  <a:pt x="52" y="54"/>
                  <a:pt x="52" y="55"/>
                </a:cubicBezTo>
                <a:cubicBezTo>
                  <a:pt x="51" y="55"/>
                  <a:pt x="51" y="55"/>
                  <a:pt x="51" y="55"/>
                </a:cubicBezTo>
                <a:cubicBezTo>
                  <a:pt x="51" y="55"/>
                  <a:pt x="51" y="55"/>
                  <a:pt x="51" y="55"/>
                </a:cubicBezTo>
                <a:cubicBezTo>
                  <a:pt x="51" y="55"/>
                  <a:pt x="51" y="56"/>
                  <a:pt x="50" y="56"/>
                </a:cubicBezTo>
                <a:cubicBezTo>
                  <a:pt x="51" y="57"/>
                  <a:pt x="51" y="57"/>
                  <a:pt x="51" y="57"/>
                </a:cubicBezTo>
                <a:cubicBezTo>
                  <a:pt x="51" y="57"/>
                  <a:pt x="51" y="57"/>
                  <a:pt x="52" y="57"/>
                </a:cubicBezTo>
                <a:cubicBezTo>
                  <a:pt x="52" y="57"/>
                  <a:pt x="52" y="57"/>
                  <a:pt x="52" y="57"/>
                </a:cubicBezTo>
                <a:cubicBezTo>
                  <a:pt x="52" y="57"/>
                  <a:pt x="52" y="57"/>
                  <a:pt x="52" y="57"/>
                </a:cubicBezTo>
                <a:cubicBezTo>
                  <a:pt x="53" y="57"/>
                  <a:pt x="53" y="57"/>
                  <a:pt x="53" y="57"/>
                </a:cubicBezTo>
                <a:cubicBezTo>
                  <a:pt x="52" y="57"/>
                  <a:pt x="52" y="58"/>
                  <a:pt x="51" y="58"/>
                </a:cubicBezTo>
                <a:cubicBezTo>
                  <a:pt x="51" y="58"/>
                  <a:pt x="51" y="58"/>
                  <a:pt x="51" y="58"/>
                </a:cubicBezTo>
                <a:cubicBezTo>
                  <a:pt x="51" y="59"/>
                  <a:pt x="51" y="59"/>
                  <a:pt x="51" y="59"/>
                </a:cubicBezTo>
                <a:cubicBezTo>
                  <a:pt x="51" y="59"/>
                  <a:pt x="51" y="59"/>
                  <a:pt x="51" y="59"/>
                </a:cubicBezTo>
                <a:cubicBezTo>
                  <a:pt x="51" y="60"/>
                  <a:pt x="51" y="60"/>
                  <a:pt x="51" y="60"/>
                </a:cubicBezTo>
                <a:cubicBezTo>
                  <a:pt x="51" y="60"/>
                  <a:pt x="51" y="60"/>
                  <a:pt x="51" y="60"/>
                </a:cubicBezTo>
                <a:cubicBezTo>
                  <a:pt x="51" y="61"/>
                  <a:pt x="51" y="62"/>
                  <a:pt x="50" y="63"/>
                </a:cubicBezTo>
                <a:cubicBezTo>
                  <a:pt x="51" y="63"/>
                  <a:pt x="51" y="63"/>
                  <a:pt x="51" y="63"/>
                </a:cubicBezTo>
                <a:cubicBezTo>
                  <a:pt x="51" y="63"/>
                  <a:pt x="51" y="63"/>
                  <a:pt x="51" y="63"/>
                </a:cubicBezTo>
                <a:cubicBezTo>
                  <a:pt x="52" y="63"/>
                  <a:pt x="52" y="63"/>
                  <a:pt x="52" y="63"/>
                </a:cubicBezTo>
                <a:cubicBezTo>
                  <a:pt x="52" y="65"/>
                  <a:pt x="52" y="65"/>
                  <a:pt x="52" y="65"/>
                </a:cubicBezTo>
                <a:cubicBezTo>
                  <a:pt x="51" y="64"/>
                  <a:pt x="50" y="64"/>
                  <a:pt x="50" y="63"/>
                </a:cubicBezTo>
                <a:cubicBezTo>
                  <a:pt x="49" y="63"/>
                  <a:pt x="49" y="64"/>
                  <a:pt x="48" y="64"/>
                </a:cubicBezTo>
                <a:cubicBezTo>
                  <a:pt x="48" y="66"/>
                  <a:pt x="50" y="69"/>
                  <a:pt x="53" y="70"/>
                </a:cubicBezTo>
                <a:cubicBezTo>
                  <a:pt x="53" y="70"/>
                  <a:pt x="53" y="70"/>
                  <a:pt x="54" y="70"/>
                </a:cubicBezTo>
                <a:cubicBezTo>
                  <a:pt x="54" y="69"/>
                  <a:pt x="54" y="69"/>
                  <a:pt x="54" y="68"/>
                </a:cubicBezTo>
                <a:cubicBezTo>
                  <a:pt x="54" y="68"/>
                  <a:pt x="53" y="67"/>
                  <a:pt x="53" y="67"/>
                </a:cubicBezTo>
                <a:cubicBezTo>
                  <a:pt x="53" y="66"/>
                  <a:pt x="53" y="66"/>
                  <a:pt x="54" y="65"/>
                </a:cubicBezTo>
                <a:cubicBezTo>
                  <a:pt x="54" y="66"/>
                  <a:pt x="54" y="66"/>
                  <a:pt x="55" y="67"/>
                </a:cubicBezTo>
                <a:cubicBezTo>
                  <a:pt x="54" y="67"/>
                  <a:pt x="54" y="67"/>
                  <a:pt x="54" y="67"/>
                </a:cubicBezTo>
                <a:cubicBezTo>
                  <a:pt x="55" y="67"/>
                  <a:pt x="55" y="67"/>
                  <a:pt x="55" y="67"/>
                </a:cubicBezTo>
                <a:cubicBezTo>
                  <a:pt x="55" y="68"/>
                  <a:pt x="55" y="68"/>
                  <a:pt x="55" y="68"/>
                </a:cubicBezTo>
                <a:cubicBezTo>
                  <a:pt x="55" y="68"/>
                  <a:pt x="55" y="68"/>
                  <a:pt x="55" y="68"/>
                </a:cubicBezTo>
                <a:cubicBezTo>
                  <a:pt x="55" y="69"/>
                  <a:pt x="55" y="69"/>
                  <a:pt x="55" y="69"/>
                </a:cubicBezTo>
                <a:cubicBezTo>
                  <a:pt x="55" y="70"/>
                  <a:pt x="55" y="70"/>
                  <a:pt x="55" y="70"/>
                </a:cubicBezTo>
                <a:cubicBezTo>
                  <a:pt x="53" y="71"/>
                  <a:pt x="52" y="71"/>
                  <a:pt x="51" y="70"/>
                </a:cubicBezTo>
                <a:cubicBezTo>
                  <a:pt x="50" y="72"/>
                  <a:pt x="49" y="74"/>
                  <a:pt x="48" y="75"/>
                </a:cubicBezTo>
                <a:cubicBezTo>
                  <a:pt x="46" y="78"/>
                  <a:pt x="44" y="81"/>
                  <a:pt x="42" y="84"/>
                </a:cubicBezTo>
                <a:cubicBezTo>
                  <a:pt x="41" y="85"/>
                  <a:pt x="40" y="86"/>
                  <a:pt x="39" y="88"/>
                </a:cubicBezTo>
                <a:cubicBezTo>
                  <a:pt x="39" y="89"/>
                  <a:pt x="38" y="90"/>
                  <a:pt x="37" y="91"/>
                </a:cubicBezTo>
                <a:cubicBezTo>
                  <a:pt x="37" y="92"/>
                  <a:pt x="37" y="92"/>
                  <a:pt x="37" y="92"/>
                </a:cubicBezTo>
                <a:cubicBezTo>
                  <a:pt x="37" y="93"/>
                  <a:pt x="36" y="93"/>
                  <a:pt x="36" y="94"/>
                </a:cubicBezTo>
                <a:cubicBezTo>
                  <a:pt x="36" y="96"/>
                  <a:pt x="37" y="97"/>
                  <a:pt x="36" y="99"/>
                </a:cubicBezTo>
                <a:cubicBezTo>
                  <a:pt x="36" y="99"/>
                  <a:pt x="37" y="100"/>
                  <a:pt x="37" y="100"/>
                </a:cubicBezTo>
                <a:cubicBezTo>
                  <a:pt x="36" y="101"/>
                  <a:pt x="36" y="101"/>
                  <a:pt x="36" y="101"/>
                </a:cubicBezTo>
                <a:cubicBezTo>
                  <a:pt x="36" y="102"/>
                  <a:pt x="37" y="103"/>
                  <a:pt x="37" y="104"/>
                </a:cubicBezTo>
                <a:cubicBezTo>
                  <a:pt x="37" y="105"/>
                  <a:pt x="36" y="105"/>
                  <a:pt x="36" y="106"/>
                </a:cubicBezTo>
                <a:cubicBezTo>
                  <a:pt x="37" y="106"/>
                  <a:pt x="38" y="106"/>
                  <a:pt x="38" y="106"/>
                </a:cubicBezTo>
                <a:cubicBezTo>
                  <a:pt x="39" y="107"/>
                  <a:pt x="40" y="108"/>
                  <a:pt x="42" y="109"/>
                </a:cubicBezTo>
                <a:cubicBezTo>
                  <a:pt x="42" y="110"/>
                  <a:pt x="41" y="110"/>
                  <a:pt x="41" y="111"/>
                </a:cubicBezTo>
                <a:cubicBezTo>
                  <a:pt x="42" y="114"/>
                  <a:pt x="41" y="116"/>
                  <a:pt x="41" y="119"/>
                </a:cubicBezTo>
                <a:cubicBezTo>
                  <a:pt x="42" y="120"/>
                  <a:pt x="43" y="122"/>
                  <a:pt x="43" y="123"/>
                </a:cubicBezTo>
                <a:cubicBezTo>
                  <a:pt x="43" y="124"/>
                  <a:pt x="42" y="124"/>
                  <a:pt x="42" y="125"/>
                </a:cubicBezTo>
                <a:cubicBezTo>
                  <a:pt x="41" y="125"/>
                  <a:pt x="41" y="125"/>
                  <a:pt x="40" y="125"/>
                </a:cubicBezTo>
                <a:cubicBezTo>
                  <a:pt x="41" y="126"/>
                  <a:pt x="42" y="127"/>
                  <a:pt x="43" y="128"/>
                </a:cubicBezTo>
                <a:cubicBezTo>
                  <a:pt x="43" y="128"/>
                  <a:pt x="43" y="128"/>
                  <a:pt x="43" y="128"/>
                </a:cubicBezTo>
                <a:cubicBezTo>
                  <a:pt x="44" y="129"/>
                  <a:pt x="44" y="130"/>
                  <a:pt x="45" y="130"/>
                </a:cubicBezTo>
                <a:cubicBezTo>
                  <a:pt x="45" y="132"/>
                  <a:pt x="44" y="133"/>
                  <a:pt x="44" y="134"/>
                </a:cubicBezTo>
                <a:cubicBezTo>
                  <a:pt x="45" y="136"/>
                  <a:pt x="47" y="138"/>
                  <a:pt x="47" y="140"/>
                </a:cubicBezTo>
                <a:cubicBezTo>
                  <a:pt x="48" y="140"/>
                  <a:pt x="49" y="140"/>
                  <a:pt x="49" y="140"/>
                </a:cubicBezTo>
                <a:cubicBezTo>
                  <a:pt x="49" y="138"/>
                  <a:pt x="49" y="137"/>
                  <a:pt x="48" y="136"/>
                </a:cubicBezTo>
                <a:cubicBezTo>
                  <a:pt x="47" y="137"/>
                  <a:pt x="47" y="137"/>
                  <a:pt x="47" y="137"/>
                </a:cubicBezTo>
                <a:cubicBezTo>
                  <a:pt x="48" y="135"/>
                  <a:pt x="47" y="133"/>
                  <a:pt x="47" y="131"/>
                </a:cubicBezTo>
                <a:cubicBezTo>
                  <a:pt x="47" y="129"/>
                  <a:pt x="46" y="128"/>
                  <a:pt x="46" y="126"/>
                </a:cubicBezTo>
                <a:cubicBezTo>
                  <a:pt x="46" y="125"/>
                  <a:pt x="45" y="123"/>
                  <a:pt x="45" y="121"/>
                </a:cubicBezTo>
                <a:cubicBezTo>
                  <a:pt x="46" y="122"/>
                  <a:pt x="46" y="122"/>
                  <a:pt x="46" y="122"/>
                </a:cubicBezTo>
                <a:cubicBezTo>
                  <a:pt x="46" y="121"/>
                  <a:pt x="46" y="121"/>
                  <a:pt x="46" y="120"/>
                </a:cubicBezTo>
                <a:cubicBezTo>
                  <a:pt x="45" y="120"/>
                  <a:pt x="45" y="120"/>
                  <a:pt x="45" y="120"/>
                </a:cubicBezTo>
                <a:cubicBezTo>
                  <a:pt x="44" y="119"/>
                  <a:pt x="44" y="118"/>
                  <a:pt x="44" y="118"/>
                </a:cubicBezTo>
                <a:cubicBezTo>
                  <a:pt x="45" y="116"/>
                  <a:pt x="45" y="115"/>
                  <a:pt x="46" y="113"/>
                </a:cubicBezTo>
                <a:cubicBezTo>
                  <a:pt x="46" y="113"/>
                  <a:pt x="47" y="114"/>
                  <a:pt x="47" y="114"/>
                </a:cubicBezTo>
                <a:cubicBezTo>
                  <a:pt x="47" y="114"/>
                  <a:pt x="47" y="114"/>
                  <a:pt x="47" y="114"/>
                </a:cubicBezTo>
                <a:cubicBezTo>
                  <a:pt x="48" y="114"/>
                  <a:pt x="48" y="115"/>
                  <a:pt x="49" y="115"/>
                </a:cubicBezTo>
                <a:cubicBezTo>
                  <a:pt x="48" y="116"/>
                  <a:pt x="48" y="116"/>
                  <a:pt x="48" y="116"/>
                </a:cubicBezTo>
                <a:cubicBezTo>
                  <a:pt x="48" y="118"/>
                  <a:pt x="48" y="120"/>
                  <a:pt x="48" y="121"/>
                </a:cubicBezTo>
                <a:cubicBezTo>
                  <a:pt x="48" y="122"/>
                  <a:pt x="47" y="122"/>
                  <a:pt x="47" y="122"/>
                </a:cubicBezTo>
                <a:cubicBezTo>
                  <a:pt x="48" y="123"/>
                  <a:pt x="48" y="123"/>
                  <a:pt x="48" y="123"/>
                </a:cubicBezTo>
                <a:cubicBezTo>
                  <a:pt x="48" y="124"/>
                  <a:pt x="49" y="125"/>
                  <a:pt x="49" y="126"/>
                </a:cubicBezTo>
                <a:cubicBezTo>
                  <a:pt x="50" y="126"/>
                  <a:pt x="50" y="126"/>
                  <a:pt x="50" y="126"/>
                </a:cubicBezTo>
                <a:cubicBezTo>
                  <a:pt x="50" y="127"/>
                  <a:pt x="50" y="127"/>
                  <a:pt x="50" y="128"/>
                </a:cubicBezTo>
                <a:cubicBezTo>
                  <a:pt x="51" y="128"/>
                  <a:pt x="51" y="128"/>
                  <a:pt x="51" y="128"/>
                </a:cubicBezTo>
                <a:cubicBezTo>
                  <a:pt x="51" y="129"/>
                  <a:pt x="52" y="130"/>
                  <a:pt x="52" y="130"/>
                </a:cubicBezTo>
                <a:cubicBezTo>
                  <a:pt x="52" y="131"/>
                  <a:pt x="51" y="132"/>
                  <a:pt x="51" y="132"/>
                </a:cubicBezTo>
                <a:cubicBezTo>
                  <a:pt x="51" y="133"/>
                  <a:pt x="52" y="134"/>
                  <a:pt x="53" y="134"/>
                </a:cubicBezTo>
                <a:cubicBezTo>
                  <a:pt x="54" y="136"/>
                  <a:pt x="54" y="136"/>
                  <a:pt x="54" y="136"/>
                </a:cubicBezTo>
                <a:cubicBezTo>
                  <a:pt x="55" y="138"/>
                  <a:pt x="56" y="140"/>
                  <a:pt x="58" y="143"/>
                </a:cubicBezTo>
                <a:cubicBezTo>
                  <a:pt x="58" y="144"/>
                  <a:pt x="58" y="145"/>
                  <a:pt x="59" y="146"/>
                </a:cubicBezTo>
                <a:cubicBezTo>
                  <a:pt x="60" y="147"/>
                  <a:pt x="61" y="148"/>
                  <a:pt x="62" y="149"/>
                </a:cubicBezTo>
                <a:cubicBezTo>
                  <a:pt x="63" y="149"/>
                  <a:pt x="65" y="149"/>
                  <a:pt x="66" y="150"/>
                </a:cubicBezTo>
                <a:cubicBezTo>
                  <a:pt x="67" y="152"/>
                  <a:pt x="70" y="153"/>
                  <a:pt x="72" y="154"/>
                </a:cubicBezTo>
                <a:cubicBezTo>
                  <a:pt x="74" y="154"/>
                  <a:pt x="75" y="155"/>
                  <a:pt x="77" y="156"/>
                </a:cubicBezTo>
                <a:cubicBezTo>
                  <a:pt x="79" y="156"/>
                  <a:pt x="80" y="155"/>
                  <a:pt x="81" y="155"/>
                </a:cubicBezTo>
                <a:cubicBezTo>
                  <a:pt x="82" y="155"/>
                  <a:pt x="82" y="155"/>
                  <a:pt x="82" y="155"/>
                </a:cubicBezTo>
                <a:cubicBezTo>
                  <a:pt x="82" y="154"/>
                  <a:pt x="82" y="154"/>
                  <a:pt x="82" y="154"/>
                </a:cubicBezTo>
                <a:cubicBezTo>
                  <a:pt x="83" y="155"/>
                  <a:pt x="84" y="155"/>
                  <a:pt x="84" y="155"/>
                </a:cubicBezTo>
                <a:cubicBezTo>
                  <a:pt x="85" y="156"/>
                  <a:pt x="87" y="158"/>
                  <a:pt x="88" y="159"/>
                </a:cubicBezTo>
                <a:cubicBezTo>
                  <a:pt x="88" y="159"/>
                  <a:pt x="88" y="159"/>
                  <a:pt x="88" y="159"/>
                </a:cubicBezTo>
                <a:cubicBezTo>
                  <a:pt x="89" y="160"/>
                  <a:pt x="89" y="161"/>
                  <a:pt x="90" y="161"/>
                </a:cubicBezTo>
                <a:cubicBezTo>
                  <a:pt x="91" y="161"/>
                  <a:pt x="92" y="161"/>
                  <a:pt x="93" y="161"/>
                </a:cubicBezTo>
                <a:cubicBezTo>
                  <a:pt x="94" y="162"/>
                  <a:pt x="96" y="163"/>
                  <a:pt x="98" y="163"/>
                </a:cubicBezTo>
                <a:cubicBezTo>
                  <a:pt x="98" y="162"/>
                  <a:pt x="98" y="162"/>
                  <a:pt x="98" y="162"/>
                </a:cubicBezTo>
                <a:cubicBezTo>
                  <a:pt x="99" y="163"/>
                  <a:pt x="99" y="163"/>
                  <a:pt x="99" y="163"/>
                </a:cubicBezTo>
                <a:cubicBezTo>
                  <a:pt x="99" y="163"/>
                  <a:pt x="99" y="163"/>
                  <a:pt x="99" y="163"/>
                </a:cubicBezTo>
                <a:cubicBezTo>
                  <a:pt x="99" y="165"/>
                  <a:pt x="101" y="167"/>
                  <a:pt x="103" y="169"/>
                </a:cubicBezTo>
                <a:cubicBezTo>
                  <a:pt x="103" y="169"/>
                  <a:pt x="103" y="169"/>
                  <a:pt x="103" y="170"/>
                </a:cubicBezTo>
                <a:cubicBezTo>
                  <a:pt x="102" y="170"/>
                  <a:pt x="102" y="171"/>
                  <a:pt x="102" y="171"/>
                </a:cubicBezTo>
                <a:cubicBezTo>
                  <a:pt x="103" y="172"/>
                  <a:pt x="103" y="173"/>
                  <a:pt x="104" y="173"/>
                </a:cubicBezTo>
                <a:cubicBezTo>
                  <a:pt x="104" y="172"/>
                  <a:pt x="104" y="172"/>
                  <a:pt x="104" y="172"/>
                </a:cubicBezTo>
                <a:cubicBezTo>
                  <a:pt x="105" y="173"/>
                  <a:pt x="106" y="174"/>
                  <a:pt x="108" y="174"/>
                </a:cubicBezTo>
                <a:cubicBezTo>
                  <a:pt x="107" y="175"/>
                  <a:pt x="107" y="175"/>
                  <a:pt x="107" y="176"/>
                </a:cubicBezTo>
                <a:cubicBezTo>
                  <a:pt x="108" y="176"/>
                  <a:pt x="108" y="176"/>
                  <a:pt x="109" y="176"/>
                </a:cubicBezTo>
                <a:cubicBezTo>
                  <a:pt x="109" y="176"/>
                  <a:pt x="109" y="176"/>
                  <a:pt x="109" y="176"/>
                </a:cubicBezTo>
                <a:cubicBezTo>
                  <a:pt x="110" y="176"/>
                  <a:pt x="110" y="177"/>
                  <a:pt x="111" y="177"/>
                </a:cubicBezTo>
                <a:cubicBezTo>
                  <a:pt x="112" y="177"/>
                  <a:pt x="112" y="178"/>
                  <a:pt x="113" y="178"/>
                </a:cubicBezTo>
                <a:cubicBezTo>
                  <a:pt x="113" y="178"/>
                  <a:pt x="114" y="179"/>
                  <a:pt x="114" y="179"/>
                </a:cubicBezTo>
                <a:cubicBezTo>
                  <a:pt x="115" y="179"/>
                  <a:pt x="115" y="179"/>
                  <a:pt x="116" y="179"/>
                </a:cubicBezTo>
                <a:cubicBezTo>
                  <a:pt x="116" y="178"/>
                  <a:pt x="115" y="177"/>
                  <a:pt x="115" y="177"/>
                </a:cubicBezTo>
                <a:cubicBezTo>
                  <a:pt x="116" y="176"/>
                  <a:pt x="117" y="175"/>
                  <a:pt x="118" y="174"/>
                </a:cubicBezTo>
                <a:cubicBezTo>
                  <a:pt x="119" y="175"/>
                  <a:pt x="120" y="176"/>
                  <a:pt x="120" y="176"/>
                </a:cubicBezTo>
                <a:cubicBezTo>
                  <a:pt x="120" y="177"/>
                  <a:pt x="120" y="177"/>
                  <a:pt x="120" y="178"/>
                </a:cubicBezTo>
                <a:cubicBezTo>
                  <a:pt x="120" y="179"/>
                  <a:pt x="121" y="179"/>
                  <a:pt x="121" y="179"/>
                </a:cubicBezTo>
                <a:cubicBezTo>
                  <a:pt x="122" y="180"/>
                  <a:pt x="122" y="181"/>
                  <a:pt x="122" y="181"/>
                </a:cubicBezTo>
                <a:cubicBezTo>
                  <a:pt x="122" y="182"/>
                  <a:pt x="122" y="183"/>
                  <a:pt x="122" y="183"/>
                </a:cubicBezTo>
                <a:cubicBezTo>
                  <a:pt x="122" y="185"/>
                  <a:pt x="122" y="187"/>
                  <a:pt x="122" y="189"/>
                </a:cubicBezTo>
                <a:cubicBezTo>
                  <a:pt x="122" y="190"/>
                  <a:pt x="121" y="191"/>
                  <a:pt x="121" y="192"/>
                </a:cubicBezTo>
                <a:cubicBezTo>
                  <a:pt x="120" y="192"/>
                  <a:pt x="119" y="193"/>
                  <a:pt x="118" y="193"/>
                </a:cubicBezTo>
                <a:cubicBezTo>
                  <a:pt x="119" y="194"/>
                  <a:pt x="119" y="194"/>
                  <a:pt x="119" y="194"/>
                </a:cubicBezTo>
                <a:cubicBezTo>
                  <a:pt x="118" y="194"/>
                  <a:pt x="118" y="195"/>
                  <a:pt x="118" y="195"/>
                </a:cubicBezTo>
                <a:cubicBezTo>
                  <a:pt x="118" y="195"/>
                  <a:pt x="118" y="195"/>
                  <a:pt x="118" y="195"/>
                </a:cubicBezTo>
                <a:cubicBezTo>
                  <a:pt x="117" y="197"/>
                  <a:pt x="115" y="196"/>
                  <a:pt x="115" y="199"/>
                </a:cubicBezTo>
                <a:cubicBezTo>
                  <a:pt x="115" y="200"/>
                  <a:pt x="114" y="201"/>
                  <a:pt x="114" y="202"/>
                </a:cubicBezTo>
                <a:cubicBezTo>
                  <a:pt x="113" y="202"/>
                  <a:pt x="113" y="202"/>
                  <a:pt x="113" y="202"/>
                </a:cubicBezTo>
                <a:cubicBezTo>
                  <a:pt x="114" y="203"/>
                  <a:pt x="113" y="204"/>
                  <a:pt x="113" y="206"/>
                </a:cubicBezTo>
                <a:cubicBezTo>
                  <a:pt x="114" y="206"/>
                  <a:pt x="114" y="207"/>
                  <a:pt x="115" y="207"/>
                </a:cubicBezTo>
                <a:cubicBezTo>
                  <a:pt x="115" y="207"/>
                  <a:pt x="115" y="207"/>
                  <a:pt x="115" y="207"/>
                </a:cubicBezTo>
                <a:cubicBezTo>
                  <a:pt x="115" y="207"/>
                  <a:pt x="115" y="207"/>
                  <a:pt x="115" y="207"/>
                </a:cubicBezTo>
                <a:cubicBezTo>
                  <a:pt x="115" y="208"/>
                  <a:pt x="115" y="208"/>
                  <a:pt x="115" y="208"/>
                </a:cubicBezTo>
                <a:cubicBezTo>
                  <a:pt x="116" y="207"/>
                  <a:pt x="116" y="207"/>
                  <a:pt x="116" y="207"/>
                </a:cubicBezTo>
                <a:cubicBezTo>
                  <a:pt x="116" y="208"/>
                  <a:pt x="115" y="208"/>
                  <a:pt x="115" y="209"/>
                </a:cubicBezTo>
                <a:cubicBezTo>
                  <a:pt x="114" y="209"/>
                  <a:pt x="113" y="211"/>
                  <a:pt x="112" y="212"/>
                </a:cubicBezTo>
                <a:cubicBezTo>
                  <a:pt x="112" y="212"/>
                  <a:pt x="113" y="213"/>
                  <a:pt x="113" y="213"/>
                </a:cubicBezTo>
                <a:cubicBezTo>
                  <a:pt x="113" y="214"/>
                  <a:pt x="113" y="214"/>
                  <a:pt x="113" y="214"/>
                </a:cubicBezTo>
                <a:cubicBezTo>
                  <a:pt x="114" y="214"/>
                  <a:pt x="113" y="216"/>
                  <a:pt x="113" y="216"/>
                </a:cubicBezTo>
                <a:cubicBezTo>
                  <a:pt x="114" y="217"/>
                  <a:pt x="115" y="217"/>
                  <a:pt x="116" y="218"/>
                </a:cubicBezTo>
                <a:cubicBezTo>
                  <a:pt x="117" y="219"/>
                  <a:pt x="117" y="221"/>
                  <a:pt x="118" y="222"/>
                </a:cubicBezTo>
                <a:cubicBezTo>
                  <a:pt x="119" y="224"/>
                  <a:pt x="120" y="226"/>
                  <a:pt x="121" y="228"/>
                </a:cubicBezTo>
                <a:cubicBezTo>
                  <a:pt x="123" y="231"/>
                  <a:pt x="125" y="234"/>
                  <a:pt x="126" y="236"/>
                </a:cubicBezTo>
                <a:cubicBezTo>
                  <a:pt x="126" y="239"/>
                  <a:pt x="128" y="241"/>
                  <a:pt x="130" y="242"/>
                </a:cubicBezTo>
                <a:cubicBezTo>
                  <a:pt x="133" y="245"/>
                  <a:pt x="137" y="245"/>
                  <a:pt x="139" y="248"/>
                </a:cubicBezTo>
                <a:cubicBezTo>
                  <a:pt x="140" y="249"/>
                  <a:pt x="141" y="250"/>
                  <a:pt x="142" y="250"/>
                </a:cubicBezTo>
                <a:cubicBezTo>
                  <a:pt x="142" y="252"/>
                  <a:pt x="143" y="255"/>
                  <a:pt x="143" y="258"/>
                </a:cubicBezTo>
                <a:cubicBezTo>
                  <a:pt x="144" y="260"/>
                  <a:pt x="143" y="263"/>
                  <a:pt x="144" y="266"/>
                </a:cubicBezTo>
                <a:cubicBezTo>
                  <a:pt x="144" y="271"/>
                  <a:pt x="144" y="275"/>
                  <a:pt x="144" y="279"/>
                </a:cubicBezTo>
                <a:cubicBezTo>
                  <a:pt x="144" y="280"/>
                  <a:pt x="144" y="281"/>
                  <a:pt x="144" y="281"/>
                </a:cubicBezTo>
                <a:cubicBezTo>
                  <a:pt x="144" y="282"/>
                  <a:pt x="144" y="283"/>
                  <a:pt x="144" y="284"/>
                </a:cubicBezTo>
                <a:cubicBezTo>
                  <a:pt x="144" y="286"/>
                  <a:pt x="145" y="287"/>
                  <a:pt x="146" y="288"/>
                </a:cubicBezTo>
                <a:cubicBezTo>
                  <a:pt x="146" y="290"/>
                  <a:pt x="146" y="291"/>
                  <a:pt x="146" y="292"/>
                </a:cubicBezTo>
                <a:cubicBezTo>
                  <a:pt x="146" y="295"/>
                  <a:pt x="146" y="298"/>
                  <a:pt x="145" y="301"/>
                </a:cubicBezTo>
                <a:cubicBezTo>
                  <a:pt x="145" y="301"/>
                  <a:pt x="145" y="302"/>
                  <a:pt x="146" y="302"/>
                </a:cubicBezTo>
                <a:cubicBezTo>
                  <a:pt x="144" y="303"/>
                  <a:pt x="144" y="303"/>
                  <a:pt x="144" y="303"/>
                </a:cubicBezTo>
                <a:cubicBezTo>
                  <a:pt x="145" y="304"/>
                  <a:pt x="145" y="305"/>
                  <a:pt x="146" y="306"/>
                </a:cubicBezTo>
                <a:cubicBezTo>
                  <a:pt x="146" y="307"/>
                  <a:pt x="147" y="308"/>
                  <a:pt x="148" y="309"/>
                </a:cubicBezTo>
                <a:cubicBezTo>
                  <a:pt x="147" y="309"/>
                  <a:pt x="147" y="310"/>
                  <a:pt x="147" y="310"/>
                </a:cubicBezTo>
                <a:cubicBezTo>
                  <a:pt x="147" y="312"/>
                  <a:pt x="147" y="313"/>
                  <a:pt x="148" y="315"/>
                </a:cubicBezTo>
                <a:cubicBezTo>
                  <a:pt x="148" y="316"/>
                  <a:pt x="149" y="318"/>
                  <a:pt x="149" y="319"/>
                </a:cubicBezTo>
                <a:cubicBezTo>
                  <a:pt x="149" y="319"/>
                  <a:pt x="150" y="319"/>
                  <a:pt x="150" y="319"/>
                </a:cubicBezTo>
                <a:cubicBezTo>
                  <a:pt x="150" y="319"/>
                  <a:pt x="150" y="318"/>
                  <a:pt x="150" y="318"/>
                </a:cubicBezTo>
                <a:cubicBezTo>
                  <a:pt x="150" y="317"/>
                  <a:pt x="150" y="317"/>
                  <a:pt x="150" y="317"/>
                </a:cubicBezTo>
                <a:cubicBezTo>
                  <a:pt x="150" y="316"/>
                  <a:pt x="150" y="316"/>
                  <a:pt x="150" y="316"/>
                </a:cubicBezTo>
                <a:cubicBezTo>
                  <a:pt x="150" y="316"/>
                  <a:pt x="149" y="316"/>
                  <a:pt x="149" y="315"/>
                </a:cubicBezTo>
                <a:cubicBezTo>
                  <a:pt x="150" y="315"/>
                  <a:pt x="150" y="315"/>
                  <a:pt x="150" y="314"/>
                </a:cubicBezTo>
                <a:cubicBezTo>
                  <a:pt x="150" y="315"/>
                  <a:pt x="151" y="315"/>
                  <a:pt x="151" y="316"/>
                </a:cubicBezTo>
                <a:cubicBezTo>
                  <a:pt x="152" y="316"/>
                  <a:pt x="152" y="316"/>
                  <a:pt x="152" y="316"/>
                </a:cubicBezTo>
                <a:cubicBezTo>
                  <a:pt x="151" y="316"/>
                  <a:pt x="151" y="316"/>
                  <a:pt x="151" y="316"/>
                </a:cubicBezTo>
                <a:cubicBezTo>
                  <a:pt x="152" y="319"/>
                  <a:pt x="153" y="321"/>
                  <a:pt x="153" y="323"/>
                </a:cubicBezTo>
                <a:cubicBezTo>
                  <a:pt x="153" y="324"/>
                  <a:pt x="153" y="325"/>
                  <a:pt x="153" y="325"/>
                </a:cubicBezTo>
                <a:cubicBezTo>
                  <a:pt x="152" y="325"/>
                  <a:pt x="152" y="324"/>
                  <a:pt x="152" y="323"/>
                </a:cubicBezTo>
                <a:cubicBezTo>
                  <a:pt x="151" y="323"/>
                  <a:pt x="151" y="323"/>
                  <a:pt x="151" y="323"/>
                </a:cubicBezTo>
                <a:cubicBezTo>
                  <a:pt x="150" y="323"/>
                  <a:pt x="150" y="323"/>
                  <a:pt x="150" y="323"/>
                </a:cubicBezTo>
                <a:cubicBezTo>
                  <a:pt x="151" y="324"/>
                  <a:pt x="151" y="324"/>
                  <a:pt x="151" y="324"/>
                </a:cubicBezTo>
                <a:cubicBezTo>
                  <a:pt x="151" y="325"/>
                  <a:pt x="151" y="325"/>
                  <a:pt x="151" y="325"/>
                </a:cubicBezTo>
                <a:cubicBezTo>
                  <a:pt x="151" y="324"/>
                  <a:pt x="151" y="324"/>
                  <a:pt x="151" y="324"/>
                </a:cubicBezTo>
                <a:cubicBezTo>
                  <a:pt x="151" y="325"/>
                  <a:pt x="151" y="326"/>
                  <a:pt x="150" y="326"/>
                </a:cubicBezTo>
                <a:cubicBezTo>
                  <a:pt x="151" y="327"/>
                  <a:pt x="151" y="327"/>
                  <a:pt x="151" y="327"/>
                </a:cubicBezTo>
                <a:cubicBezTo>
                  <a:pt x="150" y="328"/>
                  <a:pt x="149" y="328"/>
                  <a:pt x="150" y="329"/>
                </a:cubicBezTo>
                <a:cubicBezTo>
                  <a:pt x="150" y="329"/>
                  <a:pt x="150" y="329"/>
                  <a:pt x="151" y="329"/>
                </a:cubicBezTo>
                <a:cubicBezTo>
                  <a:pt x="150" y="328"/>
                  <a:pt x="150" y="328"/>
                  <a:pt x="150" y="328"/>
                </a:cubicBezTo>
                <a:cubicBezTo>
                  <a:pt x="152" y="329"/>
                  <a:pt x="153" y="329"/>
                  <a:pt x="154" y="330"/>
                </a:cubicBezTo>
                <a:cubicBezTo>
                  <a:pt x="153" y="330"/>
                  <a:pt x="153" y="331"/>
                  <a:pt x="153" y="331"/>
                </a:cubicBezTo>
                <a:cubicBezTo>
                  <a:pt x="153" y="332"/>
                  <a:pt x="152" y="332"/>
                  <a:pt x="152" y="332"/>
                </a:cubicBezTo>
                <a:cubicBezTo>
                  <a:pt x="152" y="333"/>
                  <a:pt x="152" y="333"/>
                  <a:pt x="152" y="334"/>
                </a:cubicBezTo>
                <a:cubicBezTo>
                  <a:pt x="153" y="334"/>
                  <a:pt x="153" y="334"/>
                  <a:pt x="154" y="334"/>
                </a:cubicBezTo>
                <a:cubicBezTo>
                  <a:pt x="154" y="335"/>
                  <a:pt x="154" y="336"/>
                  <a:pt x="153" y="337"/>
                </a:cubicBezTo>
                <a:cubicBezTo>
                  <a:pt x="154" y="337"/>
                  <a:pt x="154" y="337"/>
                  <a:pt x="154" y="337"/>
                </a:cubicBezTo>
                <a:cubicBezTo>
                  <a:pt x="154" y="338"/>
                  <a:pt x="155" y="339"/>
                  <a:pt x="155" y="339"/>
                </a:cubicBezTo>
                <a:cubicBezTo>
                  <a:pt x="155" y="339"/>
                  <a:pt x="156" y="339"/>
                  <a:pt x="156" y="338"/>
                </a:cubicBezTo>
                <a:cubicBezTo>
                  <a:pt x="156" y="338"/>
                  <a:pt x="156" y="338"/>
                  <a:pt x="156" y="338"/>
                </a:cubicBezTo>
                <a:cubicBezTo>
                  <a:pt x="156" y="338"/>
                  <a:pt x="156" y="338"/>
                  <a:pt x="156" y="338"/>
                </a:cubicBezTo>
                <a:cubicBezTo>
                  <a:pt x="157" y="339"/>
                  <a:pt x="157" y="339"/>
                  <a:pt x="157" y="339"/>
                </a:cubicBezTo>
                <a:cubicBezTo>
                  <a:pt x="156" y="340"/>
                  <a:pt x="156" y="340"/>
                  <a:pt x="156" y="340"/>
                </a:cubicBezTo>
                <a:cubicBezTo>
                  <a:pt x="157" y="340"/>
                  <a:pt x="157" y="340"/>
                  <a:pt x="157" y="340"/>
                </a:cubicBezTo>
                <a:cubicBezTo>
                  <a:pt x="157" y="341"/>
                  <a:pt x="157" y="341"/>
                  <a:pt x="156" y="342"/>
                </a:cubicBezTo>
                <a:cubicBezTo>
                  <a:pt x="157" y="342"/>
                  <a:pt x="157" y="341"/>
                  <a:pt x="158" y="341"/>
                </a:cubicBezTo>
                <a:cubicBezTo>
                  <a:pt x="157" y="340"/>
                  <a:pt x="157" y="340"/>
                  <a:pt x="157" y="340"/>
                </a:cubicBezTo>
                <a:cubicBezTo>
                  <a:pt x="158" y="340"/>
                  <a:pt x="158" y="340"/>
                  <a:pt x="158" y="340"/>
                </a:cubicBezTo>
                <a:cubicBezTo>
                  <a:pt x="158" y="340"/>
                  <a:pt x="159" y="341"/>
                  <a:pt x="159" y="341"/>
                </a:cubicBezTo>
                <a:cubicBezTo>
                  <a:pt x="159" y="342"/>
                  <a:pt x="159" y="342"/>
                  <a:pt x="159" y="342"/>
                </a:cubicBezTo>
                <a:cubicBezTo>
                  <a:pt x="159" y="343"/>
                  <a:pt x="159" y="343"/>
                  <a:pt x="160" y="343"/>
                </a:cubicBezTo>
                <a:cubicBezTo>
                  <a:pt x="160" y="343"/>
                  <a:pt x="160" y="343"/>
                  <a:pt x="160" y="343"/>
                </a:cubicBezTo>
                <a:cubicBezTo>
                  <a:pt x="160" y="343"/>
                  <a:pt x="161" y="343"/>
                  <a:pt x="161" y="343"/>
                </a:cubicBezTo>
                <a:cubicBezTo>
                  <a:pt x="161" y="344"/>
                  <a:pt x="161" y="344"/>
                  <a:pt x="161" y="345"/>
                </a:cubicBezTo>
                <a:cubicBezTo>
                  <a:pt x="161" y="345"/>
                  <a:pt x="161" y="345"/>
                  <a:pt x="162" y="345"/>
                </a:cubicBezTo>
                <a:cubicBezTo>
                  <a:pt x="162" y="345"/>
                  <a:pt x="162" y="345"/>
                  <a:pt x="162" y="345"/>
                </a:cubicBezTo>
                <a:cubicBezTo>
                  <a:pt x="162" y="346"/>
                  <a:pt x="162" y="346"/>
                  <a:pt x="162" y="346"/>
                </a:cubicBezTo>
                <a:cubicBezTo>
                  <a:pt x="163" y="346"/>
                  <a:pt x="163" y="346"/>
                  <a:pt x="164" y="346"/>
                </a:cubicBezTo>
                <a:cubicBezTo>
                  <a:pt x="163" y="347"/>
                  <a:pt x="163" y="347"/>
                  <a:pt x="163" y="347"/>
                </a:cubicBezTo>
                <a:cubicBezTo>
                  <a:pt x="163" y="348"/>
                  <a:pt x="164" y="348"/>
                  <a:pt x="164" y="348"/>
                </a:cubicBezTo>
                <a:cubicBezTo>
                  <a:pt x="164" y="348"/>
                  <a:pt x="164" y="348"/>
                  <a:pt x="164" y="348"/>
                </a:cubicBezTo>
                <a:cubicBezTo>
                  <a:pt x="165" y="348"/>
                  <a:pt x="165" y="349"/>
                  <a:pt x="166" y="348"/>
                </a:cubicBezTo>
                <a:cubicBezTo>
                  <a:pt x="167" y="349"/>
                  <a:pt x="168" y="349"/>
                  <a:pt x="169" y="349"/>
                </a:cubicBezTo>
                <a:cubicBezTo>
                  <a:pt x="168" y="349"/>
                  <a:pt x="168" y="349"/>
                  <a:pt x="168" y="350"/>
                </a:cubicBezTo>
                <a:cubicBezTo>
                  <a:pt x="168" y="350"/>
                  <a:pt x="169" y="350"/>
                  <a:pt x="170" y="350"/>
                </a:cubicBezTo>
                <a:cubicBezTo>
                  <a:pt x="170" y="351"/>
                  <a:pt x="170" y="351"/>
                  <a:pt x="170" y="351"/>
                </a:cubicBezTo>
                <a:cubicBezTo>
                  <a:pt x="170" y="351"/>
                  <a:pt x="171" y="351"/>
                  <a:pt x="172" y="351"/>
                </a:cubicBezTo>
                <a:cubicBezTo>
                  <a:pt x="172" y="350"/>
                  <a:pt x="172" y="350"/>
                  <a:pt x="172" y="350"/>
                </a:cubicBezTo>
                <a:cubicBezTo>
                  <a:pt x="172" y="350"/>
                  <a:pt x="172" y="350"/>
                  <a:pt x="172" y="350"/>
                </a:cubicBezTo>
                <a:cubicBezTo>
                  <a:pt x="172" y="351"/>
                  <a:pt x="173" y="352"/>
                  <a:pt x="173" y="351"/>
                </a:cubicBezTo>
                <a:cubicBezTo>
                  <a:pt x="174" y="352"/>
                  <a:pt x="175" y="352"/>
                  <a:pt x="175" y="351"/>
                </a:cubicBezTo>
                <a:cubicBezTo>
                  <a:pt x="175" y="352"/>
                  <a:pt x="175" y="352"/>
                  <a:pt x="175" y="352"/>
                </a:cubicBezTo>
                <a:cubicBezTo>
                  <a:pt x="176" y="352"/>
                  <a:pt x="176" y="352"/>
                  <a:pt x="176" y="352"/>
                </a:cubicBezTo>
                <a:cubicBezTo>
                  <a:pt x="177" y="352"/>
                  <a:pt x="177" y="352"/>
                  <a:pt x="177" y="352"/>
                </a:cubicBezTo>
                <a:cubicBezTo>
                  <a:pt x="177" y="351"/>
                  <a:pt x="177" y="351"/>
                  <a:pt x="177" y="351"/>
                </a:cubicBezTo>
                <a:cubicBezTo>
                  <a:pt x="177" y="351"/>
                  <a:pt x="178" y="351"/>
                  <a:pt x="179" y="351"/>
                </a:cubicBezTo>
                <a:cubicBezTo>
                  <a:pt x="179" y="351"/>
                  <a:pt x="179" y="351"/>
                  <a:pt x="179" y="351"/>
                </a:cubicBezTo>
                <a:cubicBezTo>
                  <a:pt x="179" y="351"/>
                  <a:pt x="180" y="351"/>
                  <a:pt x="181" y="351"/>
                </a:cubicBezTo>
                <a:cubicBezTo>
                  <a:pt x="182" y="350"/>
                  <a:pt x="182" y="350"/>
                  <a:pt x="182" y="350"/>
                </a:cubicBezTo>
                <a:cubicBezTo>
                  <a:pt x="180" y="350"/>
                  <a:pt x="178" y="349"/>
                  <a:pt x="176" y="348"/>
                </a:cubicBezTo>
                <a:cubicBezTo>
                  <a:pt x="175" y="347"/>
                  <a:pt x="174" y="346"/>
                  <a:pt x="173" y="346"/>
                </a:cubicBezTo>
                <a:cubicBezTo>
                  <a:pt x="173" y="345"/>
                  <a:pt x="173" y="345"/>
                  <a:pt x="173" y="345"/>
                </a:cubicBezTo>
                <a:cubicBezTo>
                  <a:pt x="173" y="345"/>
                  <a:pt x="172" y="345"/>
                  <a:pt x="172" y="344"/>
                </a:cubicBezTo>
                <a:cubicBezTo>
                  <a:pt x="171" y="345"/>
                  <a:pt x="171" y="345"/>
                  <a:pt x="171" y="345"/>
                </a:cubicBezTo>
                <a:cubicBezTo>
                  <a:pt x="170" y="344"/>
                  <a:pt x="170" y="344"/>
                  <a:pt x="170" y="344"/>
                </a:cubicBezTo>
                <a:cubicBezTo>
                  <a:pt x="170" y="343"/>
                  <a:pt x="170" y="343"/>
                  <a:pt x="170" y="343"/>
                </a:cubicBezTo>
                <a:cubicBezTo>
                  <a:pt x="171" y="343"/>
                  <a:pt x="171" y="344"/>
                  <a:pt x="172" y="344"/>
                </a:cubicBezTo>
                <a:cubicBezTo>
                  <a:pt x="171" y="342"/>
                  <a:pt x="169" y="341"/>
                  <a:pt x="168" y="339"/>
                </a:cubicBezTo>
                <a:cubicBezTo>
                  <a:pt x="169" y="338"/>
                  <a:pt x="170" y="338"/>
                  <a:pt x="170" y="337"/>
                </a:cubicBezTo>
                <a:cubicBezTo>
                  <a:pt x="170" y="336"/>
                  <a:pt x="170" y="336"/>
                  <a:pt x="170" y="335"/>
                </a:cubicBezTo>
                <a:cubicBezTo>
                  <a:pt x="171" y="333"/>
                  <a:pt x="173" y="333"/>
                  <a:pt x="172" y="330"/>
                </a:cubicBezTo>
                <a:cubicBezTo>
                  <a:pt x="171" y="329"/>
                  <a:pt x="169" y="329"/>
                  <a:pt x="168" y="328"/>
                </a:cubicBezTo>
                <a:cubicBezTo>
                  <a:pt x="167" y="328"/>
                  <a:pt x="167" y="328"/>
                  <a:pt x="167" y="328"/>
                </a:cubicBezTo>
                <a:cubicBezTo>
                  <a:pt x="167" y="326"/>
                  <a:pt x="167" y="325"/>
                  <a:pt x="167" y="324"/>
                </a:cubicBezTo>
                <a:cubicBezTo>
                  <a:pt x="168" y="324"/>
                  <a:pt x="169" y="324"/>
                  <a:pt x="170" y="324"/>
                </a:cubicBezTo>
                <a:cubicBezTo>
                  <a:pt x="170" y="323"/>
                  <a:pt x="170" y="322"/>
                  <a:pt x="170" y="321"/>
                </a:cubicBezTo>
                <a:cubicBezTo>
                  <a:pt x="169" y="320"/>
                  <a:pt x="169" y="320"/>
                  <a:pt x="169" y="320"/>
                </a:cubicBezTo>
                <a:cubicBezTo>
                  <a:pt x="169" y="320"/>
                  <a:pt x="170" y="320"/>
                  <a:pt x="170" y="319"/>
                </a:cubicBezTo>
                <a:cubicBezTo>
                  <a:pt x="170" y="319"/>
                  <a:pt x="170" y="319"/>
                  <a:pt x="171" y="318"/>
                </a:cubicBezTo>
                <a:cubicBezTo>
                  <a:pt x="170" y="318"/>
                  <a:pt x="170" y="318"/>
                  <a:pt x="169" y="318"/>
                </a:cubicBezTo>
                <a:cubicBezTo>
                  <a:pt x="169" y="317"/>
                  <a:pt x="169" y="317"/>
                  <a:pt x="169" y="317"/>
                </a:cubicBezTo>
                <a:cubicBezTo>
                  <a:pt x="168" y="315"/>
                  <a:pt x="167" y="314"/>
                  <a:pt x="167" y="312"/>
                </a:cubicBezTo>
                <a:cubicBezTo>
                  <a:pt x="168" y="313"/>
                  <a:pt x="169" y="313"/>
                  <a:pt x="170" y="313"/>
                </a:cubicBezTo>
                <a:cubicBezTo>
                  <a:pt x="172" y="314"/>
                  <a:pt x="173" y="313"/>
                  <a:pt x="174" y="313"/>
                </a:cubicBezTo>
                <a:cubicBezTo>
                  <a:pt x="173" y="312"/>
                  <a:pt x="173" y="312"/>
                  <a:pt x="173" y="311"/>
                </a:cubicBezTo>
                <a:cubicBezTo>
                  <a:pt x="173" y="310"/>
                  <a:pt x="173" y="310"/>
                  <a:pt x="173" y="309"/>
                </a:cubicBezTo>
                <a:cubicBezTo>
                  <a:pt x="173" y="309"/>
                  <a:pt x="172" y="308"/>
                  <a:pt x="172" y="307"/>
                </a:cubicBezTo>
                <a:cubicBezTo>
                  <a:pt x="175" y="308"/>
                  <a:pt x="179" y="307"/>
                  <a:pt x="182" y="305"/>
                </a:cubicBezTo>
                <a:cubicBezTo>
                  <a:pt x="182" y="304"/>
                  <a:pt x="183" y="303"/>
                  <a:pt x="183" y="302"/>
                </a:cubicBezTo>
                <a:cubicBezTo>
                  <a:pt x="183" y="301"/>
                  <a:pt x="183" y="301"/>
                  <a:pt x="183" y="300"/>
                </a:cubicBezTo>
                <a:cubicBezTo>
                  <a:pt x="182" y="300"/>
                  <a:pt x="181" y="300"/>
                  <a:pt x="181" y="299"/>
                </a:cubicBezTo>
                <a:cubicBezTo>
                  <a:pt x="181" y="299"/>
                  <a:pt x="181" y="298"/>
                  <a:pt x="181" y="297"/>
                </a:cubicBezTo>
                <a:cubicBezTo>
                  <a:pt x="180" y="296"/>
                  <a:pt x="179" y="296"/>
                  <a:pt x="177" y="295"/>
                </a:cubicBezTo>
                <a:cubicBezTo>
                  <a:pt x="177" y="294"/>
                  <a:pt x="177" y="294"/>
                  <a:pt x="177" y="294"/>
                </a:cubicBezTo>
                <a:cubicBezTo>
                  <a:pt x="178" y="295"/>
                  <a:pt x="179" y="295"/>
                  <a:pt x="181" y="295"/>
                </a:cubicBezTo>
                <a:cubicBezTo>
                  <a:pt x="182" y="296"/>
                  <a:pt x="182" y="296"/>
                  <a:pt x="183" y="296"/>
                </a:cubicBezTo>
                <a:cubicBezTo>
                  <a:pt x="184" y="296"/>
                  <a:pt x="185" y="296"/>
                  <a:pt x="186" y="296"/>
                </a:cubicBezTo>
                <a:cubicBezTo>
                  <a:pt x="188" y="296"/>
                  <a:pt x="189" y="294"/>
                  <a:pt x="189" y="293"/>
                </a:cubicBezTo>
                <a:cubicBezTo>
                  <a:pt x="189" y="292"/>
                  <a:pt x="190" y="292"/>
                  <a:pt x="190" y="291"/>
                </a:cubicBezTo>
                <a:cubicBezTo>
                  <a:pt x="190" y="290"/>
                  <a:pt x="191" y="289"/>
                  <a:pt x="191" y="288"/>
                </a:cubicBezTo>
                <a:cubicBezTo>
                  <a:pt x="191" y="288"/>
                  <a:pt x="191" y="287"/>
                  <a:pt x="191" y="287"/>
                </a:cubicBezTo>
                <a:cubicBezTo>
                  <a:pt x="191" y="286"/>
                  <a:pt x="192" y="285"/>
                  <a:pt x="192" y="284"/>
                </a:cubicBezTo>
                <a:cubicBezTo>
                  <a:pt x="192" y="284"/>
                  <a:pt x="193" y="283"/>
                  <a:pt x="193" y="283"/>
                </a:cubicBezTo>
                <a:cubicBezTo>
                  <a:pt x="193" y="284"/>
                  <a:pt x="193" y="284"/>
                  <a:pt x="193" y="285"/>
                </a:cubicBezTo>
                <a:cubicBezTo>
                  <a:pt x="193" y="285"/>
                  <a:pt x="193" y="285"/>
                  <a:pt x="193" y="285"/>
                </a:cubicBezTo>
                <a:cubicBezTo>
                  <a:pt x="193" y="287"/>
                  <a:pt x="193" y="287"/>
                  <a:pt x="193" y="287"/>
                </a:cubicBezTo>
                <a:cubicBezTo>
                  <a:pt x="195" y="284"/>
                  <a:pt x="194" y="280"/>
                  <a:pt x="197" y="279"/>
                </a:cubicBezTo>
                <a:cubicBezTo>
                  <a:pt x="198" y="277"/>
                  <a:pt x="197" y="275"/>
                  <a:pt x="197" y="273"/>
                </a:cubicBezTo>
                <a:cubicBezTo>
                  <a:pt x="197" y="272"/>
                  <a:pt x="197" y="271"/>
                  <a:pt x="197" y="270"/>
                </a:cubicBezTo>
                <a:cubicBezTo>
                  <a:pt x="198" y="269"/>
                  <a:pt x="198" y="269"/>
                  <a:pt x="198" y="269"/>
                </a:cubicBezTo>
                <a:cubicBezTo>
                  <a:pt x="198" y="268"/>
                  <a:pt x="198" y="268"/>
                  <a:pt x="198" y="268"/>
                </a:cubicBezTo>
                <a:cubicBezTo>
                  <a:pt x="199" y="267"/>
                  <a:pt x="201" y="266"/>
                  <a:pt x="203" y="265"/>
                </a:cubicBezTo>
                <a:cubicBezTo>
                  <a:pt x="203" y="265"/>
                  <a:pt x="204" y="265"/>
                  <a:pt x="204" y="266"/>
                </a:cubicBezTo>
                <a:cubicBezTo>
                  <a:pt x="204" y="265"/>
                  <a:pt x="204" y="265"/>
                  <a:pt x="204" y="265"/>
                </a:cubicBezTo>
                <a:cubicBezTo>
                  <a:pt x="205" y="264"/>
                  <a:pt x="205" y="264"/>
                  <a:pt x="205" y="264"/>
                </a:cubicBezTo>
                <a:cubicBezTo>
                  <a:pt x="206" y="264"/>
                  <a:pt x="206" y="264"/>
                  <a:pt x="206" y="264"/>
                </a:cubicBezTo>
                <a:cubicBezTo>
                  <a:pt x="205" y="263"/>
                  <a:pt x="205" y="263"/>
                  <a:pt x="205" y="263"/>
                </a:cubicBezTo>
                <a:cubicBezTo>
                  <a:pt x="206" y="264"/>
                  <a:pt x="206" y="264"/>
                  <a:pt x="206" y="264"/>
                </a:cubicBezTo>
                <a:cubicBezTo>
                  <a:pt x="207" y="263"/>
                  <a:pt x="207" y="263"/>
                  <a:pt x="207" y="263"/>
                </a:cubicBezTo>
                <a:cubicBezTo>
                  <a:pt x="208" y="263"/>
                  <a:pt x="210" y="263"/>
                  <a:pt x="211" y="263"/>
                </a:cubicBezTo>
                <a:cubicBezTo>
                  <a:pt x="212" y="262"/>
                  <a:pt x="212" y="262"/>
                  <a:pt x="212" y="262"/>
                </a:cubicBezTo>
                <a:cubicBezTo>
                  <a:pt x="212" y="261"/>
                  <a:pt x="213" y="261"/>
                  <a:pt x="213" y="260"/>
                </a:cubicBezTo>
                <a:cubicBezTo>
                  <a:pt x="214" y="259"/>
                  <a:pt x="214" y="258"/>
                  <a:pt x="214" y="257"/>
                </a:cubicBezTo>
                <a:cubicBezTo>
                  <a:pt x="215" y="257"/>
                  <a:pt x="215" y="256"/>
                  <a:pt x="215" y="255"/>
                </a:cubicBezTo>
                <a:cubicBezTo>
                  <a:pt x="216" y="254"/>
                  <a:pt x="216" y="254"/>
                  <a:pt x="216" y="254"/>
                </a:cubicBezTo>
                <a:cubicBezTo>
                  <a:pt x="216" y="253"/>
                  <a:pt x="216" y="252"/>
                  <a:pt x="216" y="251"/>
                </a:cubicBezTo>
                <a:cubicBezTo>
                  <a:pt x="216" y="249"/>
                  <a:pt x="217" y="248"/>
                  <a:pt x="217" y="247"/>
                </a:cubicBezTo>
                <a:cubicBezTo>
                  <a:pt x="217" y="245"/>
                  <a:pt x="217" y="244"/>
                  <a:pt x="217" y="242"/>
                </a:cubicBezTo>
                <a:cubicBezTo>
                  <a:pt x="217" y="240"/>
                  <a:pt x="217" y="237"/>
                  <a:pt x="217" y="235"/>
                </a:cubicBezTo>
                <a:cubicBezTo>
                  <a:pt x="218" y="236"/>
                  <a:pt x="218" y="236"/>
                  <a:pt x="218" y="236"/>
                </a:cubicBezTo>
                <a:cubicBezTo>
                  <a:pt x="220" y="234"/>
                  <a:pt x="220" y="232"/>
                  <a:pt x="221" y="230"/>
                </a:cubicBezTo>
                <a:cubicBezTo>
                  <a:pt x="222" y="229"/>
                  <a:pt x="224" y="227"/>
                  <a:pt x="225" y="226"/>
                </a:cubicBezTo>
                <a:cubicBezTo>
                  <a:pt x="226" y="224"/>
                  <a:pt x="227" y="221"/>
                  <a:pt x="226" y="219"/>
                </a:cubicBezTo>
                <a:cubicBezTo>
                  <a:pt x="226" y="217"/>
                  <a:pt x="226" y="215"/>
                  <a:pt x="224" y="21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9"/>
          <p:cNvSpPr/>
          <p:nvPr/>
        </p:nvSpPr>
        <p:spPr bwMode="auto">
          <a:xfrm>
            <a:off x="3209165" y="5008781"/>
            <a:ext cx="17463" cy="6350"/>
          </a:xfrm>
          <a:custGeom>
            <a:avLst/>
            <a:gdLst>
              <a:gd name="T0" fmla="*/ 0 w 6"/>
              <a:gd name="T1" fmla="*/ 1 h 2"/>
              <a:gd name="T2" fmla="*/ 1 w 6"/>
              <a:gd name="T3" fmla="*/ 2 h 2"/>
              <a:gd name="T4" fmla="*/ 6 w 6"/>
              <a:gd name="T5" fmla="*/ 1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1" y="2"/>
                  <a:pt x="1" y="2"/>
                  <a:pt x="1" y="2"/>
                </a:cubicBezTo>
                <a:cubicBezTo>
                  <a:pt x="2" y="2"/>
                  <a:pt x="4" y="1"/>
                  <a:pt x="6" y="1"/>
                </a:cubicBezTo>
                <a:cubicBezTo>
                  <a:pt x="4" y="1"/>
                  <a:pt x="4" y="1"/>
                  <a:pt x="4" y="1"/>
                </a:cubicBezTo>
                <a:cubicBezTo>
                  <a:pt x="3" y="0"/>
                  <a:pt x="2"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0"/>
          <p:cNvSpPr/>
          <p:nvPr/>
        </p:nvSpPr>
        <p:spPr bwMode="auto">
          <a:xfrm>
            <a:off x="3077403" y="4807169"/>
            <a:ext cx="268288" cy="234950"/>
          </a:xfrm>
          <a:custGeom>
            <a:avLst/>
            <a:gdLst>
              <a:gd name="T0" fmla="*/ 94 w 97"/>
              <a:gd name="T1" fmla="*/ 38 h 85"/>
              <a:gd name="T2" fmla="*/ 92 w 97"/>
              <a:gd name="T3" fmla="*/ 33 h 85"/>
              <a:gd name="T4" fmla="*/ 90 w 97"/>
              <a:gd name="T5" fmla="*/ 33 h 85"/>
              <a:gd name="T6" fmla="*/ 86 w 97"/>
              <a:gd name="T7" fmla="*/ 25 h 85"/>
              <a:gd name="T8" fmla="*/ 82 w 97"/>
              <a:gd name="T9" fmla="*/ 17 h 85"/>
              <a:gd name="T10" fmla="*/ 81 w 97"/>
              <a:gd name="T11" fmla="*/ 10 h 85"/>
              <a:gd name="T12" fmla="*/ 77 w 97"/>
              <a:gd name="T13" fmla="*/ 5 h 85"/>
              <a:gd name="T14" fmla="*/ 75 w 97"/>
              <a:gd name="T15" fmla="*/ 2 h 85"/>
              <a:gd name="T16" fmla="*/ 70 w 97"/>
              <a:gd name="T17" fmla="*/ 19 h 85"/>
              <a:gd name="T18" fmla="*/ 62 w 97"/>
              <a:gd name="T19" fmla="*/ 15 h 85"/>
              <a:gd name="T20" fmla="*/ 58 w 97"/>
              <a:gd name="T21" fmla="*/ 12 h 85"/>
              <a:gd name="T22" fmla="*/ 61 w 97"/>
              <a:gd name="T23" fmla="*/ 7 h 85"/>
              <a:gd name="T24" fmla="*/ 60 w 97"/>
              <a:gd name="T25" fmla="*/ 5 h 85"/>
              <a:gd name="T26" fmla="*/ 54 w 97"/>
              <a:gd name="T27" fmla="*/ 3 h 85"/>
              <a:gd name="T28" fmla="*/ 52 w 97"/>
              <a:gd name="T29" fmla="*/ 4 h 85"/>
              <a:gd name="T30" fmla="*/ 46 w 97"/>
              <a:gd name="T31" fmla="*/ 7 h 85"/>
              <a:gd name="T32" fmla="*/ 41 w 97"/>
              <a:gd name="T33" fmla="*/ 12 h 85"/>
              <a:gd name="T34" fmla="*/ 35 w 97"/>
              <a:gd name="T35" fmla="*/ 11 h 85"/>
              <a:gd name="T36" fmla="*/ 32 w 97"/>
              <a:gd name="T37" fmla="*/ 12 h 85"/>
              <a:gd name="T38" fmla="*/ 28 w 97"/>
              <a:gd name="T39" fmla="*/ 15 h 85"/>
              <a:gd name="T40" fmla="*/ 28 w 97"/>
              <a:gd name="T41" fmla="*/ 18 h 85"/>
              <a:gd name="T42" fmla="*/ 20 w 97"/>
              <a:gd name="T43" fmla="*/ 25 h 85"/>
              <a:gd name="T44" fmla="*/ 5 w 97"/>
              <a:gd name="T45" fmla="*/ 31 h 85"/>
              <a:gd name="T46" fmla="*/ 2 w 97"/>
              <a:gd name="T47" fmla="*/ 33 h 85"/>
              <a:gd name="T48" fmla="*/ 1 w 97"/>
              <a:gd name="T49" fmla="*/ 43 h 85"/>
              <a:gd name="T50" fmla="*/ 0 w 97"/>
              <a:gd name="T51" fmla="*/ 47 h 85"/>
              <a:gd name="T52" fmla="*/ 2 w 97"/>
              <a:gd name="T53" fmla="*/ 59 h 85"/>
              <a:gd name="T54" fmla="*/ 0 w 97"/>
              <a:gd name="T55" fmla="*/ 66 h 85"/>
              <a:gd name="T56" fmla="*/ 10 w 97"/>
              <a:gd name="T57" fmla="*/ 67 h 85"/>
              <a:gd name="T58" fmla="*/ 21 w 97"/>
              <a:gd name="T59" fmla="*/ 65 h 85"/>
              <a:gd name="T60" fmla="*/ 33 w 97"/>
              <a:gd name="T61" fmla="*/ 62 h 85"/>
              <a:gd name="T62" fmla="*/ 41 w 97"/>
              <a:gd name="T63" fmla="*/ 63 h 85"/>
              <a:gd name="T64" fmla="*/ 43 w 97"/>
              <a:gd name="T65" fmla="*/ 65 h 85"/>
              <a:gd name="T66" fmla="*/ 45 w 97"/>
              <a:gd name="T67" fmla="*/ 70 h 85"/>
              <a:gd name="T68" fmla="*/ 47 w 97"/>
              <a:gd name="T69" fmla="*/ 70 h 85"/>
              <a:gd name="T70" fmla="*/ 55 w 97"/>
              <a:gd name="T71" fmla="*/ 65 h 85"/>
              <a:gd name="T72" fmla="*/ 53 w 97"/>
              <a:gd name="T73" fmla="*/ 68 h 85"/>
              <a:gd name="T74" fmla="*/ 50 w 97"/>
              <a:gd name="T75" fmla="*/ 72 h 85"/>
              <a:gd name="T76" fmla="*/ 55 w 97"/>
              <a:gd name="T77" fmla="*/ 71 h 85"/>
              <a:gd name="T78" fmla="*/ 58 w 97"/>
              <a:gd name="T79" fmla="*/ 80 h 85"/>
              <a:gd name="T80" fmla="*/ 69 w 97"/>
              <a:gd name="T81" fmla="*/ 84 h 85"/>
              <a:gd name="T82" fmla="*/ 76 w 97"/>
              <a:gd name="T83" fmla="*/ 84 h 85"/>
              <a:gd name="T84" fmla="*/ 86 w 97"/>
              <a:gd name="T85" fmla="*/ 79 h 85"/>
              <a:gd name="T86" fmla="*/ 89 w 97"/>
              <a:gd name="T87" fmla="*/ 67 h 85"/>
              <a:gd name="T88" fmla="*/ 95 w 97"/>
              <a:gd name="T89" fmla="*/ 51 h 85"/>
              <a:gd name="T90" fmla="*/ 95 w 97"/>
              <a:gd name="T91" fmla="*/ 47 h 85"/>
              <a:gd name="T92" fmla="*/ 96 w 97"/>
              <a:gd name="T93"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85">
                <a:moveTo>
                  <a:pt x="96" y="41"/>
                </a:moveTo>
                <a:cubicBezTo>
                  <a:pt x="95" y="41"/>
                  <a:pt x="95" y="40"/>
                  <a:pt x="95" y="40"/>
                </a:cubicBezTo>
                <a:cubicBezTo>
                  <a:pt x="95" y="39"/>
                  <a:pt x="94" y="38"/>
                  <a:pt x="94" y="38"/>
                </a:cubicBezTo>
                <a:cubicBezTo>
                  <a:pt x="93" y="37"/>
                  <a:pt x="93" y="37"/>
                  <a:pt x="93" y="37"/>
                </a:cubicBezTo>
                <a:cubicBezTo>
                  <a:pt x="93" y="36"/>
                  <a:pt x="93" y="36"/>
                  <a:pt x="92" y="36"/>
                </a:cubicBezTo>
                <a:cubicBezTo>
                  <a:pt x="92" y="35"/>
                  <a:pt x="92" y="34"/>
                  <a:pt x="92" y="33"/>
                </a:cubicBezTo>
                <a:cubicBezTo>
                  <a:pt x="92" y="33"/>
                  <a:pt x="92" y="33"/>
                  <a:pt x="92" y="33"/>
                </a:cubicBezTo>
                <a:cubicBezTo>
                  <a:pt x="91" y="33"/>
                  <a:pt x="91" y="32"/>
                  <a:pt x="91" y="32"/>
                </a:cubicBezTo>
                <a:cubicBezTo>
                  <a:pt x="90" y="33"/>
                  <a:pt x="90" y="33"/>
                  <a:pt x="90" y="33"/>
                </a:cubicBezTo>
                <a:cubicBezTo>
                  <a:pt x="89" y="31"/>
                  <a:pt x="90" y="29"/>
                  <a:pt x="88" y="28"/>
                </a:cubicBezTo>
                <a:cubicBezTo>
                  <a:pt x="89" y="28"/>
                  <a:pt x="89" y="27"/>
                  <a:pt x="89" y="27"/>
                </a:cubicBezTo>
                <a:cubicBezTo>
                  <a:pt x="88" y="26"/>
                  <a:pt x="87" y="26"/>
                  <a:pt x="86" y="25"/>
                </a:cubicBezTo>
                <a:cubicBezTo>
                  <a:pt x="85" y="24"/>
                  <a:pt x="84" y="24"/>
                  <a:pt x="83" y="23"/>
                </a:cubicBezTo>
                <a:cubicBezTo>
                  <a:pt x="83" y="22"/>
                  <a:pt x="83" y="21"/>
                  <a:pt x="83" y="20"/>
                </a:cubicBezTo>
                <a:cubicBezTo>
                  <a:pt x="83" y="19"/>
                  <a:pt x="83" y="18"/>
                  <a:pt x="82" y="17"/>
                </a:cubicBezTo>
                <a:cubicBezTo>
                  <a:pt x="81" y="15"/>
                  <a:pt x="82" y="13"/>
                  <a:pt x="82" y="12"/>
                </a:cubicBezTo>
                <a:cubicBezTo>
                  <a:pt x="82" y="11"/>
                  <a:pt x="81" y="11"/>
                  <a:pt x="81" y="11"/>
                </a:cubicBezTo>
                <a:cubicBezTo>
                  <a:pt x="81" y="10"/>
                  <a:pt x="81" y="10"/>
                  <a:pt x="81" y="10"/>
                </a:cubicBezTo>
                <a:cubicBezTo>
                  <a:pt x="80" y="10"/>
                  <a:pt x="79" y="10"/>
                  <a:pt x="79" y="10"/>
                </a:cubicBezTo>
                <a:cubicBezTo>
                  <a:pt x="78" y="9"/>
                  <a:pt x="78" y="7"/>
                  <a:pt x="78" y="5"/>
                </a:cubicBezTo>
                <a:cubicBezTo>
                  <a:pt x="77" y="5"/>
                  <a:pt x="77" y="5"/>
                  <a:pt x="77" y="5"/>
                </a:cubicBezTo>
                <a:cubicBezTo>
                  <a:pt x="78" y="4"/>
                  <a:pt x="78" y="4"/>
                  <a:pt x="78" y="3"/>
                </a:cubicBezTo>
                <a:cubicBezTo>
                  <a:pt x="76" y="3"/>
                  <a:pt x="77" y="1"/>
                  <a:pt x="77" y="0"/>
                </a:cubicBezTo>
                <a:cubicBezTo>
                  <a:pt x="76" y="1"/>
                  <a:pt x="75" y="1"/>
                  <a:pt x="75" y="2"/>
                </a:cubicBezTo>
                <a:cubicBezTo>
                  <a:pt x="75" y="3"/>
                  <a:pt x="74" y="4"/>
                  <a:pt x="74" y="5"/>
                </a:cubicBezTo>
                <a:cubicBezTo>
                  <a:pt x="74" y="6"/>
                  <a:pt x="73" y="8"/>
                  <a:pt x="73" y="10"/>
                </a:cubicBezTo>
                <a:cubicBezTo>
                  <a:pt x="73" y="13"/>
                  <a:pt x="72" y="16"/>
                  <a:pt x="70" y="19"/>
                </a:cubicBezTo>
                <a:cubicBezTo>
                  <a:pt x="69" y="19"/>
                  <a:pt x="68" y="20"/>
                  <a:pt x="67" y="19"/>
                </a:cubicBezTo>
                <a:cubicBezTo>
                  <a:pt x="67" y="19"/>
                  <a:pt x="66" y="18"/>
                  <a:pt x="66" y="17"/>
                </a:cubicBezTo>
                <a:cubicBezTo>
                  <a:pt x="64" y="17"/>
                  <a:pt x="63" y="15"/>
                  <a:pt x="62" y="15"/>
                </a:cubicBezTo>
                <a:cubicBezTo>
                  <a:pt x="62" y="13"/>
                  <a:pt x="62" y="13"/>
                  <a:pt x="62" y="13"/>
                </a:cubicBezTo>
                <a:cubicBezTo>
                  <a:pt x="61" y="14"/>
                  <a:pt x="61" y="14"/>
                  <a:pt x="61" y="14"/>
                </a:cubicBezTo>
                <a:cubicBezTo>
                  <a:pt x="60" y="13"/>
                  <a:pt x="59" y="13"/>
                  <a:pt x="58" y="12"/>
                </a:cubicBezTo>
                <a:cubicBezTo>
                  <a:pt x="58" y="10"/>
                  <a:pt x="59" y="9"/>
                  <a:pt x="60" y="8"/>
                </a:cubicBezTo>
                <a:cubicBezTo>
                  <a:pt x="59" y="8"/>
                  <a:pt x="60" y="7"/>
                  <a:pt x="60" y="7"/>
                </a:cubicBezTo>
                <a:cubicBezTo>
                  <a:pt x="61" y="7"/>
                  <a:pt x="61" y="7"/>
                  <a:pt x="61" y="7"/>
                </a:cubicBezTo>
                <a:cubicBezTo>
                  <a:pt x="61" y="6"/>
                  <a:pt x="62" y="5"/>
                  <a:pt x="62" y="4"/>
                </a:cubicBezTo>
                <a:cubicBezTo>
                  <a:pt x="62" y="4"/>
                  <a:pt x="61" y="4"/>
                  <a:pt x="61" y="4"/>
                </a:cubicBezTo>
                <a:cubicBezTo>
                  <a:pt x="60" y="5"/>
                  <a:pt x="60" y="5"/>
                  <a:pt x="60" y="5"/>
                </a:cubicBezTo>
                <a:cubicBezTo>
                  <a:pt x="60" y="4"/>
                  <a:pt x="60" y="4"/>
                  <a:pt x="60" y="3"/>
                </a:cubicBezTo>
                <a:cubicBezTo>
                  <a:pt x="59" y="4"/>
                  <a:pt x="59" y="4"/>
                  <a:pt x="58" y="4"/>
                </a:cubicBezTo>
                <a:cubicBezTo>
                  <a:pt x="56" y="4"/>
                  <a:pt x="55" y="3"/>
                  <a:pt x="54" y="3"/>
                </a:cubicBezTo>
                <a:cubicBezTo>
                  <a:pt x="53" y="2"/>
                  <a:pt x="52" y="1"/>
                  <a:pt x="50" y="1"/>
                </a:cubicBezTo>
                <a:cubicBezTo>
                  <a:pt x="51" y="2"/>
                  <a:pt x="51" y="2"/>
                  <a:pt x="52" y="2"/>
                </a:cubicBezTo>
                <a:cubicBezTo>
                  <a:pt x="52" y="3"/>
                  <a:pt x="52" y="3"/>
                  <a:pt x="52" y="4"/>
                </a:cubicBezTo>
                <a:cubicBezTo>
                  <a:pt x="51" y="4"/>
                  <a:pt x="50" y="4"/>
                  <a:pt x="48" y="4"/>
                </a:cubicBezTo>
                <a:cubicBezTo>
                  <a:pt x="47" y="5"/>
                  <a:pt x="46" y="6"/>
                  <a:pt x="46" y="6"/>
                </a:cubicBezTo>
                <a:cubicBezTo>
                  <a:pt x="46" y="7"/>
                  <a:pt x="46" y="7"/>
                  <a:pt x="46" y="7"/>
                </a:cubicBezTo>
                <a:cubicBezTo>
                  <a:pt x="45" y="8"/>
                  <a:pt x="44" y="9"/>
                  <a:pt x="43" y="10"/>
                </a:cubicBezTo>
                <a:cubicBezTo>
                  <a:pt x="44" y="11"/>
                  <a:pt x="44" y="11"/>
                  <a:pt x="44" y="11"/>
                </a:cubicBezTo>
                <a:cubicBezTo>
                  <a:pt x="43" y="11"/>
                  <a:pt x="42" y="11"/>
                  <a:pt x="41" y="12"/>
                </a:cubicBezTo>
                <a:cubicBezTo>
                  <a:pt x="40" y="10"/>
                  <a:pt x="39" y="9"/>
                  <a:pt x="37" y="8"/>
                </a:cubicBezTo>
                <a:cubicBezTo>
                  <a:pt x="37" y="9"/>
                  <a:pt x="36" y="9"/>
                  <a:pt x="35" y="9"/>
                </a:cubicBezTo>
                <a:cubicBezTo>
                  <a:pt x="35" y="9"/>
                  <a:pt x="35" y="10"/>
                  <a:pt x="35" y="11"/>
                </a:cubicBezTo>
                <a:cubicBezTo>
                  <a:pt x="35" y="11"/>
                  <a:pt x="34" y="10"/>
                  <a:pt x="34" y="10"/>
                </a:cubicBezTo>
                <a:cubicBezTo>
                  <a:pt x="33" y="11"/>
                  <a:pt x="33" y="11"/>
                  <a:pt x="33" y="12"/>
                </a:cubicBezTo>
                <a:cubicBezTo>
                  <a:pt x="32" y="12"/>
                  <a:pt x="32" y="12"/>
                  <a:pt x="32" y="12"/>
                </a:cubicBezTo>
                <a:cubicBezTo>
                  <a:pt x="32" y="12"/>
                  <a:pt x="31" y="13"/>
                  <a:pt x="31" y="13"/>
                </a:cubicBezTo>
                <a:cubicBezTo>
                  <a:pt x="31" y="14"/>
                  <a:pt x="31" y="15"/>
                  <a:pt x="30" y="15"/>
                </a:cubicBezTo>
                <a:cubicBezTo>
                  <a:pt x="30" y="15"/>
                  <a:pt x="29" y="15"/>
                  <a:pt x="28" y="15"/>
                </a:cubicBezTo>
                <a:cubicBezTo>
                  <a:pt x="28" y="15"/>
                  <a:pt x="28" y="16"/>
                  <a:pt x="28" y="16"/>
                </a:cubicBezTo>
                <a:cubicBezTo>
                  <a:pt x="29" y="17"/>
                  <a:pt x="29" y="17"/>
                  <a:pt x="29" y="17"/>
                </a:cubicBezTo>
                <a:cubicBezTo>
                  <a:pt x="28" y="17"/>
                  <a:pt x="28" y="18"/>
                  <a:pt x="28" y="18"/>
                </a:cubicBezTo>
                <a:cubicBezTo>
                  <a:pt x="27" y="17"/>
                  <a:pt x="27" y="17"/>
                  <a:pt x="27" y="16"/>
                </a:cubicBezTo>
                <a:cubicBezTo>
                  <a:pt x="25" y="17"/>
                  <a:pt x="24" y="18"/>
                  <a:pt x="24" y="20"/>
                </a:cubicBezTo>
                <a:cubicBezTo>
                  <a:pt x="23" y="22"/>
                  <a:pt x="22" y="24"/>
                  <a:pt x="20" y="25"/>
                </a:cubicBezTo>
                <a:cubicBezTo>
                  <a:pt x="17" y="26"/>
                  <a:pt x="15" y="26"/>
                  <a:pt x="13" y="27"/>
                </a:cubicBezTo>
                <a:cubicBezTo>
                  <a:pt x="12" y="28"/>
                  <a:pt x="10" y="27"/>
                  <a:pt x="9" y="28"/>
                </a:cubicBezTo>
                <a:cubicBezTo>
                  <a:pt x="8" y="29"/>
                  <a:pt x="7" y="30"/>
                  <a:pt x="5" y="31"/>
                </a:cubicBezTo>
                <a:cubicBezTo>
                  <a:pt x="5" y="31"/>
                  <a:pt x="4" y="32"/>
                  <a:pt x="3" y="33"/>
                </a:cubicBezTo>
                <a:cubicBezTo>
                  <a:pt x="3" y="32"/>
                  <a:pt x="3" y="32"/>
                  <a:pt x="3" y="31"/>
                </a:cubicBezTo>
                <a:cubicBezTo>
                  <a:pt x="3" y="32"/>
                  <a:pt x="2" y="32"/>
                  <a:pt x="2" y="33"/>
                </a:cubicBezTo>
                <a:cubicBezTo>
                  <a:pt x="2" y="35"/>
                  <a:pt x="1" y="36"/>
                  <a:pt x="1" y="37"/>
                </a:cubicBezTo>
                <a:cubicBezTo>
                  <a:pt x="1" y="39"/>
                  <a:pt x="1" y="41"/>
                  <a:pt x="2" y="42"/>
                </a:cubicBezTo>
                <a:cubicBezTo>
                  <a:pt x="2" y="42"/>
                  <a:pt x="1" y="43"/>
                  <a:pt x="1" y="43"/>
                </a:cubicBezTo>
                <a:cubicBezTo>
                  <a:pt x="1" y="43"/>
                  <a:pt x="1" y="43"/>
                  <a:pt x="1" y="43"/>
                </a:cubicBezTo>
                <a:cubicBezTo>
                  <a:pt x="0" y="43"/>
                  <a:pt x="0" y="44"/>
                  <a:pt x="0" y="44"/>
                </a:cubicBezTo>
                <a:cubicBezTo>
                  <a:pt x="0" y="45"/>
                  <a:pt x="0" y="46"/>
                  <a:pt x="0" y="47"/>
                </a:cubicBezTo>
                <a:cubicBezTo>
                  <a:pt x="0" y="48"/>
                  <a:pt x="1" y="50"/>
                  <a:pt x="1" y="51"/>
                </a:cubicBezTo>
                <a:cubicBezTo>
                  <a:pt x="1" y="52"/>
                  <a:pt x="1" y="54"/>
                  <a:pt x="2" y="55"/>
                </a:cubicBezTo>
                <a:cubicBezTo>
                  <a:pt x="2" y="56"/>
                  <a:pt x="2" y="57"/>
                  <a:pt x="2" y="59"/>
                </a:cubicBezTo>
                <a:cubicBezTo>
                  <a:pt x="3" y="60"/>
                  <a:pt x="2" y="62"/>
                  <a:pt x="2" y="64"/>
                </a:cubicBezTo>
                <a:cubicBezTo>
                  <a:pt x="1" y="64"/>
                  <a:pt x="1" y="64"/>
                  <a:pt x="0" y="64"/>
                </a:cubicBezTo>
                <a:cubicBezTo>
                  <a:pt x="0" y="66"/>
                  <a:pt x="0" y="66"/>
                  <a:pt x="0" y="66"/>
                </a:cubicBezTo>
                <a:cubicBezTo>
                  <a:pt x="1" y="67"/>
                  <a:pt x="2" y="68"/>
                  <a:pt x="3" y="68"/>
                </a:cubicBezTo>
                <a:cubicBezTo>
                  <a:pt x="4" y="69"/>
                  <a:pt x="5" y="69"/>
                  <a:pt x="6" y="69"/>
                </a:cubicBezTo>
                <a:cubicBezTo>
                  <a:pt x="7" y="68"/>
                  <a:pt x="8" y="67"/>
                  <a:pt x="10" y="67"/>
                </a:cubicBezTo>
                <a:cubicBezTo>
                  <a:pt x="10" y="67"/>
                  <a:pt x="10" y="66"/>
                  <a:pt x="11" y="66"/>
                </a:cubicBezTo>
                <a:cubicBezTo>
                  <a:pt x="14" y="66"/>
                  <a:pt x="16" y="67"/>
                  <a:pt x="19" y="67"/>
                </a:cubicBezTo>
                <a:cubicBezTo>
                  <a:pt x="20" y="66"/>
                  <a:pt x="20" y="65"/>
                  <a:pt x="21" y="65"/>
                </a:cubicBezTo>
                <a:cubicBezTo>
                  <a:pt x="22" y="64"/>
                  <a:pt x="23" y="63"/>
                  <a:pt x="25" y="63"/>
                </a:cubicBezTo>
                <a:cubicBezTo>
                  <a:pt x="26" y="63"/>
                  <a:pt x="27" y="63"/>
                  <a:pt x="28" y="63"/>
                </a:cubicBezTo>
                <a:cubicBezTo>
                  <a:pt x="30" y="63"/>
                  <a:pt x="31" y="62"/>
                  <a:pt x="33" y="62"/>
                </a:cubicBezTo>
                <a:cubicBezTo>
                  <a:pt x="34" y="62"/>
                  <a:pt x="36" y="61"/>
                  <a:pt x="37" y="61"/>
                </a:cubicBezTo>
                <a:cubicBezTo>
                  <a:pt x="38" y="61"/>
                  <a:pt x="38" y="62"/>
                  <a:pt x="39" y="62"/>
                </a:cubicBezTo>
                <a:cubicBezTo>
                  <a:pt x="40" y="62"/>
                  <a:pt x="41" y="62"/>
                  <a:pt x="41" y="63"/>
                </a:cubicBezTo>
                <a:cubicBezTo>
                  <a:pt x="41" y="63"/>
                  <a:pt x="42" y="63"/>
                  <a:pt x="42" y="63"/>
                </a:cubicBezTo>
                <a:cubicBezTo>
                  <a:pt x="43" y="63"/>
                  <a:pt x="43" y="64"/>
                  <a:pt x="44" y="64"/>
                </a:cubicBezTo>
                <a:cubicBezTo>
                  <a:pt x="43" y="64"/>
                  <a:pt x="43" y="65"/>
                  <a:pt x="43" y="65"/>
                </a:cubicBezTo>
                <a:cubicBezTo>
                  <a:pt x="43" y="65"/>
                  <a:pt x="44" y="66"/>
                  <a:pt x="44" y="66"/>
                </a:cubicBezTo>
                <a:cubicBezTo>
                  <a:pt x="45" y="67"/>
                  <a:pt x="45" y="68"/>
                  <a:pt x="46" y="68"/>
                </a:cubicBezTo>
                <a:cubicBezTo>
                  <a:pt x="46" y="69"/>
                  <a:pt x="46" y="70"/>
                  <a:pt x="45" y="70"/>
                </a:cubicBezTo>
                <a:cubicBezTo>
                  <a:pt x="45" y="70"/>
                  <a:pt x="46" y="71"/>
                  <a:pt x="46" y="71"/>
                </a:cubicBezTo>
                <a:cubicBezTo>
                  <a:pt x="47" y="71"/>
                  <a:pt x="47" y="71"/>
                  <a:pt x="48" y="71"/>
                </a:cubicBezTo>
                <a:cubicBezTo>
                  <a:pt x="47" y="70"/>
                  <a:pt x="47" y="70"/>
                  <a:pt x="47" y="70"/>
                </a:cubicBezTo>
                <a:cubicBezTo>
                  <a:pt x="49" y="69"/>
                  <a:pt x="50" y="68"/>
                  <a:pt x="52" y="67"/>
                </a:cubicBezTo>
                <a:cubicBezTo>
                  <a:pt x="52" y="66"/>
                  <a:pt x="53" y="65"/>
                  <a:pt x="54" y="64"/>
                </a:cubicBezTo>
                <a:cubicBezTo>
                  <a:pt x="55" y="65"/>
                  <a:pt x="55" y="65"/>
                  <a:pt x="55" y="65"/>
                </a:cubicBezTo>
                <a:cubicBezTo>
                  <a:pt x="54" y="66"/>
                  <a:pt x="54" y="66"/>
                  <a:pt x="54" y="66"/>
                </a:cubicBezTo>
                <a:cubicBezTo>
                  <a:pt x="54" y="66"/>
                  <a:pt x="54" y="66"/>
                  <a:pt x="54" y="66"/>
                </a:cubicBezTo>
                <a:cubicBezTo>
                  <a:pt x="53" y="68"/>
                  <a:pt x="53" y="68"/>
                  <a:pt x="53" y="68"/>
                </a:cubicBezTo>
                <a:cubicBezTo>
                  <a:pt x="52" y="69"/>
                  <a:pt x="53" y="70"/>
                  <a:pt x="52" y="71"/>
                </a:cubicBezTo>
                <a:cubicBezTo>
                  <a:pt x="51" y="71"/>
                  <a:pt x="51" y="71"/>
                  <a:pt x="50" y="71"/>
                </a:cubicBezTo>
                <a:cubicBezTo>
                  <a:pt x="50" y="72"/>
                  <a:pt x="50" y="72"/>
                  <a:pt x="50" y="72"/>
                </a:cubicBezTo>
                <a:cubicBezTo>
                  <a:pt x="51" y="72"/>
                  <a:pt x="52" y="72"/>
                  <a:pt x="53" y="72"/>
                </a:cubicBezTo>
                <a:cubicBezTo>
                  <a:pt x="53" y="71"/>
                  <a:pt x="54" y="70"/>
                  <a:pt x="54" y="69"/>
                </a:cubicBezTo>
                <a:cubicBezTo>
                  <a:pt x="55" y="69"/>
                  <a:pt x="55" y="70"/>
                  <a:pt x="55" y="71"/>
                </a:cubicBezTo>
                <a:cubicBezTo>
                  <a:pt x="55" y="72"/>
                  <a:pt x="54" y="73"/>
                  <a:pt x="54" y="73"/>
                </a:cubicBezTo>
                <a:cubicBezTo>
                  <a:pt x="55" y="74"/>
                  <a:pt x="56" y="73"/>
                  <a:pt x="57" y="74"/>
                </a:cubicBezTo>
                <a:cubicBezTo>
                  <a:pt x="59" y="75"/>
                  <a:pt x="58" y="78"/>
                  <a:pt x="58" y="80"/>
                </a:cubicBezTo>
                <a:cubicBezTo>
                  <a:pt x="59" y="81"/>
                  <a:pt x="60" y="82"/>
                  <a:pt x="62" y="82"/>
                </a:cubicBezTo>
                <a:cubicBezTo>
                  <a:pt x="62" y="83"/>
                  <a:pt x="62" y="83"/>
                  <a:pt x="62" y="83"/>
                </a:cubicBezTo>
                <a:cubicBezTo>
                  <a:pt x="65" y="82"/>
                  <a:pt x="67" y="84"/>
                  <a:pt x="69" y="84"/>
                </a:cubicBezTo>
                <a:cubicBezTo>
                  <a:pt x="70" y="83"/>
                  <a:pt x="71" y="83"/>
                  <a:pt x="72" y="83"/>
                </a:cubicBezTo>
                <a:cubicBezTo>
                  <a:pt x="74" y="83"/>
                  <a:pt x="75" y="84"/>
                  <a:pt x="76" y="85"/>
                </a:cubicBezTo>
                <a:cubicBezTo>
                  <a:pt x="76" y="84"/>
                  <a:pt x="76" y="84"/>
                  <a:pt x="76" y="84"/>
                </a:cubicBezTo>
                <a:cubicBezTo>
                  <a:pt x="78" y="84"/>
                  <a:pt x="79" y="82"/>
                  <a:pt x="80" y="81"/>
                </a:cubicBezTo>
                <a:cubicBezTo>
                  <a:pt x="81" y="80"/>
                  <a:pt x="83" y="80"/>
                  <a:pt x="84" y="80"/>
                </a:cubicBezTo>
                <a:cubicBezTo>
                  <a:pt x="85" y="80"/>
                  <a:pt x="85" y="79"/>
                  <a:pt x="86" y="79"/>
                </a:cubicBezTo>
                <a:cubicBezTo>
                  <a:pt x="86" y="77"/>
                  <a:pt x="86" y="76"/>
                  <a:pt x="87" y="74"/>
                </a:cubicBezTo>
                <a:cubicBezTo>
                  <a:pt x="87" y="73"/>
                  <a:pt x="88" y="72"/>
                  <a:pt x="88" y="71"/>
                </a:cubicBezTo>
                <a:cubicBezTo>
                  <a:pt x="88" y="69"/>
                  <a:pt x="89" y="68"/>
                  <a:pt x="89" y="67"/>
                </a:cubicBezTo>
                <a:cubicBezTo>
                  <a:pt x="90" y="66"/>
                  <a:pt x="90" y="65"/>
                  <a:pt x="90" y="64"/>
                </a:cubicBezTo>
                <a:cubicBezTo>
                  <a:pt x="92" y="61"/>
                  <a:pt x="93" y="59"/>
                  <a:pt x="93" y="56"/>
                </a:cubicBezTo>
                <a:cubicBezTo>
                  <a:pt x="94" y="54"/>
                  <a:pt x="94" y="53"/>
                  <a:pt x="95" y="51"/>
                </a:cubicBezTo>
                <a:cubicBezTo>
                  <a:pt x="96" y="50"/>
                  <a:pt x="96" y="49"/>
                  <a:pt x="96" y="48"/>
                </a:cubicBezTo>
                <a:cubicBezTo>
                  <a:pt x="96" y="48"/>
                  <a:pt x="96" y="48"/>
                  <a:pt x="96" y="47"/>
                </a:cubicBezTo>
                <a:cubicBezTo>
                  <a:pt x="95" y="47"/>
                  <a:pt x="95" y="47"/>
                  <a:pt x="95" y="47"/>
                </a:cubicBezTo>
                <a:cubicBezTo>
                  <a:pt x="96" y="45"/>
                  <a:pt x="96" y="42"/>
                  <a:pt x="97" y="40"/>
                </a:cubicBezTo>
                <a:cubicBezTo>
                  <a:pt x="97" y="39"/>
                  <a:pt x="97" y="39"/>
                  <a:pt x="97" y="39"/>
                </a:cubicBezTo>
                <a:cubicBezTo>
                  <a:pt x="97" y="40"/>
                  <a:pt x="96" y="41"/>
                  <a:pt x="96" y="4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1"/>
          <p:cNvSpPr/>
          <p:nvPr/>
        </p:nvSpPr>
        <p:spPr bwMode="auto">
          <a:xfrm>
            <a:off x="3204403" y="4810344"/>
            <a:ext cx="11113" cy="4763"/>
          </a:xfrm>
          <a:custGeom>
            <a:avLst/>
            <a:gdLst>
              <a:gd name="T0" fmla="*/ 1 w 4"/>
              <a:gd name="T1" fmla="*/ 0 h 2"/>
              <a:gd name="T2" fmla="*/ 0 w 4"/>
              <a:gd name="T3" fmla="*/ 2 h 2"/>
              <a:gd name="T4" fmla="*/ 3 w 4"/>
              <a:gd name="T5" fmla="*/ 2 h 2"/>
              <a:gd name="T6" fmla="*/ 3 w 4"/>
              <a:gd name="T7" fmla="*/ 1 h 2"/>
              <a:gd name="T8" fmla="*/ 4 w 4"/>
              <a:gd name="T9" fmla="*/ 0 h 2"/>
              <a:gd name="T10" fmla="*/ 1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1" y="0"/>
                </a:moveTo>
                <a:cubicBezTo>
                  <a:pt x="0" y="1"/>
                  <a:pt x="0" y="2"/>
                  <a:pt x="0" y="2"/>
                </a:cubicBezTo>
                <a:cubicBezTo>
                  <a:pt x="1" y="2"/>
                  <a:pt x="2" y="2"/>
                  <a:pt x="3" y="2"/>
                </a:cubicBezTo>
                <a:cubicBezTo>
                  <a:pt x="3" y="1"/>
                  <a:pt x="3" y="1"/>
                  <a:pt x="3" y="1"/>
                </a:cubicBezTo>
                <a:cubicBezTo>
                  <a:pt x="4" y="0"/>
                  <a:pt x="4" y="0"/>
                  <a:pt x="4" y="0"/>
                </a:cubicBezTo>
                <a:cubicBezTo>
                  <a:pt x="3" y="1"/>
                  <a:pt x="2"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2"/>
          <p:cNvSpPr/>
          <p:nvPr/>
        </p:nvSpPr>
        <p:spPr bwMode="auto">
          <a:xfrm>
            <a:off x="3264728" y="5053231"/>
            <a:ext cx="31750" cy="25400"/>
          </a:xfrm>
          <a:custGeom>
            <a:avLst/>
            <a:gdLst>
              <a:gd name="T0" fmla="*/ 1 w 11"/>
              <a:gd name="T1" fmla="*/ 1 h 9"/>
              <a:gd name="T2" fmla="*/ 1 w 11"/>
              <a:gd name="T3" fmla="*/ 4 h 9"/>
              <a:gd name="T4" fmla="*/ 0 w 11"/>
              <a:gd name="T5" fmla="*/ 5 h 9"/>
              <a:gd name="T6" fmla="*/ 0 w 11"/>
              <a:gd name="T7" fmla="*/ 8 h 9"/>
              <a:gd name="T8" fmla="*/ 5 w 11"/>
              <a:gd name="T9" fmla="*/ 7 h 9"/>
              <a:gd name="T10" fmla="*/ 7 w 11"/>
              <a:gd name="T11" fmla="*/ 7 h 9"/>
              <a:gd name="T12" fmla="*/ 8 w 11"/>
              <a:gd name="T13" fmla="*/ 5 h 9"/>
              <a:gd name="T14" fmla="*/ 9 w 11"/>
              <a:gd name="T15" fmla="*/ 4 h 9"/>
              <a:gd name="T16" fmla="*/ 11 w 11"/>
              <a:gd name="T17" fmla="*/ 1 h 9"/>
              <a:gd name="T18" fmla="*/ 5 w 11"/>
              <a:gd name="T19" fmla="*/ 2 h 9"/>
              <a:gd name="T20" fmla="*/ 1 w 11"/>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 y="1"/>
                </a:moveTo>
                <a:cubicBezTo>
                  <a:pt x="0" y="2"/>
                  <a:pt x="1" y="3"/>
                  <a:pt x="1" y="4"/>
                </a:cubicBezTo>
                <a:cubicBezTo>
                  <a:pt x="0" y="5"/>
                  <a:pt x="0" y="5"/>
                  <a:pt x="0" y="5"/>
                </a:cubicBezTo>
                <a:cubicBezTo>
                  <a:pt x="0" y="6"/>
                  <a:pt x="0" y="7"/>
                  <a:pt x="0" y="8"/>
                </a:cubicBezTo>
                <a:cubicBezTo>
                  <a:pt x="2" y="9"/>
                  <a:pt x="4" y="9"/>
                  <a:pt x="5" y="7"/>
                </a:cubicBezTo>
                <a:cubicBezTo>
                  <a:pt x="6" y="7"/>
                  <a:pt x="6" y="7"/>
                  <a:pt x="7" y="7"/>
                </a:cubicBezTo>
                <a:cubicBezTo>
                  <a:pt x="7" y="6"/>
                  <a:pt x="8" y="6"/>
                  <a:pt x="8" y="5"/>
                </a:cubicBezTo>
                <a:cubicBezTo>
                  <a:pt x="9" y="4"/>
                  <a:pt x="9" y="4"/>
                  <a:pt x="9" y="4"/>
                </a:cubicBezTo>
                <a:cubicBezTo>
                  <a:pt x="10" y="3"/>
                  <a:pt x="10" y="2"/>
                  <a:pt x="11" y="1"/>
                </a:cubicBezTo>
                <a:cubicBezTo>
                  <a:pt x="9" y="1"/>
                  <a:pt x="7" y="1"/>
                  <a:pt x="5" y="2"/>
                </a:cubicBezTo>
                <a:cubicBezTo>
                  <a:pt x="4" y="1"/>
                  <a:pt x="3" y="0"/>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3"/>
          <p:cNvSpPr/>
          <p:nvPr/>
        </p:nvSpPr>
        <p:spPr bwMode="auto">
          <a:xfrm>
            <a:off x="2429703" y="4102319"/>
            <a:ext cx="33338" cy="19050"/>
          </a:xfrm>
          <a:custGeom>
            <a:avLst/>
            <a:gdLst>
              <a:gd name="T0" fmla="*/ 2 w 12"/>
              <a:gd name="T1" fmla="*/ 3 h 7"/>
              <a:gd name="T2" fmla="*/ 3 w 12"/>
              <a:gd name="T3" fmla="*/ 5 h 7"/>
              <a:gd name="T4" fmla="*/ 3 w 12"/>
              <a:gd name="T5" fmla="*/ 5 h 7"/>
              <a:gd name="T6" fmla="*/ 6 w 12"/>
              <a:gd name="T7" fmla="*/ 6 h 7"/>
              <a:gd name="T8" fmla="*/ 8 w 12"/>
              <a:gd name="T9" fmla="*/ 7 h 7"/>
              <a:gd name="T10" fmla="*/ 11 w 12"/>
              <a:gd name="T11" fmla="*/ 7 h 7"/>
              <a:gd name="T12" fmla="*/ 12 w 12"/>
              <a:gd name="T13" fmla="*/ 6 h 7"/>
              <a:gd name="T14" fmla="*/ 12 w 12"/>
              <a:gd name="T15" fmla="*/ 5 h 7"/>
              <a:gd name="T16" fmla="*/ 9 w 12"/>
              <a:gd name="T17" fmla="*/ 3 h 7"/>
              <a:gd name="T18" fmla="*/ 8 w 12"/>
              <a:gd name="T19" fmla="*/ 3 h 7"/>
              <a:gd name="T20" fmla="*/ 8 w 12"/>
              <a:gd name="T21" fmla="*/ 2 h 7"/>
              <a:gd name="T22" fmla="*/ 7 w 12"/>
              <a:gd name="T23" fmla="*/ 1 h 7"/>
              <a:gd name="T24" fmla="*/ 7 w 12"/>
              <a:gd name="T25" fmla="*/ 3 h 7"/>
              <a:gd name="T26" fmla="*/ 3 w 12"/>
              <a:gd name="T27" fmla="*/ 0 h 7"/>
              <a:gd name="T28" fmla="*/ 0 w 12"/>
              <a:gd name="T29" fmla="*/ 1 h 7"/>
              <a:gd name="T30" fmla="*/ 1 w 12"/>
              <a:gd name="T31" fmla="*/ 3 h 7"/>
              <a:gd name="T32" fmla="*/ 2 w 12"/>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7">
                <a:moveTo>
                  <a:pt x="2" y="3"/>
                </a:moveTo>
                <a:cubicBezTo>
                  <a:pt x="3" y="4"/>
                  <a:pt x="3" y="4"/>
                  <a:pt x="3" y="5"/>
                </a:cubicBezTo>
                <a:cubicBezTo>
                  <a:pt x="3" y="5"/>
                  <a:pt x="3" y="5"/>
                  <a:pt x="3" y="5"/>
                </a:cubicBezTo>
                <a:cubicBezTo>
                  <a:pt x="4" y="5"/>
                  <a:pt x="5" y="6"/>
                  <a:pt x="6" y="6"/>
                </a:cubicBezTo>
                <a:cubicBezTo>
                  <a:pt x="7" y="6"/>
                  <a:pt x="7" y="7"/>
                  <a:pt x="8" y="7"/>
                </a:cubicBezTo>
                <a:cubicBezTo>
                  <a:pt x="9" y="7"/>
                  <a:pt x="10" y="7"/>
                  <a:pt x="11" y="7"/>
                </a:cubicBezTo>
                <a:cubicBezTo>
                  <a:pt x="11" y="7"/>
                  <a:pt x="12" y="6"/>
                  <a:pt x="12" y="6"/>
                </a:cubicBezTo>
                <a:cubicBezTo>
                  <a:pt x="12" y="5"/>
                  <a:pt x="12" y="5"/>
                  <a:pt x="12" y="5"/>
                </a:cubicBezTo>
                <a:cubicBezTo>
                  <a:pt x="11" y="4"/>
                  <a:pt x="10" y="4"/>
                  <a:pt x="9" y="3"/>
                </a:cubicBezTo>
                <a:cubicBezTo>
                  <a:pt x="9" y="3"/>
                  <a:pt x="9" y="3"/>
                  <a:pt x="8" y="3"/>
                </a:cubicBezTo>
                <a:cubicBezTo>
                  <a:pt x="8" y="3"/>
                  <a:pt x="8" y="2"/>
                  <a:pt x="8" y="2"/>
                </a:cubicBezTo>
                <a:cubicBezTo>
                  <a:pt x="7" y="1"/>
                  <a:pt x="7" y="1"/>
                  <a:pt x="7" y="1"/>
                </a:cubicBezTo>
                <a:cubicBezTo>
                  <a:pt x="7" y="3"/>
                  <a:pt x="7" y="3"/>
                  <a:pt x="7" y="3"/>
                </a:cubicBezTo>
                <a:cubicBezTo>
                  <a:pt x="6" y="2"/>
                  <a:pt x="4" y="1"/>
                  <a:pt x="3" y="0"/>
                </a:cubicBezTo>
                <a:cubicBezTo>
                  <a:pt x="2" y="0"/>
                  <a:pt x="1" y="1"/>
                  <a:pt x="0" y="1"/>
                </a:cubicBezTo>
                <a:cubicBezTo>
                  <a:pt x="0" y="2"/>
                  <a:pt x="0" y="2"/>
                  <a:pt x="1" y="3"/>
                </a:cubicBezTo>
                <a:cubicBezTo>
                  <a:pt x="1" y="3"/>
                  <a:pt x="2" y="4"/>
                  <a:pt x="2"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4"/>
          <p:cNvSpPr>
            <a:spLocks noEditPoints="1"/>
          </p:cNvSpPr>
          <p:nvPr/>
        </p:nvSpPr>
        <p:spPr bwMode="auto">
          <a:xfrm>
            <a:off x="2399540" y="4107081"/>
            <a:ext cx="58738" cy="39688"/>
          </a:xfrm>
          <a:custGeom>
            <a:avLst/>
            <a:gdLst>
              <a:gd name="T0" fmla="*/ 6 w 21"/>
              <a:gd name="T1" fmla="*/ 8 h 14"/>
              <a:gd name="T2" fmla="*/ 6 w 21"/>
              <a:gd name="T3" fmla="*/ 7 h 14"/>
              <a:gd name="T4" fmla="*/ 7 w 21"/>
              <a:gd name="T5" fmla="*/ 7 h 14"/>
              <a:gd name="T6" fmla="*/ 7 w 21"/>
              <a:gd name="T7" fmla="*/ 7 h 14"/>
              <a:gd name="T8" fmla="*/ 4 w 21"/>
              <a:gd name="T9" fmla="*/ 9 h 14"/>
              <a:gd name="T10" fmla="*/ 6 w 21"/>
              <a:gd name="T11" fmla="*/ 8 h 14"/>
              <a:gd name="T12" fmla="*/ 4 w 21"/>
              <a:gd name="T13" fmla="*/ 9 h 14"/>
              <a:gd name="T14" fmla="*/ 4 w 21"/>
              <a:gd name="T15" fmla="*/ 10 h 14"/>
              <a:gd name="T16" fmla="*/ 6 w 21"/>
              <a:gd name="T17" fmla="*/ 10 h 14"/>
              <a:gd name="T18" fmla="*/ 5 w 21"/>
              <a:gd name="T19" fmla="*/ 11 h 14"/>
              <a:gd name="T20" fmla="*/ 5 w 21"/>
              <a:gd name="T21" fmla="*/ 12 h 14"/>
              <a:gd name="T22" fmla="*/ 10 w 21"/>
              <a:gd name="T23" fmla="*/ 14 h 14"/>
              <a:gd name="T24" fmla="*/ 10 w 21"/>
              <a:gd name="T25" fmla="*/ 11 h 14"/>
              <a:gd name="T26" fmla="*/ 12 w 21"/>
              <a:gd name="T27" fmla="*/ 10 h 14"/>
              <a:gd name="T28" fmla="*/ 12 w 21"/>
              <a:gd name="T29" fmla="*/ 9 h 14"/>
              <a:gd name="T30" fmla="*/ 13 w 21"/>
              <a:gd name="T31" fmla="*/ 7 h 14"/>
              <a:gd name="T32" fmla="*/ 13 w 21"/>
              <a:gd name="T33" fmla="*/ 7 h 14"/>
              <a:gd name="T34" fmla="*/ 15 w 21"/>
              <a:gd name="T35" fmla="*/ 7 h 14"/>
              <a:gd name="T36" fmla="*/ 17 w 21"/>
              <a:gd name="T37" fmla="*/ 10 h 14"/>
              <a:gd name="T38" fmla="*/ 16 w 21"/>
              <a:gd name="T39" fmla="*/ 11 h 14"/>
              <a:gd name="T40" fmla="*/ 18 w 21"/>
              <a:gd name="T41" fmla="*/ 11 h 14"/>
              <a:gd name="T42" fmla="*/ 18 w 21"/>
              <a:gd name="T43" fmla="*/ 12 h 14"/>
              <a:gd name="T44" fmla="*/ 21 w 21"/>
              <a:gd name="T45" fmla="*/ 10 h 14"/>
              <a:gd name="T46" fmla="*/ 20 w 21"/>
              <a:gd name="T47" fmla="*/ 10 h 14"/>
              <a:gd name="T48" fmla="*/ 19 w 21"/>
              <a:gd name="T49" fmla="*/ 9 h 14"/>
              <a:gd name="T50" fmla="*/ 18 w 21"/>
              <a:gd name="T51" fmla="*/ 9 h 14"/>
              <a:gd name="T52" fmla="*/ 18 w 21"/>
              <a:gd name="T53" fmla="*/ 8 h 14"/>
              <a:gd name="T54" fmla="*/ 17 w 21"/>
              <a:gd name="T55" fmla="*/ 7 h 14"/>
              <a:gd name="T56" fmla="*/ 16 w 21"/>
              <a:gd name="T57" fmla="*/ 6 h 14"/>
              <a:gd name="T58" fmla="*/ 13 w 21"/>
              <a:gd name="T59" fmla="*/ 4 h 14"/>
              <a:gd name="T60" fmla="*/ 12 w 21"/>
              <a:gd name="T61" fmla="*/ 2 h 14"/>
              <a:gd name="T62" fmla="*/ 11 w 21"/>
              <a:gd name="T63" fmla="*/ 2 h 14"/>
              <a:gd name="T64" fmla="*/ 10 w 21"/>
              <a:gd name="T65" fmla="*/ 0 h 14"/>
              <a:gd name="T66" fmla="*/ 8 w 21"/>
              <a:gd name="T67" fmla="*/ 0 h 14"/>
              <a:gd name="T68" fmla="*/ 8 w 21"/>
              <a:gd name="T69" fmla="*/ 4 h 14"/>
              <a:gd name="T70" fmla="*/ 6 w 21"/>
              <a:gd name="T71" fmla="*/ 2 h 14"/>
              <a:gd name="T72" fmla="*/ 4 w 21"/>
              <a:gd name="T73" fmla="*/ 4 h 14"/>
              <a:gd name="T74" fmla="*/ 5 w 21"/>
              <a:gd name="T75" fmla="*/ 2 h 14"/>
              <a:gd name="T76" fmla="*/ 0 w 21"/>
              <a:gd name="T77" fmla="*/ 4 h 14"/>
              <a:gd name="T78" fmla="*/ 1 w 21"/>
              <a:gd name="T79" fmla="*/ 6 h 14"/>
              <a:gd name="T80" fmla="*/ 4 w 21"/>
              <a:gd name="T8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4">
                <a:moveTo>
                  <a:pt x="6" y="8"/>
                </a:moveTo>
                <a:cubicBezTo>
                  <a:pt x="6" y="7"/>
                  <a:pt x="6" y="7"/>
                  <a:pt x="6" y="7"/>
                </a:cubicBezTo>
                <a:cubicBezTo>
                  <a:pt x="7" y="7"/>
                  <a:pt x="7" y="7"/>
                  <a:pt x="7" y="7"/>
                </a:cubicBezTo>
                <a:cubicBezTo>
                  <a:pt x="7" y="7"/>
                  <a:pt x="7" y="7"/>
                  <a:pt x="7" y="7"/>
                </a:cubicBezTo>
                <a:cubicBezTo>
                  <a:pt x="7" y="8"/>
                  <a:pt x="6" y="9"/>
                  <a:pt x="4" y="9"/>
                </a:cubicBezTo>
                <a:cubicBezTo>
                  <a:pt x="5" y="8"/>
                  <a:pt x="5" y="8"/>
                  <a:pt x="6" y="8"/>
                </a:cubicBezTo>
                <a:close/>
                <a:moveTo>
                  <a:pt x="4" y="9"/>
                </a:moveTo>
                <a:cubicBezTo>
                  <a:pt x="4" y="9"/>
                  <a:pt x="4" y="10"/>
                  <a:pt x="4" y="10"/>
                </a:cubicBezTo>
                <a:cubicBezTo>
                  <a:pt x="5" y="10"/>
                  <a:pt x="5" y="10"/>
                  <a:pt x="6" y="10"/>
                </a:cubicBezTo>
                <a:cubicBezTo>
                  <a:pt x="6" y="10"/>
                  <a:pt x="5" y="11"/>
                  <a:pt x="5" y="11"/>
                </a:cubicBezTo>
                <a:cubicBezTo>
                  <a:pt x="5" y="12"/>
                  <a:pt x="5" y="12"/>
                  <a:pt x="5" y="12"/>
                </a:cubicBezTo>
                <a:cubicBezTo>
                  <a:pt x="7" y="12"/>
                  <a:pt x="8" y="13"/>
                  <a:pt x="10" y="14"/>
                </a:cubicBezTo>
                <a:cubicBezTo>
                  <a:pt x="10" y="13"/>
                  <a:pt x="10" y="12"/>
                  <a:pt x="10" y="11"/>
                </a:cubicBezTo>
                <a:cubicBezTo>
                  <a:pt x="11" y="11"/>
                  <a:pt x="11" y="11"/>
                  <a:pt x="12" y="10"/>
                </a:cubicBezTo>
                <a:cubicBezTo>
                  <a:pt x="12" y="10"/>
                  <a:pt x="12" y="10"/>
                  <a:pt x="12" y="9"/>
                </a:cubicBezTo>
                <a:cubicBezTo>
                  <a:pt x="13" y="9"/>
                  <a:pt x="13" y="8"/>
                  <a:pt x="13" y="7"/>
                </a:cubicBezTo>
                <a:cubicBezTo>
                  <a:pt x="13" y="7"/>
                  <a:pt x="13" y="7"/>
                  <a:pt x="13" y="7"/>
                </a:cubicBezTo>
                <a:cubicBezTo>
                  <a:pt x="15" y="7"/>
                  <a:pt x="15" y="7"/>
                  <a:pt x="15" y="7"/>
                </a:cubicBezTo>
                <a:cubicBezTo>
                  <a:pt x="15" y="8"/>
                  <a:pt x="16" y="9"/>
                  <a:pt x="17" y="10"/>
                </a:cubicBezTo>
                <a:cubicBezTo>
                  <a:pt x="16" y="10"/>
                  <a:pt x="16" y="11"/>
                  <a:pt x="16" y="11"/>
                </a:cubicBezTo>
                <a:cubicBezTo>
                  <a:pt x="16" y="11"/>
                  <a:pt x="17" y="11"/>
                  <a:pt x="18" y="11"/>
                </a:cubicBezTo>
                <a:cubicBezTo>
                  <a:pt x="18" y="12"/>
                  <a:pt x="18" y="12"/>
                  <a:pt x="18" y="12"/>
                </a:cubicBezTo>
                <a:cubicBezTo>
                  <a:pt x="20" y="12"/>
                  <a:pt x="21" y="11"/>
                  <a:pt x="21" y="10"/>
                </a:cubicBezTo>
                <a:cubicBezTo>
                  <a:pt x="21" y="10"/>
                  <a:pt x="20" y="10"/>
                  <a:pt x="20" y="10"/>
                </a:cubicBezTo>
                <a:cubicBezTo>
                  <a:pt x="20" y="10"/>
                  <a:pt x="19" y="9"/>
                  <a:pt x="19" y="9"/>
                </a:cubicBezTo>
                <a:cubicBezTo>
                  <a:pt x="18" y="9"/>
                  <a:pt x="18" y="9"/>
                  <a:pt x="18" y="9"/>
                </a:cubicBezTo>
                <a:cubicBezTo>
                  <a:pt x="18" y="8"/>
                  <a:pt x="18" y="8"/>
                  <a:pt x="18" y="8"/>
                </a:cubicBezTo>
                <a:cubicBezTo>
                  <a:pt x="17" y="7"/>
                  <a:pt x="17" y="7"/>
                  <a:pt x="17" y="7"/>
                </a:cubicBezTo>
                <a:cubicBezTo>
                  <a:pt x="16" y="6"/>
                  <a:pt x="16" y="6"/>
                  <a:pt x="16" y="6"/>
                </a:cubicBezTo>
                <a:cubicBezTo>
                  <a:pt x="15" y="5"/>
                  <a:pt x="14" y="4"/>
                  <a:pt x="13" y="4"/>
                </a:cubicBezTo>
                <a:cubicBezTo>
                  <a:pt x="13" y="3"/>
                  <a:pt x="12" y="3"/>
                  <a:pt x="12" y="2"/>
                </a:cubicBezTo>
                <a:cubicBezTo>
                  <a:pt x="11" y="2"/>
                  <a:pt x="11" y="2"/>
                  <a:pt x="11" y="2"/>
                </a:cubicBezTo>
                <a:cubicBezTo>
                  <a:pt x="11" y="1"/>
                  <a:pt x="11" y="1"/>
                  <a:pt x="10" y="0"/>
                </a:cubicBezTo>
                <a:cubicBezTo>
                  <a:pt x="10" y="0"/>
                  <a:pt x="9" y="0"/>
                  <a:pt x="8" y="0"/>
                </a:cubicBezTo>
                <a:cubicBezTo>
                  <a:pt x="8" y="2"/>
                  <a:pt x="8" y="3"/>
                  <a:pt x="8" y="4"/>
                </a:cubicBezTo>
                <a:cubicBezTo>
                  <a:pt x="7" y="3"/>
                  <a:pt x="7" y="3"/>
                  <a:pt x="6" y="2"/>
                </a:cubicBezTo>
                <a:cubicBezTo>
                  <a:pt x="5" y="2"/>
                  <a:pt x="5" y="3"/>
                  <a:pt x="4" y="4"/>
                </a:cubicBezTo>
                <a:cubicBezTo>
                  <a:pt x="4" y="3"/>
                  <a:pt x="5" y="3"/>
                  <a:pt x="5" y="2"/>
                </a:cubicBezTo>
                <a:cubicBezTo>
                  <a:pt x="3" y="3"/>
                  <a:pt x="1" y="3"/>
                  <a:pt x="0" y="4"/>
                </a:cubicBezTo>
                <a:cubicBezTo>
                  <a:pt x="0" y="5"/>
                  <a:pt x="0" y="6"/>
                  <a:pt x="1" y="6"/>
                </a:cubicBezTo>
                <a:cubicBezTo>
                  <a:pt x="1" y="8"/>
                  <a:pt x="3" y="8"/>
                  <a:pt x="4" y="9"/>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5"/>
          <p:cNvSpPr/>
          <p:nvPr/>
        </p:nvSpPr>
        <p:spPr bwMode="auto">
          <a:xfrm>
            <a:off x="1704215" y="4723031"/>
            <a:ext cx="4763" cy="9525"/>
          </a:xfrm>
          <a:custGeom>
            <a:avLst/>
            <a:gdLst>
              <a:gd name="T0" fmla="*/ 1 w 2"/>
              <a:gd name="T1" fmla="*/ 0 h 3"/>
              <a:gd name="T2" fmla="*/ 0 w 2"/>
              <a:gd name="T3" fmla="*/ 0 h 3"/>
              <a:gd name="T4" fmla="*/ 0 w 2"/>
              <a:gd name="T5" fmla="*/ 1 h 3"/>
              <a:gd name="T6" fmla="*/ 0 w 2"/>
              <a:gd name="T7" fmla="*/ 2 h 3"/>
              <a:gd name="T8" fmla="*/ 1 w 2"/>
              <a:gd name="T9" fmla="*/ 2 h 3"/>
              <a:gd name="T10" fmla="*/ 0 w 2"/>
              <a:gd name="T11" fmla="*/ 3 h 3"/>
              <a:gd name="T12" fmla="*/ 1 w 2"/>
              <a:gd name="T13" fmla="*/ 3 h 3"/>
              <a:gd name="T14" fmla="*/ 2 w 2"/>
              <a:gd name="T15" fmla="*/ 3 h 3"/>
              <a:gd name="T16" fmla="*/ 1 w 2"/>
              <a:gd name="T17" fmla="*/ 1 h 3"/>
              <a:gd name="T18" fmla="*/ 1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0"/>
                </a:moveTo>
                <a:cubicBezTo>
                  <a:pt x="0" y="0"/>
                  <a:pt x="0" y="0"/>
                  <a:pt x="0" y="0"/>
                </a:cubicBezTo>
                <a:cubicBezTo>
                  <a:pt x="0" y="1"/>
                  <a:pt x="0" y="1"/>
                  <a:pt x="0" y="1"/>
                </a:cubicBezTo>
                <a:cubicBezTo>
                  <a:pt x="0" y="2"/>
                  <a:pt x="0" y="2"/>
                  <a:pt x="0" y="2"/>
                </a:cubicBezTo>
                <a:cubicBezTo>
                  <a:pt x="0" y="2"/>
                  <a:pt x="1" y="2"/>
                  <a:pt x="1" y="2"/>
                </a:cubicBezTo>
                <a:cubicBezTo>
                  <a:pt x="1" y="2"/>
                  <a:pt x="0" y="3"/>
                  <a:pt x="0" y="3"/>
                </a:cubicBezTo>
                <a:cubicBezTo>
                  <a:pt x="1" y="3"/>
                  <a:pt x="1" y="3"/>
                  <a:pt x="1" y="3"/>
                </a:cubicBezTo>
                <a:cubicBezTo>
                  <a:pt x="2" y="3"/>
                  <a:pt x="2" y="3"/>
                  <a:pt x="2" y="3"/>
                </a:cubicBezTo>
                <a:cubicBezTo>
                  <a:pt x="2" y="2"/>
                  <a:pt x="1" y="2"/>
                  <a:pt x="1" y="1"/>
                </a:cubicBezTo>
                <a:cubicBezTo>
                  <a:pt x="1" y="0"/>
                  <a:pt x="1"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6"/>
          <p:cNvSpPr/>
          <p:nvPr/>
        </p:nvSpPr>
        <p:spPr bwMode="auto">
          <a:xfrm>
            <a:off x="3394903" y="4770656"/>
            <a:ext cx="6350" cy="7938"/>
          </a:xfrm>
          <a:custGeom>
            <a:avLst/>
            <a:gdLst>
              <a:gd name="T0" fmla="*/ 2 w 2"/>
              <a:gd name="T1" fmla="*/ 3 h 3"/>
              <a:gd name="T2" fmla="*/ 0 w 2"/>
              <a:gd name="T3" fmla="*/ 0 h 3"/>
              <a:gd name="T4" fmla="*/ 0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1" y="1"/>
                  <a:pt x="0" y="0"/>
                </a:cubicBezTo>
                <a:cubicBezTo>
                  <a:pt x="0" y="1"/>
                  <a:pt x="0" y="2"/>
                  <a:pt x="0" y="3"/>
                </a:cubicBezTo>
                <a:cubicBezTo>
                  <a:pt x="1" y="3"/>
                  <a:pt x="2" y="3"/>
                  <a:pt x="2"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7"/>
          <p:cNvSpPr/>
          <p:nvPr/>
        </p:nvSpPr>
        <p:spPr bwMode="auto">
          <a:xfrm>
            <a:off x="3390140" y="4778594"/>
            <a:ext cx="14288" cy="11113"/>
          </a:xfrm>
          <a:custGeom>
            <a:avLst/>
            <a:gdLst>
              <a:gd name="T0" fmla="*/ 2 w 5"/>
              <a:gd name="T1" fmla="*/ 2 h 4"/>
              <a:gd name="T2" fmla="*/ 2 w 5"/>
              <a:gd name="T3" fmla="*/ 4 h 4"/>
              <a:gd name="T4" fmla="*/ 3 w 5"/>
              <a:gd name="T5" fmla="*/ 4 h 4"/>
              <a:gd name="T6" fmla="*/ 2 w 5"/>
              <a:gd name="T7" fmla="*/ 3 h 4"/>
              <a:gd name="T8" fmla="*/ 3 w 5"/>
              <a:gd name="T9" fmla="*/ 3 h 4"/>
              <a:gd name="T10" fmla="*/ 4 w 5"/>
              <a:gd name="T11" fmla="*/ 4 h 4"/>
              <a:gd name="T12" fmla="*/ 3 w 5"/>
              <a:gd name="T13" fmla="*/ 2 h 4"/>
              <a:gd name="T14" fmla="*/ 2 w 5"/>
              <a:gd name="T15" fmla="*/ 1 h 4"/>
              <a:gd name="T16" fmla="*/ 2 w 5"/>
              <a:gd name="T17" fmla="*/ 1 h 4"/>
              <a:gd name="T18" fmla="*/ 1 w 5"/>
              <a:gd name="T19" fmla="*/ 0 h 4"/>
              <a:gd name="T20" fmla="*/ 0 w 5"/>
              <a:gd name="T21" fmla="*/ 2 h 4"/>
              <a:gd name="T22" fmla="*/ 2 w 5"/>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2" y="2"/>
                </a:moveTo>
                <a:cubicBezTo>
                  <a:pt x="2" y="2"/>
                  <a:pt x="2" y="3"/>
                  <a:pt x="2" y="4"/>
                </a:cubicBezTo>
                <a:cubicBezTo>
                  <a:pt x="3" y="4"/>
                  <a:pt x="3" y="4"/>
                  <a:pt x="3" y="4"/>
                </a:cubicBezTo>
                <a:cubicBezTo>
                  <a:pt x="2" y="3"/>
                  <a:pt x="2" y="3"/>
                  <a:pt x="2" y="3"/>
                </a:cubicBezTo>
                <a:cubicBezTo>
                  <a:pt x="3" y="3"/>
                  <a:pt x="3" y="3"/>
                  <a:pt x="3" y="3"/>
                </a:cubicBezTo>
                <a:cubicBezTo>
                  <a:pt x="4" y="3"/>
                  <a:pt x="4" y="4"/>
                  <a:pt x="4" y="4"/>
                </a:cubicBezTo>
                <a:cubicBezTo>
                  <a:pt x="5" y="3"/>
                  <a:pt x="4" y="2"/>
                  <a:pt x="3" y="2"/>
                </a:cubicBezTo>
                <a:cubicBezTo>
                  <a:pt x="3" y="1"/>
                  <a:pt x="3" y="1"/>
                  <a:pt x="2" y="1"/>
                </a:cubicBezTo>
                <a:cubicBezTo>
                  <a:pt x="2" y="1"/>
                  <a:pt x="2" y="1"/>
                  <a:pt x="2" y="1"/>
                </a:cubicBezTo>
                <a:cubicBezTo>
                  <a:pt x="1" y="0"/>
                  <a:pt x="1" y="0"/>
                  <a:pt x="1" y="0"/>
                </a:cubicBezTo>
                <a:cubicBezTo>
                  <a:pt x="1" y="1"/>
                  <a:pt x="1" y="2"/>
                  <a:pt x="0" y="2"/>
                </a:cubicBezTo>
                <a:cubicBezTo>
                  <a:pt x="1" y="2"/>
                  <a:pt x="1"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8"/>
          <p:cNvSpPr/>
          <p:nvPr/>
        </p:nvSpPr>
        <p:spPr bwMode="auto">
          <a:xfrm>
            <a:off x="2663065" y="4422994"/>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9"/>
          <p:cNvSpPr/>
          <p:nvPr/>
        </p:nvSpPr>
        <p:spPr bwMode="auto">
          <a:xfrm>
            <a:off x="2321753" y="4257894"/>
            <a:ext cx="9525" cy="4763"/>
          </a:xfrm>
          <a:custGeom>
            <a:avLst/>
            <a:gdLst>
              <a:gd name="T0" fmla="*/ 2 w 3"/>
              <a:gd name="T1" fmla="*/ 2 h 2"/>
              <a:gd name="T2" fmla="*/ 2 w 3"/>
              <a:gd name="T3" fmla="*/ 1 h 2"/>
              <a:gd name="T4" fmla="*/ 3 w 3"/>
              <a:gd name="T5" fmla="*/ 0 h 2"/>
              <a:gd name="T6" fmla="*/ 0 w 3"/>
              <a:gd name="T7" fmla="*/ 0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2" y="2"/>
                  <a:pt x="2" y="1"/>
                  <a:pt x="2" y="1"/>
                </a:cubicBezTo>
                <a:cubicBezTo>
                  <a:pt x="3" y="0"/>
                  <a:pt x="3" y="0"/>
                  <a:pt x="3" y="0"/>
                </a:cubicBezTo>
                <a:cubicBezTo>
                  <a:pt x="2" y="0"/>
                  <a:pt x="1" y="0"/>
                  <a:pt x="0" y="0"/>
                </a:cubicBezTo>
                <a:cubicBezTo>
                  <a:pt x="1" y="1"/>
                  <a:pt x="1"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0"/>
          <p:cNvSpPr/>
          <p:nvPr/>
        </p:nvSpPr>
        <p:spPr bwMode="auto">
          <a:xfrm>
            <a:off x="2294765" y="4269006"/>
            <a:ext cx="4763" cy="4763"/>
          </a:xfrm>
          <a:custGeom>
            <a:avLst/>
            <a:gdLst>
              <a:gd name="T0" fmla="*/ 1 w 2"/>
              <a:gd name="T1" fmla="*/ 2 h 2"/>
              <a:gd name="T2" fmla="*/ 1 w 2"/>
              <a:gd name="T3" fmla="*/ 1 h 2"/>
              <a:gd name="T4" fmla="*/ 2 w 2"/>
              <a:gd name="T5" fmla="*/ 1 h 2"/>
              <a:gd name="T6" fmla="*/ 2 w 2"/>
              <a:gd name="T7" fmla="*/ 0 h 2"/>
              <a:gd name="T8" fmla="*/ 1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1" y="1"/>
                </a:cubicBezTo>
                <a:cubicBezTo>
                  <a:pt x="2" y="1"/>
                  <a:pt x="2" y="1"/>
                  <a:pt x="2" y="1"/>
                </a:cubicBezTo>
                <a:cubicBezTo>
                  <a:pt x="2" y="0"/>
                  <a:pt x="2" y="0"/>
                  <a:pt x="2" y="0"/>
                </a:cubicBezTo>
                <a:cubicBezTo>
                  <a:pt x="2" y="0"/>
                  <a:pt x="1" y="0"/>
                  <a:pt x="1" y="1"/>
                </a:cubicBezTo>
                <a:cubicBezTo>
                  <a:pt x="0" y="1"/>
                  <a:pt x="0" y="1"/>
                  <a:pt x="0" y="1"/>
                </a:cubicBezTo>
                <a:cubicBezTo>
                  <a:pt x="0" y="2"/>
                  <a:pt x="0"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p:nvPr/>
        </p:nvSpPr>
        <p:spPr bwMode="auto">
          <a:xfrm>
            <a:off x="2297940" y="4269006"/>
            <a:ext cx="49213" cy="68263"/>
          </a:xfrm>
          <a:custGeom>
            <a:avLst/>
            <a:gdLst>
              <a:gd name="T0" fmla="*/ 0 w 18"/>
              <a:gd name="T1" fmla="*/ 3 h 25"/>
              <a:gd name="T2" fmla="*/ 2 w 18"/>
              <a:gd name="T3" fmla="*/ 5 h 25"/>
              <a:gd name="T4" fmla="*/ 1 w 18"/>
              <a:gd name="T5" fmla="*/ 6 h 25"/>
              <a:gd name="T6" fmla="*/ 1 w 18"/>
              <a:gd name="T7" fmla="*/ 7 h 25"/>
              <a:gd name="T8" fmla="*/ 3 w 18"/>
              <a:gd name="T9" fmla="*/ 7 h 25"/>
              <a:gd name="T10" fmla="*/ 1 w 18"/>
              <a:gd name="T11" fmla="*/ 9 h 25"/>
              <a:gd name="T12" fmla="*/ 3 w 18"/>
              <a:gd name="T13" fmla="*/ 9 h 25"/>
              <a:gd name="T14" fmla="*/ 2 w 18"/>
              <a:gd name="T15" fmla="*/ 11 h 25"/>
              <a:gd name="T16" fmla="*/ 4 w 18"/>
              <a:gd name="T17" fmla="*/ 10 h 25"/>
              <a:gd name="T18" fmla="*/ 4 w 18"/>
              <a:gd name="T19" fmla="*/ 9 h 25"/>
              <a:gd name="T20" fmla="*/ 5 w 18"/>
              <a:gd name="T21" fmla="*/ 10 h 25"/>
              <a:gd name="T22" fmla="*/ 3 w 18"/>
              <a:gd name="T23" fmla="*/ 12 h 25"/>
              <a:gd name="T24" fmla="*/ 7 w 18"/>
              <a:gd name="T25" fmla="*/ 12 h 25"/>
              <a:gd name="T26" fmla="*/ 7 w 18"/>
              <a:gd name="T27" fmla="*/ 13 h 25"/>
              <a:gd name="T28" fmla="*/ 8 w 18"/>
              <a:gd name="T29" fmla="*/ 14 h 25"/>
              <a:gd name="T30" fmla="*/ 8 w 18"/>
              <a:gd name="T31" fmla="*/ 16 h 25"/>
              <a:gd name="T32" fmla="*/ 5 w 18"/>
              <a:gd name="T33" fmla="*/ 16 h 25"/>
              <a:gd name="T34" fmla="*/ 5 w 18"/>
              <a:gd name="T35" fmla="*/ 19 h 25"/>
              <a:gd name="T36" fmla="*/ 4 w 18"/>
              <a:gd name="T37" fmla="*/ 20 h 25"/>
              <a:gd name="T38" fmla="*/ 4 w 18"/>
              <a:gd name="T39" fmla="*/ 21 h 25"/>
              <a:gd name="T40" fmla="*/ 5 w 18"/>
              <a:gd name="T41" fmla="*/ 21 h 25"/>
              <a:gd name="T42" fmla="*/ 7 w 18"/>
              <a:gd name="T43" fmla="*/ 22 h 25"/>
              <a:gd name="T44" fmla="*/ 8 w 18"/>
              <a:gd name="T45" fmla="*/ 21 h 25"/>
              <a:gd name="T46" fmla="*/ 5 w 18"/>
              <a:gd name="T47" fmla="*/ 23 h 25"/>
              <a:gd name="T48" fmla="*/ 3 w 18"/>
              <a:gd name="T49" fmla="*/ 25 h 25"/>
              <a:gd name="T50" fmla="*/ 4 w 18"/>
              <a:gd name="T51" fmla="*/ 25 h 25"/>
              <a:gd name="T52" fmla="*/ 6 w 18"/>
              <a:gd name="T53" fmla="*/ 25 h 25"/>
              <a:gd name="T54" fmla="*/ 7 w 18"/>
              <a:gd name="T55" fmla="*/ 24 h 25"/>
              <a:gd name="T56" fmla="*/ 10 w 18"/>
              <a:gd name="T57" fmla="*/ 24 h 25"/>
              <a:gd name="T58" fmla="*/ 11 w 18"/>
              <a:gd name="T59" fmla="*/ 24 h 25"/>
              <a:gd name="T60" fmla="*/ 11 w 18"/>
              <a:gd name="T61" fmla="*/ 23 h 25"/>
              <a:gd name="T62" fmla="*/ 15 w 18"/>
              <a:gd name="T63" fmla="*/ 23 h 25"/>
              <a:gd name="T64" fmla="*/ 17 w 18"/>
              <a:gd name="T65" fmla="*/ 22 h 25"/>
              <a:gd name="T66" fmla="*/ 15 w 18"/>
              <a:gd name="T67" fmla="*/ 21 h 25"/>
              <a:gd name="T68" fmla="*/ 17 w 18"/>
              <a:gd name="T69" fmla="*/ 20 h 25"/>
              <a:gd name="T70" fmla="*/ 18 w 18"/>
              <a:gd name="T71" fmla="*/ 18 h 25"/>
              <a:gd name="T72" fmla="*/ 16 w 18"/>
              <a:gd name="T73" fmla="*/ 17 h 25"/>
              <a:gd name="T74" fmla="*/ 14 w 18"/>
              <a:gd name="T75" fmla="*/ 18 h 25"/>
              <a:gd name="T76" fmla="*/ 14 w 18"/>
              <a:gd name="T77" fmla="*/ 16 h 25"/>
              <a:gd name="T78" fmla="*/ 12 w 18"/>
              <a:gd name="T79" fmla="*/ 13 h 25"/>
              <a:gd name="T80" fmla="*/ 11 w 18"/>
              <a:gd name="T81" fmla="*/ 10 h 25"/>
              <a:gd name="T82" fmla="*/ 9 w 18"/>
              <a:gd name="T83" fmla="*/ 9 h 25"/>
              <a:gd name="T84" fmla="*/ 8 w 18"/>
              <a:gd name="T85" fmla="*/ 9 h 25"/>
              <a:gd name="T86" fmla="*/ 9 w 18"/>
              <a:gd name="T87" fmla="*/ 8 h 25"/>
              <a:gd name="T88" fmla="*/ 9 w 18"/>
              <a:gd name="T89" fmla="*/ 8 h 25"/>
              <a:gd name="T90" fmla="*/ 10 w 18"/>
              <a:gd name="T91" fmla="*/ 4 h 25"/>
              <a:gd name="T92" fmla="*/ 5 w 18"/>
              <a:gd name="T93" fmla="*/ 3 h 25"/>
              <a:gd name="T94" fmla="*/ 5 w 18"/>
              <a:gd name="T95" fmla="*/ 2 h 25"/>
              <a:gd name="T96" fmla="*/ 7 w 18"/>
              <a:gd name="T97" fmla="*/ 2 h 25"/>
              <a:gd name="T98" fmla="*/ 7 w 18"/>
              <a:gd name="T99" fmla="*/ 0 h 25"/>
              <a:gd name="T100" fmla="*/ 3 w 18"/>
              <a:gd name="T101" fmla="*/ 0 h 25"/>
              <a:gd name="T102" fmla="*/ 2 w 18"/>
              <a:gd name="T103" fmla="*/ 2 h 25"/>
              <a:gd name="T104" fmla="*/ 2 w 18"/>
              <a:gd name="T105" fmla="*/ 4 h 25"/>
              <a:gd name="T106" fmla="*/ 1 w 18"/>
              <a:gd name="T107" fmla="*/ 3 h 25"/>
              <a:gd name="T108" fmla="*/ 0 w 18"/>
              <a:gd name="T10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 h="25">
                <a:moveTo>
                  <a:pt x="0" y="3"/>
                </a:moveTo>
                <a:cubicBezTo>
                  <a:pt x="0" y="4"/>
                  <a:pt x="1" y="4"/>
                  <a:pt x="2" y="5"/>
                </a:cubicBezTo>
                <a:cubicBezTo>
                  <a:pt x="2" y="5"/>
                  <a:pt x="2" y="6"/>
                  <a:pt x="1" y="6"/>
                </a:cubicBezTo>
                <a:cubicBezTo>
                  <a:pt x="1" y="7"/>
                  <a:pt x="1" y="7"/>
                  <a:pt x="1" y="7"/>
                </a:cubicBezTo>
                <a:cubicBezTo>
                  <a:pt x="2" y="7"/>
                  <a:pt x="2" y="7"/>
                  <a:pt x="3" y="7"/>
                </a:cubicBezTo>
                <a:cubicBezTo>
                  <a:pt x="2" y="8"/>
                  <a:pt x="1" y="9"/>
                  <a:pt x="1" y="9"/>
                </a:cubicBezTo>
                <a:cubicBezTo>
                  <a:pt x="2" y="9"/>
                  <a:pt x="2" y="9"/>
                  <a:pt x="3" y="9"/>
                </a:cubicBezTo>
                <a:cubicBezTo>
                  <a:pt x="3" y="9"/>
                  <a:pt x="2" y="10"/>
                  <a:pt x="2" y="11"/>
                </a:cubicBezTo>
                <a:cubicBezTo>
                  <a:pt x="3" y="10"/>
                  <a:pt x="3" y="10"/>
                  <a:pt x="4" y="10"/>
                </a:cubicBezTo>
                <a:cubicBezTo>
                  <a:pt x="4" y="10"/>
                  <a:pt x="4" y="9"/>
                  <a:pt x="4" y="9"/>
                </a:cubicBezTo>
                <a:cubicBezTo>
                  <a:pt x="4" y="9"/>
                  <a:pt x="4" y="10"/>
                  <a:pt x="5" y="10"/>
                </a:cubicBezTo>
                <a:cubicBezTo>
                  <a:pt x="4" y="11"/>
                  <a:pt x="4" y="11"/>
                  <a:pt x="3" y="12"/>
                </a:cubicBezTo>
                <a:cubicBezTo>
                  <a:pt x="4" y="12"/>
                  <a:pt x="6" y="12"/>
                  <a:pt x="7" y="12"/>
                </a:cubicBezTo>
                <a:cubicBezTo>
                  <a:pt x="7" y="13"/>
                  <a:pt x="7" y="13"/>
                  <a:pt x="7" y="13"/>
                </a:cubicBezTo>
                <a:cubicBezTo>
                  <a:pt x="7" y="14"/>
                  <a:pt x="7" y="14"/>
                  <a:pt x="8" y="14"/>
                </a:cubicBezTo>
                <a:cubicBezTo>
                  <a:pt x="8" y="15"/>
                  <a:pt x="8" y="15"/>
                  <a:pt x="8" y="16"/>
                </a:cubicBezTo>
                <a:cubicBezTo>
                  <a:pt x="7" y="17"/>
                  <a:pt x="5" y="16"/>
                  <a:pt x="5" y="16"/>
                </a:cubicBezTo>
                <a:cubicBezTo>
                  <a:pt x="5" y="17"/>
                  <a:pt x="5" y="18"/>
                  <a:pt x="5" y="19"/>
                </a:cubicBezTo>
                <a:cubicBezTo>
                  <a:pt x="5" y="19"/>
                  <a:pt x="4" y="19"/>
                  <a:pt x="4" y="20"/>
                </a:cubicBezTo>
                <a:cubicBezTo>
                  <a:pt x="4" y="21"/>
                  <a:pt x="4" y="21"/>
                  <a:pt x="4" y="21"/>
                </a:cubicBezTo>
                <a:cubicBezTo>
                  <a:pt x="5" y="21"/>
                  <a:pt x="5" y="21"/>
                  <a:pt x="5" y="21"/>
                </a:cubicBezTo>
                <a:cubicBezTo>
                  <a:pt x="6" y="21"/>
                  <a:pt x="6" y="21"/>
                  <a:pt x="7" y="22"/>
                </a:cubicBezTo>
                <a:cubicBezTo>
                  <a:pt x="8" y="21"/>
                  <a:pt x="8" y="21"/>
                  <a:pt x="8" y="21"/>
                </a:cubicBezTo>
                <a:cubicBezTo>
                  <a:pt x="7" y="23"/>
                  <a:pt x="5" y="21"/>
                  <a:pt x="5" y="23"/>
                </a:cubicBezTo>
                <a:cubicBezTo>
                  <a:pt x="4" y="24"/>
                  <a:pt x="4" y="24"/>
                  <a:pt x="3" y="25"/>
                </a:cubicBezTo>
                <a:cubicBezTo>
                  <a:pt x="4" y="25"/>
                  <a:pt x="4" y="25"/>
                  <a:pt x="4" y="25"/>
                </a:cubicBezTo>
                <a:cubicBezTo>
                  <a:pt x="4" y="25"/>
                  <a:pt x="5" y="25"/>
                  <a:pt x="6" y="25"/>
                </a:cubicBezTo>
                <a:cubicBezTo>
                  <a:pt x="6" y="25"/>
                  <a:pt x="7" y="24"/>
                  <a:pt x="7" y="24"/>
                </a:cubicBezTo>
                <a:cubicBezTo>
                  <a:pt x="8" y="24"/>
                  <a:pt x="9" y="24"/>
                  <a:pt x="10" y="24"/>
                </a:cubicBezTo>
                <a:cubicBezTo>
                  <a:pt x="11" y="24"/>
                  <a:pt x="11" y="24"/>
                  <a:pt x="11" y="24"/>
                </a:cubicBezTo>
                <a:cubicBezTo>
                  <a:pt x="11" y="23"/>
                  <a:pt x="11" y="23"/>
                  <a:pt x="11" y="23"/>
                </a:cubicBezTo>
                <a:cubicBezTo>
                  <a:pt x="13" y="24"/>
                  <a:pt x="14" y="24"/>
                  <a:pt x="15" y="23"/>
                </a:cubicBezTo>
                <a:cubicBezTo>
                  <a:pt x="16" y="23"/>
                  <a:pt x="16" y="23"/>
                  <a:pt x="17" y="22"/>
                </a:cubicBezTo>
                <a:cubicBezTo>
                  <a:pt x="16" y="22"/>
                  <a:pt x="16" y="22"/>
                  <a:pt x="15" y="21"/>
                </a:cubicBezTo>
                <a:cubicBezTo>
                  <a:pt x="16" y="21"/>
                  <a:pt x="17" y="21"/>
                  <a:pt x="17" y="20"/>
                </a:cubicBezTo>
                <a:cubicBezTo>
                  <a:pt x="17" y="19"/>
                  <a:pt x="17" y="19"/>
                  <a:pt x="18" y="18"/>
                </a:cubicBezTo>
                <a:cubicBezTo>
                  <a:pt x="17" y="18"/>
                  <a:pt x="17" y="17"/>
                  <a:pt x="16" y="17"/>
                </a:cubicBezTo>
                <a:cubicBezTo>
                  <a:pt x="15" y="17"/>
                  <a:pt x="15" y="18"/>
                  <a:pt x="14" y="18"/>
                </a:cubicBezTo>
                <a:cubicBezTo>
                  <a:pt x="14" y="17"/>
                  <a:pt x="15" y="16"/>
                  <a:pt x="14" y="16"/>
                </a:cubicBezTo>
                <a:cubicBezTo>
                  <a:pt x="14" y="15"/>
                  <a:pt x="13" y="13"/>
                  <a:pt x="12" y="13"/>
                </a:cubicBezTo>
                <a:cubicBezTo>
                  <a:pt x="11" y="12"/>
                  <a:pt x="11" y="11"/>
                  <a:pt x="11" y="10"/>
                </a:cubicBezTo>
                <a:cubicBezTo>
                  <a:pt x="10" y="10"/>
                  <a:pt x="10" y="9"/>
                  <a:pt x="9" y="9"/>
                </a:cubicBezTo>
                <a:cubicBezTo>
                  <a:pt x="9" y="9"/>
                  <a:pt x="8" y="9"/>
                  <a:pt x="8" y="9"/>
                </a:cubicBezTo>
                <a:cubicBezTo>
                  <a:pt x="8" y="9"/>
                  <a:pt x="8" y="8"/>
                  <a:pt x="9" y="8"/>
                </a:cubicBezTo>
                <a:cubicBezTo>
                  <a:pt x="9" y="8"/>
                  <a:pt x="9" y="8"/>
                  <a:pt x="9" y="8"/>
                </a:cubicBezTo>
                <a:cubicBezTo>
                  <a:pt x="10" y="7"/>
                  <a:pt x="10" y="5"/>
                  <a:pt x="10" y="4"/>
                </a:cubicBezTo>
                <a:cubicBezTo>
                  <a:pt x="9" y="4"/>
                  <a:pt x="7" y="3"/>
                  <a:pt x="5" y="3"/>
                </a:cubicBezTo>
                <a:cubicBezTo>
                  <a:pt x="5" y="2"/>
                  <a:pt x="5" y="2"/>
                  <a:pt x="5" y="2"/>
                </a:cubicBezTo>
                <a:cubicBezTo>
                  <a:pt x="6" y="2"/>
                  <a:pt x="6" y="2"/>
                  <a:pt x="7" y="2"/>
                </a:cubicBezTo>
                <a:cubicBezTo>
                  <a:pt x="7" y="0"/>
                  <a:pt x="7" y="0"/>
                  <a:pt x="7" y="0"/>
                </a:cubicBezTo>
                <a:cubicBezTo>
                  <a:pt x="5" y="0"/>
                  <a:pt x="4" y="0"/>
                  <a:pt x="3" y="0"/>
                </a:cubicBezTo>
                <a:cubicBezTo>
                  <a:pt x="2" y="1"/>
                  <a:pt x="2" y="2"/>
                  <a:pt x="2" y="2"/>
                </a:cubicBezTo>
                <a:cubicBezTo>
                  <a:pt x="1" y="3"/>
                  <a:pt x="2" y="4"/>
                  <a:pt x="2" y="4"/>
                </a:cubicBezTo>
                <a:cubicBezTo>
                  <a:pt x="1" y="4"/>
                  <a:pt x="1" y="3"/>
                  <a:pt x="1" y="3"/>
                </a:cubicBezTo>
                <a:cubicBezTo>
                  <a:pt x="1" y="3"/>
                  <a:pt x="0" y="3"/>
                  <a:pt x="0"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2"/>
          <p:cNvSpPr/>
          <p:nvPr/>
        </p:nvSpPr>
        <p:spPr bwMode="auto">
          <a:xfrm>
            <a:off x="2383665" y="4696044"/>
            <a:ext cx="1588" cy="3175"/>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1"/>
                  <a:pt x="0" y="1"/>
                </a:cubicBezTo>
                <a:cubicBezTo>
                  <a:pt x="1" y="1"/>
                  <a:pt x="1" y="1"/>
                  <a:pt x="1" y="1"/>
                </a:cubicBezTo>
                <a:cubicBezTo>
                  <a:pt x="1"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3"/>
          <p:cNvSpPr/>
          <p:nvPr/>
        </p:nvSpPr>
        <p:spPr bwMode="auto">
          <a:xfrm>
            <a:off x="3123440" y="4529356"/>
            <a:ext cx="11113" cy="26988"/>
          </a:xfrm>
          <a:custGeom>
            <a:avLst/>
            <a:gdLst>
              <a:gd name="T0" fmla="*/ 1 w 4"/>
              <a:gd name="T1" fmla="*/ 1 h 10"/>
              <a:gd name="T2" fmla="*/ 0 w 4"/>
              <a:gd name="T3" fmla="*/ 6 h 10"/>
              <a:gd name="T4" fmla="*/ 2 w 4"/>
              <a:gd name="T5" fmla="*/ 9 h 10"/>
              <a:gd name="T6" fmla="*/ 3 w 4"/>
              <a:gd name="T7" fmla="*/ 10 h 10"/>
              <a:gd name="T8" fmla="*/ 2 w 4"/>
              <a:gd name="T9" fmla="*/ 8 h 10"/>
              <a:gd name="T10" fmla="*/ 4 w 4"/>
              <a:gd name="T11" fmla="*/ 3 h 10"/>
              <a:gd name="T12" fmla="*/ 3 w 4"/>
              <a:gd name="T13" fmla="*/ 0 h 10"/>
              <a:gd name="T14" fmla="*/ 1 w 4"/>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1"/>
                </a:moveTo>
                <a:cubicBezTo>
                  <a:pt x="0" y="3"/>
                  <a:pt x="0" y="4"/>
                  <a:pt x="0" y="6"/>
                </a:cubicBezTo>
                <a:cubicBezTo>
                  <a:pt x="0" y="7"/>
                  <a:pt x="1" y="8"/>
                  <a:pt x="2" y="9"/>
                </a:cubicBezTo>
                <a:cubicBezTo>
                  <a:pt x="2" y="9"/>
                  <a:pt x="2" y="10"/>
                  <a:pt x="3" y="10"/>
                </a:cubicBezTo>
                <a:cubicBezTo>
                  <a:pt x="3" y="9"/>
                  <a:pt x="3" y="9"/>
                  <a:pt x="2" y="8"/>
                </a:cubicBezTo>
                <a:cubicBezTo>
                  <a:pt x="3" y="7"/>
                  <a:pt x="4" y="5"/>
                  <a:pt x="4" y="3"/>
                </a:cubicBezTo>
                <a:cubicBezTo>
                  <a:pt x="4" y="2"/>
                  <a:pt x="3" y="1"/>
                  <a:pt x="3" y="0"/>
                </a:cubicBezTo>
                <a:cubicBezTo>
                  <a:pt x="2" y="0"/>
                  <a:pt x="2" y="1"/>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4"/>
          <p:cNvSpPr/>
          <p:nvPr/>
        </p:nvSpPr>
        <p:spPr bwMode="auto">
          <a:xfrm>
            <a:off x="2613853" y="4818281"/>
            <a:ext cx="55563" cy="101600"/>
          </a:xfrm>
          <a:custGeom>
            <a:avLst/>
            <a:gdLst>
              <a:gd name="T0" fmla="*/ 17 w 20"/>
              <a:gd name="T1" fmla="*/ 0 h 37"/>
              <a:gd name="T2" fmla="*/ 16 w 20"/>
              <a:gd name="T3" fmla="*/ 2 h 37"/>
              <a:gd name="T4" fmla="*/ 16 w 20"/>
              <a:gd name="T5" fmla="*/ 3 h 37"/>
              <a:gd name="T6" fmla="*/ 15 w 20"/>
              <a:gd name="T7" fmla="*/ 5 h 37"/>
              <a:gd name="T8" fmla="*/ 13 w 20"/>
              <a:gd name="T9" fmla="*/ 4 h 37"/>
              <a:gd name="T10" fmla="*/ 13 w 20"/>
              <a:gd name="T11" fmla="*/ 6 h 37"/>
              <a:gd name="T12" fmla="*/ 13 w 20"/>
              <a:gd name="T13" fmla="*/ 6 h 37"/>
              <a:gd name="T14" fmla="*/ 13 w 20"/>
              <a:gd name="T15" fmla="*/ 8 h 37"/>
              <a:gd name="T16" fmla="*/ 12 w 20"/>
              <a:gd name="T17" fmla="*/ 8 h 37"/>
              <a:gd name="T18" fmla="*/ 9 w 20"/>
              <a:gd name="T19" fmla="*/ 10 h 37"/>
              <a:gd name="T20" fmla="*/ 4 w 20"/>
              <a:gd name="T21" fmla="*/ 11 h 37"/>
              <a:gd name="T22" fmla="*/ 3 w 20"/>
              <a:gd name="T23" fmla="*/ 15 h 37"/>
              <a:gd name="T24" fmla="*/ 3 w 20"/>
              <a:gd name="T25" fmla="*/ 22 h 37"/>
              <a:gd name="T26" fmla="*/ 1 w 20"/>
              <a:gd name="T27" fmla="*/ 25 h 37"/>
              <a:gd name="T28" fmla="*/ 1 w 20"/>
              <a:gd name="T29" fmla="*/ 29 h 37"/>
              <a:gd name="T30" fmla="*/ 2 w 20"/>
              <a:gd name="T31" fmla="*/ 35 h 37"/>
              <a:gd name="T32" fmla="*/ 5 w 20"/>
              <a:gd name="T33" fmla="*/ 37 h 37"/>
              <a:gd name="T34" fmla="*/ 9 w 20"/>
              <a:gd name="T35" fmla="*/ 35 h 37"/>
              <a:gd name="T36" fmla="*/ 12 w 20"/>
              <a:gd name="T37" fmla="*/ 28 h 37"/>
              <a:gd name="T38" fmla="*/ 17 w 20"/>
              <a:gd name="T39" fmla="*/ 17 h 37"/>
              <a:gd name="T40" fmla="*/ 17 w 20"/>
              <a:gd name="T41" fmla="*/ 14 h 37"/>
              <a:gd name="T42" fmla="*/ 18 w 20"/>
              <a:gd name="T43" fmla="*/ 12 h 37"/>
              <a:gd name="T44" fmla="*/ 18 w 20"/>
              <a:gd name="T45" fmla="*/ 9 h 37"/>
              <a:gd name="T46" fmla="*/ 19 w 20"/>
              <a:gd name="T47" fmla="*/ 11 h 37"/>
              <a:gd name="T48" fmla="*/ 20 w 20"/>
              <a:gd name="T49" fmla="*/ 9 h 37"/>
              <a:gd name="T50" fmla="*/ 19 w 20"/>
              <a:gd name="T51" fmla="*/ 4 h 37"/>
              <a:gd name="T52" fmla="*/ 17 w 20"/>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7">
                <a:moveTo>
                  <a:pt x="17" y="0"/>
                </a:moveTo>
                <a:cubicBezTo>
                  <a:pt x="17" y="1"/>
                  <a:pt x="16" y="1"/>
                  <a:pt x="16" y="2"/>
                </a:cubicBezTo>
                <a:cubicBezTo>
                  <a:pt x="16" y="2"/>
                  <a:pt x="16" y="3"/>
                  <a:pt x="16" y="3"/>
                </a:cubicBezTo>
                <a:cubicBezTo>
                  <a:pt x="16" y="4"/>
                  <a:pt x="15" y="4"/>
                  <a:pt x="15" y="5"/>
                </a:cubicBezTo>
                <a:cubicBezTo>
                  <a:pt x="14" y="5"/>
                  <a:pt x="14" y="4"/>
                  <a:pt x="13" y="4"/>
                </a:cubicBezTo>
                <a:cubicBezTo>
                  <a:pt x="13" y="5"/>
                  <a:pt x="13" y="5"/>
                  <a:pt x="13" y="6"/>
                </a:cubicBezTo>
                <a:cubicBezTo>
                  <a:pt x="13" y="6"/>
                  <a:pt x="13" y="6"/>
                  <a:pt x="13" y="6"/>
                </a:cubicBezTo>
                <a:cubicBezTo>
                  <a:pt x="13" y="7"/>
                  <a:pt x="13" y="7"/>
                  <a:pt x="13" y="8"/>
                </a:cubicBezTo>
                <a:cubicBezTo>
                  <a:pt x="12" y="8"/>
                  <a:pt x="12" y="8"/>
                  <a:pt x="12" y="8"/>
                </a:cubicBezTo>
                <a:cubicBezTo>
                  <a:pt x="11" y="9"/>
                  <a:pt x="10" y="9"/>
                  <a:pt x="9" y="10"/>
                </a:cubicBezTo>
                <a:cubicBezTo>
                  <a:pt x="8" y="11"/>
                  <a:pt x="6" y="11"/>
                  <a:pt x="4" y="11"/>
                </a:cubicBezTo>
                <a:cubicBezTo>
                  <a:pt x="4" y="12"/>
                  <a:pt x="3" y="14"/>
                  <a:pt x="3" y="15"/>
                </a:cubicBezTo>
                <a:cubicBezTo>
                  <a:pt x="3" y="17"/>
                  <a:pt x="4" y="20"/>
                  <a:pt x="3" y="22"/>
                </a:cubicBezTo>
                <a:cubicBezTo>
                  <a:pt x="3" y="23"/>
                  <a:pt x="2" y="24"/>
                  <a:pt x="1" y="25"/>
                </a:cubicBezTo>
                <a:cubicBezTo>
                  <a:pt x="1" y="27"/>
                  <a:pt x="0" y="28"/>
                  <a:pt x="1" y="29"/>
                </a:cubicBezTo>
                <a:cubicBezTo>
                  <a:pt x="1" y="31"/>
                  <a:pt x="1" y="33"/>
                  <a:pt x="2" y="35"/>
                </a:cubicBezTo>
                <a:cubicBezTo>
                  <a:pt x="2" y="36"/>
                  <a:pt x="4" y="37"/>
                  <a:pt x="5" y="37"/>
                </a:cubicBezTo>
                <a:cubicBezTo>
                  <a:pt x="6" y="36"/>
                  <a:pt x="7" y="35"/>
                  <a:pt x="9" y="35"/>
                </a:cubicBezTo>
                <a:cubicBezTo>
                  <a:pt x="10" y="33"/>
                  <a:pt x="11" y="30"/>
                  <a:pt x="12" y="28"/>
                </a:cubicBezTo>
                <a:cubicBezTo>
                  <a:pt x="14" y="24"/>
                  <a:pt x="15" y="21"/>
                  <a:pt x="17" y="17"/>
                </a:cubicBezTo>
                <a:cubicBezTo>
                  <a:pt x="17" y="16"/>
                  <a:pt x="17" y="15"/>
                  <a:pt x="17" y="14"/>
                </a:cubicBezTo>
                <a:cubicBezTo>
                  <a:pt x="17" y="13"/>
                  <a:pt x="18" y="13"/>
                  <a:pt x="18" y="12"/>
                </a:cubicBezTo>
                <a:cubicBezTo>
                  <a:pt x="18" y="11"/>
                  <a:pt x="18" y="10"/>
                  <a:pt x="18" y="9"/>
                </a:cubicBezTo>
                <a:cubicBezTo>
                  <a:pt x="18" y="10"/>
                  <a:pt x="19" y="11"/>
                  <a:pt x="19" y="11"/>
                </a:cubicBezTo>
                <a:cubicBezTo>
                  <a:pt x="19" y="11"/>
                  <a:pt x="20" y="10"/>
                  <a:pt x="20" y="9"/>
                </a:cubicBezTo>
                <a:cubicBezTo>
                  <a:pt x="19" y="8"/>
                  <a:pt x="19" y="6"/>
                  <a:pt x="19" y="4"/>
                </a:cubicBezTo>
                <a:cubicBezTo>
                  <a:pt x="18" y="3"/>
                  <a:pt x="18" y="2"/>
                  <a:pt x="17"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5"/>
          <p:cNvSpPr/>
          <p:nvPr/>
        </p:nvSpPr>
        <p:spPr bwMode="auto">
          <a:xfrm>
            <a:off x="1980440" y="5118319"/>
            <a:ext cx="20638" cy="7938"/>
          </a:xfrm>
          <a:custGeom>
            <a:avLst/>
            <a:gdLst>
              <a:gd name="T0" fmla="*/ 4 w 7"/>
              <a:gd name="T1" fmla="*/ 0 h 3"/>
              <a:gd name="T2" fmla="*/ 4 w 7"/>
              <a:gd name="T3" fmla="*/ 0 h 3"/>
              <a:gd name="T4" fmla="*/ 1 w 7"/>
              <a:gd name="T5" fmla="*/ 0 h 3"/>
              <a:gd name="T6" fmla="*/ 1 w 7"/>
              <a:gd name="T7" fmla="*/ 2 h 3"/>
              <a:gd name="T8" fmla="*/ 0 w 7"/>
              <a:gd name="T9" fmla="*/ 1 h 3"/>
              <a:gd name="T10" fmla="*/ 0 w 7"/>
              <a:gd name="T11" fmla="*/ 2 h 3"/>
              <a:gd name="T12" fmla="*/ 2 w 7"/>
              <a:gd name="T13" fmla="*/ 2 h 3"/>
              <a:gd name="T14" fmla="*/ 4 w 7"/>
              <a:gd name="T15" fmla="*/ 1 h 3"/>
              <a:gd name="T16" fmla="*/ 3 w 7"/>
              <a:gd name="T17" fmla="*/ 2 h 3"/>
              <a:gd name="T18" fmla="*/ 4 w 7"/>
              <a:gd name="T19" fmla="*/ 2 h 3"/>
              <a:gd name="T20" fmla="*/ 6 w 7"/>
              <a:gd name="T21" fmla="*/ 1 h 3"/>
              <a:gd name="T22" fmla="*/ 4 w 7"/>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3">
                <a:moveTo>
                  <a:pt x="4" y="0"/>
                </a:moveTo>
                <a:cubicBezTo>
                  <a:pt x="4" y="0"/>
                  <a:pt x="4" y="0"/>
                  <a:pt x="4" y="0"/>
                </a:cubicBezTo>
                <a:cubicBezTo>
                  <a:pt x="3" y="0"/>
                  <a:pt x="2" y="0"/>
                  <a:pt x="1" y="0"/>
                </a:cubicBezTo>
                <a:cubicBezTo>
                  <a:pt x="1" y="1"/>
                  <a:pt x="1" y="1"/>
                  <a:pt x="1" y="2"/>
                </a:cubicBezTo>
                <a:cubicBezTo>
                  <a:pt x="0" y="1"/>
                  <a:pt x="0" y="1"/>
                  <a:pt x="0" y="1"/>
                </a:cubicBezTo>
                <a:cubicBezTo>
                  <a:pt x="0" y="2"/>
                  <a:pt x="0" y="2"/>
                  <a:pt x="0" y="2"/>
                </a:cubicBezTo>
                <a:cubicBezTo>
                  <a:pt x="1" y="2"/>
                  <a:pt x="2" y="2"/>
                  <a:pt x="2" y="2"/>
                </a:cubicBezTo>
                <a:cubicBezTo>
                  <a:pt x="3" y="1"/>
                  <a:pt x="3" y="1"/>
                  <a:pt x="4" y="1"/>
                </a:cubicBezTo>
                <a:cubicBezTo>
                  <a:pt x="3" y="1"/>
                  <a:pt x="3" y="1"/>
                  <a:pt x="3" y="2"/>
                </a:cubicBezTo>
                <a:cubicBezTo>
                  <a:pt x="3" y="2"/>
                  <a:pt x="4" y="3"/>
                  <a:pt x="4" y="2"/>
                </a:cubicBezTo>
                <a:cubicBezTo>
                  <a:pt x="5" y="2"/>
                  <a:pt x="5" y="1"/>
                  <a:pt x="6" y="1"/>
                </a:cubicBezTo>
                <a:cubicBezTo>
                  <a:pt x="7" y="0"/>
                  <a:pt x="4" y="0"/>
                  <a:pt x="4"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6"/>
          <p:cNvSpPr/>
          <p:nvPr/>
        </p:nvSpPr>
        <p:spPr bwMode="auto">
          <a:xfrm>
            <a:off x="2439228" y="4281706"/>
            <a:ext cx="4763" cy="7938"/>
          </a:xfrm>
          <a:custGeom>
            <a:avLst/>
            <a:gdLst>
              <a:gd name="T0" fmla="*/ 0 w 2"/>
              <a:gd name="T1" fmla="*/ 1 h 3"/>
              <a:gd name="T2" fmla="*/ 0 w 2"/>
              <a:gd name="T3" fmla="*/ 3 h 3"/>
              <a:gd name="T4" fmla="*/ 1 w 2"/>
              <a:gd name="T5" fmla="*/ 2 h 3"/>
              <a:gd name="T6" fmla="*/ 2 w 2"/>
              <a:gd name="T7" fmla="*/ 0 h 3"/>
              <a:gd name="T8" fmla="*/ 1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2"/>
                  <a:pt x="0" y="2"/>
                  <a:pt x="0" y="3"/>
                </a:cubicBezTo>
                <a:cubicBezTo>
                  <a:pt x="1" y="2"/>
                  <a:pt x="1" y="2"/>
                  <a:pt x="1" y="2"/>
                </a:cubicBezTo>
                <a:cubicBezTo>
                  <a:pt x="2" y="1"/>
                  <a:pt x="2" y="1"/>
                  <a:pt x="2" y="0"/>
                </a:cubicBezTo>
                <a:cubicBezTo>
                  <a:pt x="1" y="1"/>
                  <a:pt x="1" y="1"/>
                  <a:pt x="1" y="1"/>
                </a:cubicBezTo>
                <a:cubicBezTo>
                  <a:pt x="0" y="1"/>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7"/>
          <p:cNvSpPr/>
          <p:nvPr/>
        </p:nvSpPr>
        <p:spPr bwMode="auto">
          <a:xfrm>
            <a:off x="2443990" y="4265831"/>
            <a:ext cx="6350"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1" y="1"/>
                  <a:pt x="1" y="1"/>
                </a:cubicBezTo>
                <a:cubicBezTo>
                  <a:pt x="2"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8"/>
          <p:cNvSpPr/>
          <p:nvPr/>
        </p:nvSpPr>
        <p:spPr bwMode="auto">
          <a:xfrm>
            <a:off x="1875665" y="4581744"/>
            <a:ext cx="11113" cy="6350"/>
          </a:xfrm>
          <a:custGeom>
            <a:avLst/>
            <a:gdLst>
              <a:gd name="T0" fmla="*/ 1 w 4"/>
              <a:gd name="T1" fmla="*/ 0 h 2"/>
              <a:gd name="T2" fmla="*/ 0 w 4"/>
              <a:gd name="T3" fmla="*/ 2 h 2"/>
              <a:gd name="T4" fmla="*/ 3 w 4"/>
              <a:gd name="T5" fmla="*/ 2 h 2"/>
              <a:gd name="T6" fmla="*/ 4 w 4"/>
              <a:gd name="T7" fmla="*/ 1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0" y="1"/>
                  <a:pt x="1" y="2"/>
                  <a:pt x="0" y="2"/>
                </a:cubicBezTo>
                <a:cubicBezTo>
                  <a:pt x="1" y="2"/>
                  <a:pt x="3" y="2"/>
                  <a:pt x="3" y="2"/>
                </a:cubicBezTo>
                <a:cubicBezTo>
                  <a:pt x="4" y="2"/>
                  <a:pt x="4" y="1"/>
                  <a:pt x="4" y="1"/>
                </a:cubicBezTo>
                <a:cubicBezTo>
                  <a:pt x="3"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9"/>
          <p:cNvSpPr/>
          <p:nvPr/>
        </p:nvSpPr>
        <p:spPr bwMode="auto">
          <a:xfrm>
            <a:off x="1804228" y="4399181"/>
            <a:ext cx="1588"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0" y="0"/>
                </a:lnTo>
                <a:lnTo>
                  <a:pt x="1" y="0"/>
                </a:lnTo>
                <a:lnTo>
                  <a:pt x="1" y="0"/>
                </a:lnTo>
                <a:lnTo>
                  <a:pt x="1" y="0"/>
                </a:lnTo>
                <a:lnTo>
                  <a:pt x="0" y="0"/>
                </a:lnTo>
                <a:lnTo>
                  <a:pt x="0" y="0"/>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0"/>
          <p:cNvSpPr/>
          <p:nvPr/>
        </p:nvSpPr>
        <p:spPr bwMode="auto">
          <a:xfrm>
            <a:off x="1475615" y="4240431"/>
            <a:ext cx="6350" cy="6350"/>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2"/>
                  <a:pt x="0" y="2"/>
                </a:cubicBezTo>
                <a:cubicBezTo>
                  <a:pt x="1" y="2"/>
                  <a:pt x="1" y="1"/>
                  <a:pt x="2" y="1"/>
                </a:cubicBezTo>
                <a:cubicBezTo>
                  <a:pt x="2" y="1"/>
                  <a:pt x="1"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1"/>
          <p:cNvSpPr/>
          <p:nvPr/>
        </p:nvSpPr>
        <p:spPr bwMode="auto">
          <a:xfrm>
            <a:off x="1508953" y="4299169"/>
            <a:ext cx="22225" cy="11113"/>
          </a:xfrm>
          <a:custGeom>
            <a:avLst/>
            <a:gdLst>
              <a:gd name="T0" fmla="*/ 2 w 8"/>
              <a:gd name="T1" fmla="*/ 1 h 4"/>
              <a:gd name="T2" fmla="*/ 1 w 8"/>
              <a:gd name="T3" fmla="*/ 1 h 4"/>
              <a:gd name="T4" fmla="*/ 0 w 8"/>
              <a:gd name="T5" fmla="*/ 2 h 4"/>
              <a:gd name="T6" fmla="*/ 1 w 8"/>
              <a:gd name="T7" fmla="*/ 4 h 4"/>
              <a:gd name="T8" fmla="*/ 4 w 8"/>
              <a:gd name="T9" fmla="*/ 3 h 4"/>
              <a:gd name="T10" fmla="*/ 6 w 8"/>
              <a:gd name="T11" fmla="*/ 3 h 4"/>
              <a:gd name="T12" fmla="*/ 6 w 8"/>
              <a:gd name="T13" fmla="*/ 1 h 4"/>
              <a:gd name="T14" fmla="*/ 8 w 8"/>
              <a:gd name="T15" fmla="*/ 1 h 4"/>
              <a:gd name="T16" fmla="*/ 7 w 8"/>
              <a:gd name="T17" fmla="*/ 0 h 4"/>
              <a:gd name="T18" fmla="*/ 2 w 8"/>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2" y="1"/>
                </a:moveTo>
                <a:cubicBezTo>
                  <a:pt x="1" y="1"/>
                  <a:pt x="1" y="1"/>
                  <a:pt x="1" y="1"/>
                </a:cubicBezTo>
                <a:cubicBezTo>
                  <a:pt x="1" y="2"/>
                  <a:pt x="1" y="2"/>
                  <a:pt x="0" y="2"/>
                </a:cubicBezTo>
                <a:cubicBezTo>
                  <a:pt x="1" y="3"/>
                  <a:pt x="1" y="3"/>
                  <a:pt x="1" y="4"/>
                </a:cubicBezTo>
                <a:cubicBezTo>
                  <a:pt x="2" y="3"/>
                  <a:pt x="3" y="3"/>
                  <a:pt x="4" y="3"/>
                </a:cubicBezTo>
                <a:cubicBezTo>
                  <a:pt x="5" y="3"/>
                  <a:pt x="5" y="3"/>
                  <a:pt x="6" y="3"/>
                </a:cubicBezTo>
                <a:cubicBezTo>
                  <a:pt x="6" y="2"/>
                  <a:pt x="6" y="2"/>
                  <a:pt x="6" y="1"/>
                </a:cubicBezTo>
                <a:cubicBezTo>
                  <a:pt x="8" y="1"/>
                  <a:pt x="8" y="1"/>
                  <a:pt x="8" y="1"/>
                </a:cubicBezTo>
                <a:cubicBezTo>
                  <a:pt x="8" y="1"/>
                  <a:pt x="7" y="0"/>
                  <a:pt x="7" y="0"/>
                </a:cubicBezTo>
                <a:cubicBezTo>
                  <a:pt x="6" y="0"/>
                  <a:pt x="4" y="1"/>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2"/>
          <p:cNvSpPr/>
          <p:nvPr/>
        </p:nvSpPr>
        <p:spPr bwMode="auto">
          <a:xfrm>
            <a:off x="1470853" y="4270594"/>
            <a:ext cx="7938" cy="3175"/>
          </a:xfrm>
          <a:custGeom>
            <a:avLst/>
            <a:gdLst>
              <a:gd name="T0" fmla="*/ 3 w 3"/>
              <a:gd name="T1" fmla="*/ 1 h 1"/>
              <a:gd name="T2" fmla="*/ 3 w 3"/>
              <a:gd name="T3" fmla="*/ 0 h 1"/>
              <a:gd name="T4" fmla="*/ 0 w 3"/>
              <a:gd name="T5" fmla="*/ 0 h 1"/>
              <a:gd name="T6" fmla="*/ 1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3" y="1"/>
                  <a:pt x="3" y="0"/>
                  <a:pt x="3" y="0"/>
                </a:cubicBezTo>
                <a:cubicBezTo>
                  <a:pt x="2" y="0"/>
                  <a:pt x="1" y="0"/>
                  <a:pt x="0" y="0"/>
                </a:cubicBezTo>
                <a:cubicBezTo>
                  <a:pt x="1" y="0"/>
                  <a:pt x="1" y="1"/>
                  <a:pt x="1" y="1"/>
                </a:cubicBezTo>
                <a:cubicBezTo>
                  <a:pt x="2" y="1"/>
                  <a:pt x="2" y="1"/>
                  <a:pt x="3"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3"/>
          <p:cNvSpPr/>
          <p:nvPr/>
        </p:nvSpPr>
        <p:spPr bwMode="auto">
          <a:xfrm>
            <a:off x="1789940" y="4378544"/>
            <a:ext cx="4763" cy="3175"/>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1"/>
                  <a:pt x="1" y="1"/>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4"/>
          <p:cNvSpPr/>
          <p:nvPr/>
        </p:nvSpPr>
        <p:spPr bwMode="auto">
          <a:xfrm>
            <a:off x="3337753" y="4754781"/>
            <a:ext cx="36513" cy="19050"/>
          </a:xfrm>
          <a:custGeom>
            <a:avLst/>
            <a:gdLst>
              <a:gd name="T0" fmla="*/ 10 w 13"/>
              <a:gd name="T1" fmla="*/ 1 h 7"/>
              <a:gd name="T2" fmla="*/ 10 w 13"/>
              <a:gd name="T3" fmla="*/ 2 h 7"/>
              <a:gd name="T4" fmla="*/ 5 w 13"/>
              <a:gd name="T5" fmla="*/ 5 h 7"/>
              <a:gd name="T6" fmla="*/ 5 w 13"/>
              <a:gd name="T7" fmla="*/ 4 h 7"/>
              <a:gd name="T8" fmla="*/ 4 w 13"/>
              <a:gd name="T9" fmla="*/ 5 h 7"/>
              <a:gd name="T10" fmla="*/ 0 w 13"/>
              <a:gd name="T11" fmla="*/ 5 h 7"/>
              <a:gd name="T12" fmla="*/ 0 w 13"/>
              <a:gd name="T13" fmla="*/ 5 h 7"/>
              <a:gd name="T14" fmla="*/ 6 w 13"/>
              <a:gd name="T15" fmla="*/ 6 h 7"/>
              <a:gd name="T16" fmla="*/ 10 w 13"/>
              <a:gd name="T17" fmla="*/ 4 h 7"/>
              <a:gd name="T18" fmla="*/ 11 w 13"/>
              <a:gd name="T19" fmla="*/ 3 h 7"/>
              <a:gd name="T20" fmla="*/ 12 w 13"/>
              <a:gd name="T21" fmla="*/ 0 h 7"/>
              <a:gd name="T22" fmla="*/ 10 w 13"/>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
                <a:moveTo>
                  <a:pt x="10" y="1"/>
                </a:moveTo>
                <a:cubicBezTo>
                  <a:pt x="10" y="1"/>
                  <a:pt x="10" y="2"/>
                  <a:pt x="10" y="2"/>
                </a:cubicBezTo>
                <a:cubicBezTo>
                  <a:pt x="8" y="3"/>
                  <a:pt x="7" y="4"/>
                  <a:pt x="5" y="5"/>
                </a:cubicBezTo>
                <a:cubicBezTo>
                  <a:pt x="5" y="4"/>
                  <a:pt x="5" y="4"/>
                  <a:pt x="5" y="4"/>
                </a:cubicBezTo>
                <a:cubicBezTo>
                  <a:pt x="4" y="5"/>
                  <a:pt x="4" y="5"/>
                  <a:pt x="4" y="5"/>
                </a:cubicBezTo>
                <a:cubicBezTo>
                  <a:pt x="3" y="4"/>
                  <a:pt x="2" y="4"/>
                  <a:pt x="0" y="5"/>
                </a:cubicBezTo>
                <a:cubicBezTo>
                  <a:pt x="0" y="5"/>
                  <a:pt x="0" y="5"/>
                  <a:pt x="0" y="5"/>
                </a:cubicBezTo>
                <a:cubicBezTo>
                  <a:pt x="2" y="6"/>
                  <a:pt x="4" y="7"/>
                  <a:pt x="6" y="6"/>
                </a:cubicBezTo>
                <a:cubicBezTo>
                  <a:pt x="7" y="6"/>
                  <a:pt x="8" y="5"/>
                  <a:pt x="10" y="4"/>
                </a:cubicBezTo>
                <a:cubicBezTo>
                  <a:pt x="10" y="4"/>
                  <a:pt x="10" y="4"/>
                  <a:pt x="11" y="3"/>
                </a:cubicBezTo>
                <a:cubicBezTo>
                  <a:pt x="12" y="3"/>
                  <a:pt x="13" y="2"/>
                  <a:pt x="12" y="0"/>
                </a:cubicBezTo>
                <a:cubicBezTo>
                  <a:pt x="11" y="1"/>
                  <a:pt x="11" y="1"/>
                  <a:pt x="1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5"/>
          <p:cNvSpPr/>
          <p:nvPr/>
        </p:nvSpPr>
        <p:spPr bwMode="auto">
          <a:xfrm>
            <a:off x="3212340" y="4723031"/>
            <a:ext cx="133350" cy="84138"/>
          </a:xfrm>
          <a:custGeom>
            <a:avLst/>
            <a:gdLst>
              <a:gd name="T0" fmla="*/ 43 w 48"/>
              <a:gd name="T1" fmla="*/ 22 h 30"/>
              <a:gd name="T2" fmla="*/ 41 w 48"/>
              <a:gd name="T3" fmla="*/ 19 h 30"/>
              <a:gd name="T4" fmla="*/ 43 w 48"/>
              <a:gd name="T5" fmla="*/ 17 h 30"/>
              <a:gd name="T6" fmla="*/ 39 w 48"/>
              <a:gd name="T7" fmla="*/ 14 h 30"/>
              <a:gd name="T8" fmla="*/ 36 w 48"/>
              <a:gd name="T9" fmla="*/ 11 h 30"/>
              <a:gd name="T10" fmla="*/ 28 w 48"/>
              <a:gd name="T11" fmla="*/ 8 h 30"/>
              <a:gd name="T12" fmla="*/ 20 w 48"/>
              <a:gd name="T13" fmla="*/ 4 h 30"/>
              <a:gd name="T14" fmla="*/ 17 w 48"/>
              <a:gd name="T15" fmla="*/ 6 h 30"/>
              <a:gd name="T16" fmla="*/ 13 w 48"/>
              <a:gd name="T17" fmla="*/ 10 h 30"/>
              <a:gd name="T18" fmla="*/ 11 w 48"/>
              <a:gd name="T19" fmla="*/ 7 h 30"/>
              <a:gd name="T20" fmla="*/ 10 w 48"/>
              <a:gd name="T21" fmla="*/ 2 h 30"/>
              <a:gd name="T22" fmla="*/ 7 w 48"/>
              <a:gd name="T23" fmla="*/ 0 h 30"/>
              <a:gd name="T24" fmla="*/ 6 w 48"/>
              <a:gd name="T25" fmla="*/ 0 h 30"/>
              <a:gd name="T26" fmla="*/ 5 w 48"/>
              <a:gd name="T27" fmla="*/ 0 h 30"/>
              <a:gd name="T28" fmla="*/ 5 w 48"/>
              <a:gd name="T29" fmla="*/ 1 h 30"/>
              <a:gd name="T30" fmla="*/ 4 w 48"/>
              <a:gd name="T31" fmla="*/ 1 h 30"/>
              <a:gd name="T32" fmla="*/ 4 w 48"/>
              <a:gd name="T33" fmla="*/ 2 h 30"/>
              <a:gd name="T34" fmla="*/ 3 w 48"/>
              <a:gd name="T35" fmla="*/ 2 h 30"/>
              <a:gd name="T36" fmla="*/ 2 w 48"/>
              <a:gd name="T37" fmla="*/ 2 h 30"/>
              <a:gd name="T38" fmla="*/ 1 w 48"/>
              <a:gd name="T39" fmla="*/ 3 h 30"/>
              <a:gd name="T40" fmla="*/ 3 w 48"/>
              <a:gd name="T41" fmla="*/ 4 h 30"/>
              <a:gd name="T42" fmla="*/ 8 w 48"/>
              <a:gd name="T43" fmla="*/ 6 h 30"/>
              <a:gd name="T44" fmla="*/ 4 w 48"/>
              <a:gd name="T45" fmla="*/ 8 h 30"/>
              <a:gd name="T46" fmla="*/ 6 w 48"/>
              <a:gd name="T47" fmla="*/ 12 h 30"/>
              <a:gd name="T48" fmla="*/ 8 w 48"/>
              <a:gd name="T49" fmla="*/ 10 h 30"/>
              <a:gd name="T50" fmla="*/ 14 w 48"/>
              <a:gd name="T51" fmla="*/ 13 h 30"/>
              <a:gd name="T52" fmla="*/ 19 w 48"/>
              <a:gd name="T53" fmla="*/ 18 h 30"/>
              <a:gd name="T54" fmla="*/ 19 w 48"/>
              <a:gd name="T55" fmla="*/ 21 h 30"/>
              <a:gd name="T56" fmla="*/ 16 w 48"/>
              <a:gd name="T57" fmla="*/ 24 h 30"/>
              <a:gd name="T58" fmla="*/ 22 w 48"/>
              <a:gd name="T59" fmla="*/ 23 h 30"/>
              <a:gd name="T60" fmla="*/ 24 w 48"/>
              <a:gd name="T61" fmla="*/ 26 h 30"/>
              <a:gd name="T62" fmla="*/ 30 w 48"/>
              <a:gd name="T63" fmla="*/ 25 h 30"/>
              <a:gd name="T64" fmla="*/ 31 w 48"/>
              <a:gd name="T65" fmla="*/ 25 h 30"/>
              <a:gd name="T66" fmla="*/ 34 w 48"/>
              <a:gd name="T67" fmla="*/ 22 h 30"/>
              <a:gd name="T68" fmla="*/ 40 w 48"/>
              <a:gd name="T69" fmla="*/ 26 h 30"/>
              <a:gd name="T70" fmla="*/ 47 w 48"/>
              <a:gd name="T71" fmla="*/ 29 h 30"/>
              <a:gd name="T72" fmla="*/ 48 w 48"/>
              <a:gd name="T73" fmla="*/ 29 h 30"/>
              <a:gd name="T74" fmla="*/ 47 w 48"/>
              <a:gd name="T75" fmla="*/ 27 h 30"/>
              <a:gd name="T76" fmla="*/ 46 w 48"/>
              <a:gd name="T7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30">
                <a:moveTo>
                  <a:pt x="44" y="25"/>
                </a:moveTo>
                <a:cubicBezTo>
                  <a:pt x="44" y="24"/>
                  <a:pt x="43" y="23"/>
                  <a:pt x="43" y="22"/>
                </a:cubicBezTo>
                <a:cubicBezTo>
                  <a:pt x="43" y="22"/>
                  <a:pt x="42" y="22"/>
                  <a:pt x="41" y="21"/>
                </a:cubicBezTo>
                <a:cubicBezTo>
                  <a:pt x="41" y="20"/>
                  <a:pt x="41" y="20"/>
                  <a:pt x="41" y="19"/>
                </a:cubicBezTo>
                <a:cubicBezTo>
                  <a:pt x="41" y="19"/>
                  <a:pt x="43" y="19"/>
                  <a:pt x="43" y="19"/>
                </a:cubicBezTo>
                <a:cubicBezTo>
                  <a:pt x="43" y="18"/>
                  <a:pt x="43" y="18"/>
                  <a:pt x="43" y="17"/>
                </a:cubicBezTo>
                <a:cubicBezTo>
                  <a:pt x="42" y="17"/>
                  <a:pt x="41" y="16"/>
                  <a:pt x="39" y="16"/>
                </a:cubicBezTo>
                <a:cubicBezTo>
                  <a:pt x="39" y="15"/>
                  <a:pt x="39" y="14"/>
                  <a:pt x="39" y="14"/>
                </a:cubicBezTo>
                <a:cubicBezTo>
                  <a:pt x="39" y="13"/>
                  <a:pt x="38" y="12"/>
                  <a:pt x="37" y="12"/>
                </a:cubicBezTo>
                <a:cubicBezTo>
                  <a:pt x="37" y="11"/>
                  <a:pt x="36" y="10"/>
                  <a:pt x="36" y="11"/>
                </a:cubicBezTo>
                <a:cubicBezTo>
                  <a:pt x="35" y="10"/>
                  <a:pt x="34" y="9"/>
                  <a:pt x="33" y="10"/>
                </a:cubicBezTo>
                <a:cubicBezTo>
                  <a:pt x="31" y="9"/>
                  <a:pt x="30" y="8"/>
                  <a:pt x="28" y="8"/>
                </a:cubicBezTo>
                <a:cubicBezTo>
                  <a:pt x="27" y="7"/>
                  <a:pt x="26" y="7"/>
                  <a:pt x="25" y="7"/>
                </a:cubicBezTo>
                <a:cubicBezTo>
                  <a:pt x="23" y="6"/>
                  <a:pt x="21" y="5"/>
                  <a:pt x="20" y="4"/>
                </a:cubicBezTo>
                <a:cubicBezTo>
                  <a:pt x="19" y="4"/>
                  <a:pt x="18" y="5"/>
                  <a:pt x="17" y="5"/>
                </a:cubicBezTo>
                <a:cubicBezTo>
                  <a:pt x="17" y="6"/>
                  <a:pt x="17" y="6"/>
                  <a:pt x="17" y="6"/>
                </a:cubicBezTo>
                <a:cubicBezTo>
                  <a:pt x="17" y="6"/>
                  <a:pt x="16" y="7"/>
                  <a:pt x="15" y="7"/>
                </a:cubicBezTo>
                <a:cubicBezTo>
                  <a:pt x="14" y="8"/>
                  <a:pt x="14" y="9"/>
                  <a:pt x="13" y="10"/>
                </a:cubicBezTo>
                <a:cubicBezTo>
                  <a:pt x="12" y="10"/>
                  <a:pt x="12" y="10"/>
                  <a:pt x="12" y="10"/>
                </a:cubicBezTo>
                <a:cubicBezTo>
                  <a:pt x="11" y="9"/>
                  <a:pt x="11" y="8"/>
                  <a:pt x="11" y="7"/>
                </a:cubicBezTo>
                <a:cubicBezTo>
                  <a:pt x="10" y="7"/>
                  <a:pt x="10" y="7"/>
                  <a:pt x="10" y="7"/>
                </a:cubicBezTo>
                <a:cubicBezTo>
                  <a:pt x="10" y="5"/>
                  <a:pt x="10" y="4"/>
                  <a:pt x="10" y="2"/>
                </a:cubicBezTo>
                <a:cubicBezTo>
                  <a:pt x="9" y="1"/>
                  <a:pt x="8" y="1"/>
                  <a:pt x="7" y="1"/>
                </a:cubicBezTo>
                <a:cubicBezTo>
                  <a:pt x="7" y="0"/>
                  <a:pt x="7" y="0"/>
                  <a:pt x="7" y="0"/>
                </a:cubicBezTo>
                <a:cubicBezTo>
                  <a:pt x="7" y="0"/>
                  <a:pt x="7" y="0"/>
                  <a:pt x="7" y="0"/>
                </a:cubicBezTo>
                <a:cubicBezTo>
                  <a:pt x="6" y="0"/>
                  <a:pt x="6" y="0"/>
                  <a:pt x="6" y="0"/>
                </a:cubicBezTo>
                <a:cubicBezTo>
                  <a:pt x="6" y="0"/>
                  <a:pt x="6" y="0"/>
                  <a:pt x="6" y="0"/>
                </a:cubicBezTo>
                <a:cubicBezTo>
                  <a:pt x="5" y="0"/>
                  <a:pt x="5" y="0"/>
                  <a:pt x="5" y="0"/>
                </a:cubicBezTo>
                <a:cubicBezTo>
                  <a:pt x="5" y="0"/>
                  <a:pt x="5" y="0"/>
                  <a:pt x="5" y="0"/>
                </a:cubicBezTo>
                <a:cubicBezTo>
                  <a:pt x="5" y="1"/>
                  <a:pt x="5" y="1"/>
                  <a:pt x="5" y="1"/>
                </a:cubicBezTo>
                <a:cubicBezTo>
                  <a:pt x="4" y="1"/>
                  <a:pt x="4" y="1"/>
                  <a:pt x="4" y="1"/>
                </a:cubicBezTo>
                <a:cubicBezTo>
                  <a:pt x="4" y="1"/>
                  <a:pt x="4" y="1"/>
                  <a:pt x="4" y="1"/>
                </a:cubicBezTo>
                <a:cubicBezTo>
                  <a:pt x="4" y="1"/>
                  <a:pt x="4" y="1"/>
                  <a:pt x="4" y="1"/>
                </a:cubicBezTo>
                <a:cubicBezTo>
                  <a:pt x="4" y="2"/>
                  <a:pt x="4" y="2"/>
                  <a:pt x="4" y="2"/>
                </a:cubicBezTo>
                <a:cubicBezTo>
                  <a:pt x="3" y="1"/>
                  <a:pt x="3" y="1"/>
                  <a:pt x="3" y="1"/>
                </a:cubicBezTo>
                <a:cubicBezTo>
                  <a:pt x="3" y="2"/>
                  <a:pt x="3" y="2"/>
                  <a:pt x="3" y="2"/>
                </a:cubicBezTo>
                <a:cubicBezTo>
                  <a:pt x="3" y="2"/>
                  <a:pt x="3" y="2"/>
                  <a:pt x="3" y="2"/>
                </a:cubicBezTo>
                <a:cubicBezTo>
                  <a:pt x="2" y="2"/>
                  <a:pt x="2" y="2"/>
                  <a:pt x="2" y="2"/>
                </a:cubicBezTo>
                <a:cubicBezTo>
                  <a:pt x="2" y="2"/>
                  <a:pt x="1" y="2"/>
                  <a:pt x="0" y="2"/>
                </a:cubicBezTo>
                <a:cubicBezTo>
                  <a:pt x="0" y="2"/>
                  <a:pt x="0" y="3"/>
                  <a:pt x="1" y="3"/>
                </a:cubicBezTo>
                <a:cubicBezTo>
                  <a:pt x="2" y="4"/>
                  <a:pt x="2" y="4"/>
                  <a:pt x="2" y="4"/>
                </a:cubicBezTo>
                <a:cubicBezTo>
                  <a:pt x="2" y="5"/>
                  <a:pt x="3" y="4"/>
                  <a:pt x="3" y="4"/>
                </a:cubicBezTo>
                <a:cubicBezTo>
                  <a:pt x="4" y="5"/>
                  <a:pt x="4" y="5"/>
                  <a:pt x="4" y="6"/>
                </a:cubicBezTo>
                <a:cubicBezTo>
                  <a:pt x="6" y="6"/>
                  <a:pt x="7" y="7"/>
                  <a:pt x="8" y="6"/>
                </a:cubicBezTo>
                <a:cubicBezTo>
                  <a:pt x="8" y="7"/>
                  <a:pt x="8" y="7"/>
                  <a:pt x="8" y="7"/>
                </a:cubicBezTo>
                <a:cubicBezTo>
                  <a:pt x="6" y="7"/>
                  <a:pt x="5" y="8"/>
                  <a:pt x="4" y="8"/>
                </a:cubicBezTo>
                <a:cubicBezTo>
                  <a:pt x="4" y="8"/>
                  <a:pt x="5" y="9"/>
                  <a:pt x="5" y="9"/>
                </a:cubicBezTo>
                <a:cubicBezTo>
                  <a:pt x="6" y="10"/>
                  <a:pt x="6" y="11"/>
                  <a:pt x="6" y="12"/>
                </a:cubicBezTo>
                <a:cubicBezTo>
                  <a:pt x="7" y="12"/>
                  <a:pt x="7" y="12"/>
                  <a:pt x="7" y="12"/>
                </a:cubicBezTo>
                <a:cubicBezTo>
                  <a:pt x="7" y="11"/>
                  <a:pt x="7" y="11"/>
                  <a:pt x="8" y="10"/>
                </a:cubicBezTo>
                <a:cubicBezTo>
                  <a:pt x="9" y="11"/>
                  <a:pt x="10" y="11"/>
                  <a:pt x="11" y="12"/>
                </a:cubicBezTo>
                <a:cubicBezTo>
                  <a:pt x="12" y="13"/>
                  <a:pt x="13" y="13"/>
                  <a:pt x="14" y="13"/>
                </a:cubicBezTo>
                <a:cubicBezTo>
                  <a:pt x="15" y="14"/>
                  <a:pt x="17" y="14"/>
                  <a:pt x="18" y="15"/>
                </a:cubicBezTo>
                <a:cubicBezTo>
                  <a:pt x="19" y="16"/>
                  <a:pt x="18" y="17"/>
                  <a:pt x="19" y="18"/>
                </a:cubicBezTo>
                <a:cubicBezTo>
                  <a:pt x="19" y="19"/>
                  <a:pt x="19" y="19"/>
                  <a:pt x="19" y="19"/>
                </a:cubicBezTo>
                <a:cubicBezTo>
                  <a:pt x="19" y="20"/>
                  <a:pt x="19" y="20"/>
                  <a:pt x="19" y="21"/>
                </a:cubicBezTo>
                <a:cubicBezTo>
                  <a:pt x="18" y="21"/>
                  <a:pt x="18" y="21"/>
                  <a:pt x="17" y="22"/>
                </a:cubicBezTo>
                <a:cubicBezTo>
                  <a:pt x="17" y="22"/>
                  <a:pt x="16" y="23"/>
                  <a:pt x="16" y="24"/>
                </a:cubicBezTo>
                <a:cubicBezTo>
                  <a:pt x="17" y="24"/>
                  <a:pt x="18" y="24"/>
                  <a:pt x="19" y="24"/>
                </a:cubicBezTo>
                <a:cubicBezTo>
                  <a:pt x="20" y="23"/>
                  <a:pt x="20" y="23"/>
                  <a:pt x="22" y="23"/>
                </a:cubicBezTo>
                <a:cubicBezTo>
                  <a:pt x="22" y="24"/>
                  <a:pt x="23" y="25"/>
                  <a:pt x="24" y="26"/>
                </a:cubicBezTo>
                <a:cubicBezTo>
                  <a:pt x="24" y="26"/>
                  <a:pt x="24" y="26"/>
                  <a:pt x="24" y="26"/>
                </a:cubicBezTo>
                <a:cubicBezTo>
                  <a:pt x="25" y="26"/>
                  <a:pt x="26" y="26"/>
                  <a:pt x="27" y="26"/>
                </a:cubicBezTo>
                <a:cubicBezTo>
                  <a:pt x="28" y="26"/>
                  <a:pt x="29" y="26"/>
                  <a:pt x="30" y="25"/>
                </a:cubicBezTo>
                <a:cubicBezTo>
                  <a:pt x="30" y="24"/>
                  <a:pt x="30" y="24"/>
                  <a:pt x="30" y="24"/>
                </a:cubicBezTo>
                <a:cubicBezTo>
                  <a:pt x="31" y="25"/>
                  <a:pt x="31" y="25"/>
                  <a:pt x="31" y="25"/>
                </a:cubicBezTo>
                <a:cubicBezTo>
                  <a:pt x="31" y="24"/>
                  <a:pt x="32" y="23"/>
                  <a:pt x="32" y="22"/>
                </a:cubicBezTo>
                <a:cubicBezTo>
                  <a:pt x="33" y="22"/>
                  <a:pt x="34" y="22"/>
                  <a:pt x="34" y="22"/>
                </a:cubicBezTo>
                <a:cubicBezTo>
                  <a:pt x="36" y="22"/>
                  <a:pt x="37" y="22"/>
                  <a:pt x="38" y="23"/>
                </a:cubicBezTo>
                <a:cubicBezTo>
                  <a:pt x="39" y="24"/>
                  <a:pt x="39" y="25"/>
                  <a:pt x="40" y="26"/>
                </a:cubicBezTo>
                <a:cubicBezTo>
                  <a:pt x="41" y="27"/>
                  <a:pt x="41" y="27"/>
                  <a:pt x="41" y="28"/>
                </a:cubicBezTo>
                <a:cubicBezTo>
                  <a:pt x="43" y="28"/>
                  <a:pt x="45" y="29"/>
                  <a:pt x="47" y="29"/>
                </a:cubicBezTo>
                <a:cubicBezTo>
                  <a:pt x="47" y="29"/>
                  <a:pt x="47" y="30"/>
                  <a:pt x="48" y="30"/>
                </a:cubicBezTo>
                <a:cubicBezTo>
                  <a:pt x="48" y="29"/>
                  <a:pt x="48" y="29"/>
                  <a:pt x="48" y="29"/>
                </a:cubicBezTo>
                <a:cubicBezTo>
                  <a:pt x="48" y="28"/>
                  <a:pt x="47" y="28"/>
                  <a:pt x="46" y="28"/>
                </a:cubicBezTo>
                <a:cubicBezTo>
                  <a:pt x="47" y="27"/>
                  <a:pt x="47" y="27"/>
                  <a:pt x="47" y="27"/>
                </a:cubicBezTo>
                <a:cubicBezTo>
                  <a:pt x="46" y="27"/>
                  <a:pt x="46" y="27"/>
                  <a:pt x="45" y="27"/>
                </a:cubicBezTo>
                <a:cubicBezTo>
                  <a:pt x="45" y="26"/>
                  <a:pt x="46" y="26"/>
                  <a:pt x="46" y="25"/>
                </a:cubicBezTo>
                <a:cubicBezTo>
                  <a:pt x="45" y="25"/>
                  <a:pt x="45" y="25"/>
                  <a:pt x="44" y="2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6"/>
          <p:cNvSpPr/>
          <p:nvPr/>
        </p:nvSpPr>
        <p:spPr bwMode="auto">
          <a:xfrm>
            <a:off x="3374265" y="4751606"/>
            <a:ext cx="4763" cy="7938"/>
          </a:xfrm>
          <a:custGeom>
            <a:avLst/>
            <a:gdLst>
              <a:gd name="T0" fmla="*/ 0 w 2"/>
              <a:gd name="T1" fmla="*/ 0 h 3"/>
              <a:gd name="T2" fmla="*/ 0 w 2"/>
              <a:gd name="T3" fmla="*/ 3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2"/>
                  <a:pt x="0" y="3"/>
                </a:cubicBezTo>
                <a:cubicBezTo>
                  <a:pt x="1" y="3"/>
                  <a:pt x="1" y="2"/>
                  <a:pt x="2" y="2"/>
                </a:cubicBezTo>
                <a:cubicBezTo>
                  <a:pt x="2" y="1"/>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7"/>
          <p:cNvSpPr/>
          <p:nvPr/>
        </p:nvSpPr>
        <p:spPr bwMode="auto">
          <a:xfrm>
            <a:off x="3385378" y="4759544"/>
            <a:ext cx="7938" cy="17463"/>
          </a:xfrm>
          <a:custGeom>
            <a:avLst/>
            <a:gdLst>
              <a:gd name="T0" fmla="*/ 1 w 3"/>
              <a:gd name="T1" fmla="*/ 2 h 6"/>
              <a:gd name="T2" fmla="*/ 1 w 3"/>
              <a:gd name="T3" fmla="*/ 0 h 6"/>
              <a:gd name="T4" fmla="*/ 0 w 3"/>
              <a:gd name="T5" fmla="*/ 3 h 6"/>
              <a:gd name="T6" fmla="*/ 1 w 3"/>
              <a:gd name="T7" fmla="*/ 4 h 6"/>
              <a:gd name="T8" fmla="*/ 1 w 3"/>
              <a:gd name="T9" fmla="*/ 5 h 6"/>
              <a:gd name="T10" fmla="*/ 1 w 3"/>
              <a:gd name="T11" fmla="*/ 6 h 6"/>
              <a:gd name="T12" fmla="*/ 3 w 3"/>
              <a:gd name="T13" fmla="*/ 5 h 6"/>
              <a:gd name="T14" fmla="*/ 1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2"/>
                </a:moveTo>
                <a:cubicBezTo>
                  <a:pt x="1" y="1"/>
                  <a:pt x="1" y="1"/>
                  <a:pt x="1" y="0"/>
                </a:cubicBezTo>
                <a:cubicBezTo>
                  <a:pt x="0" y="1"/>
                  <a:pt x="0" y="2"/>
                  <a:pt x="0" y="3"/>
                </a:cubicBezTo>
                <a:cubicBezTo>
                  <a:pt x="1" y="4"/>
                  <a:pt x="1" y="4"/>
                  <a:pt x="1" y="4"/>
                </a:cubicBezTo>
                <a:cubicBezTo>
                  <a:pt x="1" y="5"/>
                  <a:pt x="1" y="5"/>
                  <a:pt x="1" y="5"/>
                </a:cubicBezTo>
                <a:cubicBezTo>
                  <a:pt x="1" y="6"/>
                  <a:pt x="1" y="6"/>
                  <a:pt x="1" y="6"/>
                </a:cubicBezTo>
                <a:cubicBezTo>
                  <a:pt x="2" y="5"/>
                  <a:pt x="2" y="5"/>
                  <a:pt x="3" y="5"/>
                </a:cubicBezTo>
                <a:cubicBezTo>
                  <a:pt x="3" y="4"/>
                  <a:pt x="2" y="3"/>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8"/>
          <p:cNvSpPr/>
          <p:nvPr/>
        </p:nvSpPr>
        <p:spPr bwMode="auto">
          <a:xfrm>
            <a:off x="2110615" y="4195981"/>
            <a:ext cx="11113" cy="7938"/>
          </a:xfrm>
          <a:custGeom>
            <a:avLst/>
            <a:gdLst>
              <a:gd name="T0" fmla="*/ 0 w 4"/>
              <a:gd name="T1" fmla="*/ 1 h 3"/>
              <a:gd name="T2" fmla="*/ 1 w 4"/>
              <a:gd name="T3" fmla="*/ 2 h 3"/>
              <a:gd name="T4" fmla="*/ 4 w 4"/>
              <a:gd name="T5" fmla="*/ 3 h 3"/>
              <a:gd name="T6" fmla="*/ 4 w 4"/>
              <a:gd name="T7" fmla="*/ 2 h 3"/>
              <a:gd name="T8" fmla="*/ 4 w 4"/>
              <a:gd name="T9" fmla="*/ 0 h 3"/>
              <a:gd name="T10" fmla="*/ 0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0" y="1"/>
                </a:moveTo>
                <a:cubicBezTo>
                  <a:pt x="0" y="1"/>
                  <a:pt x="1" y="2"/>
                  <a:pt x="1" y="2"/>
                </a:cubicBezTo>
                <a:cubicBezTo>
                  <a:pt x="2" y="2"/>
                  <a:pt x="3" y="3"/>
                  <a:pt x="4" y="3"/>
                </a:cubicBezTo>
                <a:cubicBezTo>
                  <a:pt x="4" y="2"/>
                  <a:pt x="4" y="2"/>
                  <a:pt x="4" y="2"/>
                </a:cubicBezTo>
                <a:cubicBezTo>
                  <a:pt x="4" y="1"/>
                  <a:pt x="4" y="1"/>
                  <a:pt x="4" y="0"/>
                </a:cubicBezTo>
                <a:cubicBezTo>
                  <a:pt x="3" y="0"/>
                  <a:pt x="1"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79"/>
          <p:cNvSpPr/>
          <p:nvPr/>
        </p:nvSpPr>
        <p:spPr bwMode="auto">
          <a:xfrm>
            <a:off x="1945515" y="4088031"/>
            <a:ext cx="204788" cy="219075"/>
          </a:xfrm>
          <a:custGeom>
            <a:avLst/>
            <a:gdLst>
              <a:gd name="T0" fmla="*/ 59 w 74"/>
              <a:gd name="T1" fmla="*/ 47 h 79"/>
              <a:gd name="T2" fmla="*/ 62 w 74"/>
              <a:gd name="T3" fmla="*/ 47 h 79"/>
              <a:gd name="T4" fmla="*/ 64 w 74"/>
              <a:gd name="T5" fmla="*/ 44 h 79"/>
              <a:gd name="T6" fmla="*/ 59 w 74"/>
              <a:gd name="T7" fmla="*/ 39 h 79"/>
              <a:gd name="T8" fmla="*/ 64 w 74"/>
              <a:gd name="T9" fmla="*/ 38 h 79"/>
              <a:gd name="T10" fmla="*/ 67 w 74"/>
              <a:gd name="T11" fmla="*/ 36 h 79"/>
              <a:gd name="T12" fmla="*/ 67 w 74"/>
              <a:gd name="T13" fmla="*/ 34 h 79"/>
              <a:gd name="T14" fmla="*/ 68 w 74"/>
              <a:gd name="T15" fmla="*/ 32 h 79"/>
              <a:gd name="T16" fmla="*/ 65 w 74"/>
              <a:gd name="T17" fmla="*/ 28 h 79"/>
              <a:gd name="T18" fmla="*/ 69 w 74"/>
              <a:gd name="T19" fmla="*/ 29 h 79"/>
              <a:gd name="T20" fmla="*/ 66 w 74"/>
              <a:gd name="T21" fmla="*/ 25 h 79"/>
              <a:gd name="T22" fmla="*/ 66 w 74"/>
              <a:gd name="T23" fmla="*/ 23 h 79"/>
              <a:gd name="T24" fmla="*/ 66 w 74"/>
              <a:gd name="T25" fmla="*/ 21 h 79"/>
              <a:gd name="T26" fmla="*/ 68 w 74"/>
              <a:gd name="T27" fmla="*/ 18 h 79"/>
              <a:gd name="T28" fmla="*/ 68 w 74"/>
              <a:gd name="T29" fmla="*/ 14 h 79"/>
              <a:gd name="T30" fmla="*/ 72 w 74"/>
              <a:gd name="T31" fmla="*/ 13 h 79"/>
              <a:gd name="T32" fmla="*/ 67 w 74"/>
              <a:gd name="T33" fmla="*/ 11 h 79"/>
              <a:gd name="T34" fmla="*/ 63 w 74"/>
              <a:gd name="T35" fmla="*/ 10 h 79"/>
              <a:gd name="T36" fmla="*/ 63 w 74"/>
              <a:gd name="T37" fmla="*/ 7 h 79"/>
              <a:gd name="T38" fmla="*/ 50 w 74"/>
              <a:gd name="T39" fmla="*/ 1 h 79"/>
              <a:gd name="T40" fmla="*/ 44 w 74"/>
              <a:gd name="T41" fmla="*/ 4 h 79"/>
              <a:gd name="T42" fmla="*/ 35 w 74"/>
              <a:gd name="T43" fmla="*/ 5 h 79"/>
              <a:gd name="T44" fmla="*/ 32 w 74"/>
              <a:gd name="T45" fmla="*/ 7 h 79"/>
              <a:gd name="T46" fmla="*/ 35 w 74"/>
              <a:gd name="T47" fmla="*/ 10 h 79"/>
              <a:gd name="T48" fmla="*/ 26 w 74"/>
              <a:gd name="T49" fmla="*/ 8 h 79"/>
              <a:gd name="T50" fmla="*/ 24 w 74"/>
              <a:gd name="T51" fmla="*/ 12 h 79"/>
              <a:gd name="T52" fmla="*/ 13 w 74"/>
              <a:gd name="T53" fmla="*/ 14 h 79"/>
              <a:gd name="T54" fmla="*/ 7 w 74"/>
              <a:gd name="T55" fmla="*/ 17 h 79"/>
              <a:gd name="T56" fmla="*/ 5 w 74"/>
              <a:gd name="T57" fmla="*/ 20 h 79"/>
              <a:gd name="T58" fmla="*/ 3 w 74"/>
              <a:gd name="T59" fmla="*/ 25 h 79"/>
              <a:gd name="T60" fmla="*/ 3 w 74"/>
              <a:gd name="T61" fmla="*/ 28 h 79"/>
              <a:gd name="T62" fmla="*/ 6 w 74"/>
              <a:gd name="T63" fmla="*/ 29 h 79"/>
              <a:gd name="T64" fmla="*/ 10 w 74"/>
              <a:gd name="T65" fmla="*/ 29 h 79"/>
              <a:gd name="T66" fmla="*/ 16 w 74"/>
              <a:gd name="T67" fmla="*/ 34 h 79"/>
              <a:gd name="T68" fmla="*/ 16 w 74"/>
              <a:gd name="T69" fmla="*/ 36 h 79"/>
              <a:gd name="T70" fmla="*/ 18 w 74"/>
              <a:gd name="T71" fmla="*/ 38 h 79"/>
              <a:gd name="T72" fmla="*/ 17 w 74"/>
              <a:gd name="T73" fmla="*/ 42 h 79"/>
              <a:gd name="T74" fmla="*/ 19 w 74"/>
              <a:gd name="T75" fmla="*/ 44 h 79"/>
              <a:gd name="T76" fmla="*/ 21 w 74"/>
              <a:gd name="T77" fmla="*/ 46 h 79"/>
              <a:gd name="T78" fmla="*/ 18 w 74"/>
              <a:gd name="T79" fmla="*/ 48 h 79"/>
              <a:gd name="T80" fmla="*/ 16 w 74"/>
              <a:gd name="T81" fmla="*/ 50 h 79"/>
              <a:gd name="T82" fmla="*/ 19 w 74"/>
              <a:gd name="T83" fmla="*/ 48 h 79"/>
              <a:gd name="T84" fmla="*/ 21 w 74"/>
              <a:gd name="T85" fmla="*/ 49 h 79"/>
              <a:gd name="T86" fmla="*/ 22 w 74"/>
              <a:gd name="T87" fmla="*/ 52 h 79"/>
              <a:gd name="T88" fmla="*/ 18 w 74"/>
              <a:gd name="T89" fmla="*/ 54 h 79"/>
              <a:gd name="T90" fmla="*/ 18 w 74"/>
              <a:gd name="T91" fmla="*/ 58 h 79"/>
              <a:gd name="T92" fmla="*/ 18 w 74"/>
              <a:gd name="T93" fmla="*/ 62 h 79"/>
              <a:gd name="T94" fmla="*/ 22 w 74"/>
              <a:gd name="T95" fmla="*/ 70 h 79"/>
              <a:gd name="T96" fmla="*/ 26 w 74"/>
              <a:gd name="T97" fmla="*/ 76 h 79"/>
              <a:gd name="T98" fmla="*/ 35 w 74"/>
              <a:gd name="T99" fmla="*/ 79 h 79"/>
              <a:gd name="T100" fmla="*/ 38 w 74"/>
              <a:gd name="T101" fmla="*/ 70 h 79"/>
              <a:gd name="T102" fmla="*/ 40 w 74"/>
              <a:gd name="T103" fmla="*/ 65 h 79"/>
              <a:gd name="T104" fmla="*/ 43 w 74"/>
              <a:gd name="T105" fmla="*/ 62 h 79"/>
              <a:gd name="T106" fmla="*/ 48 w 74"/>
              <a:gd name="T107" fmla="*/ 61 h 79"/>
              <a:gd name="T108" fmla="*/ 53 w 74"/>
              <a:gd name="T109" fmla="*/ 56 h 79"/>
              <a:gd name="T110" fmla="*/ 65 w 7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79">
                <a:moveTo>
                  <a:pt x="60" y="48"/>
                </a:moveTo>
                <a:cubicBezTo>
                  <a:pt x="59" y="48"/>
                  <a:pt x="59" y="48"/>
                  <a:pt x="58" y="49"/>
                </a:cubicBezTo>
                <a:cubicBezTo>
                  <a:pt x="58" y="48"/>
                  <a:pt x="59" y="48"/>
                  <a:pt x="59" y="47"/>
                </a:cubicBezTo>
                <a:cubicBezTo>
                  <a:pt x="59" y="47"/>
                  <a:pt x="59" y="46"/>
                  <a:pt x="59" y="45"/>
                </a:cubicBezTo>
                <a:cubicBezTo>
                  <a:pt x="60" y="45"/>
                  <a:pt x="60" y="45"/>
                  <a:pt x="61" y="45"/>
                </a:cubicBezTo>
                <a:cubicBezTo>
                  <a:pt x="61" y="46"/>
                  <a:pt x="61" y="46"/>
                  <a:pt x="62" y="47"/>
                </a:cubicBezTo>
                <a:cubicBezTo>
                  <a:pt x="63" y="48"/>
                  <a:pt x="64" y="47"/>
                  <a:pt x="65" y="47"/>
                </a:cubicBezTo>
                <a:cubicBezTo>
                  <a:pt x="65" y="46"/>
                  <a:pt x="65" y="45"/>
                  <a:pt x="65" y="44"/>
                </a:cubicBezTo>
                <a:cubicBezTo>
                  <a:pt x="64" y="44"/>
                  <a:pt x="64" y="44"/>
                  <a:pt x="64" y="44"/>
                </a:cubicBezTo>
                <a:cubicBezTo>
                  <a:pt x="64" y="43"/>
                  <a:pt x="64" y="43"/>
                  <a:pt x="64" y="43"/>
                </a:cubicBezTo>
                <a:cubicBezTo>
                  <a:pt x="63" y="42"/>
                  <a:pt x="62" y="42"/>
                  <a:pt x="60" y="41"/>
                </a:cubicBezTo>
                <a:cubicBezTo>
                  <a:pt x="60" y="40"/>
                  <a:pt x="59" y="39"/>
                  <a:pt x="59" y="39"/>
                </a:cubicBezTo>
                <a:cubicBezTo>
                  <a:pt x="59" y="39"/>
                  <a:pt x="60" y="38"/>
                  <a:pt x="60" y="38"/>
                </a:cubicBezTo>
                <a:cubicBezTo>
                  <a:pt x="61" y="37"/>
                  <a:pt x="61" y="37"/>
                  <a:pt x="61" y="37"/>
                </a:cubicBezTo>
                <a:cubicBezTo>
                  <a:pt x="62" y="38"/>
                  <a:pt x="63" y="39"/>
                  <a:pt x="64" y="38"/>
                </a:cubicBezTo>
                <a:cubicBezTo>
                  <a:pt x="65" y="38"/>
                  <a:pt x="65" y="38"/>
                  <a:pt x="65" y="38"/>
                </a:cubicBezTo>
                <a:cubicBezTo>
                  <a:pt x="65" y="38"/>
                  <a:pt x="66" y="38"/>
                  <a:pt x="66" y="37"/>
                </a:cubicBezTo>
                <a:cubicBezTo>
                  <a:pt x="66" y="37"/>
                  <a:pt x="66" y="37"/>
                  <a:pt x="67" y="36"/>
                </a:cubicBezTo>
                <a:cubicBezTo>
                  <a:pt x="65" y="36"/>
                  <a:pt x="65" y="36"/>
                  <a:pt x="65" y="36"/>
                </a:cubicBezTo>
                <a:cubicBezTo>
                  <a:pt x="66" y="35"/>
                  <a:pt x="67" y="35"/>
                  <a:pt x="69" y="35"/>
                </a:cubicBezTo>
                <a:cubicBezTo>
                  <a:pt x="68" y="34"/>
                  <a:pt x="68" y="34"/>
                  <a:pt x="67" y="34"/>
                </a:cubicBezTo>
                <a:cubicBezTo>
                  <a:pt x="67" y="33"/>
                  <a:pt x="67" y="33"/>
                  <a:pt x="67" y="33"/>
                </a:cubicBezTo>
                <a:cubicBezTo>
                  <a:pt x="67" y="33"/>
                  <a:pt x="66" y="33"/>
                  <a:pt x="66" y="32"/>
                </a:cubicBezTo>
                <a:cubicBezTo>
                  <a:pt x="67" y="32"/>
                  <a:pt x="67" y="32"/>
                  <a:pt x="68" y="32"/>
                </a:cubicBezTo>
                <a:cubicBezTo>
                  <a:pt x="68" y="31"/>
                  <a:pt x="67" y="30"/>
                  <a:pt x="67" y="29"/>
                </a:cubicBezTo>
                <a:cubicBezTo>
                  <a:pt x="67" y="29"/>
                  <a:pt x="65" y="29"/>
                  <a:pt x="65" y="29"/>
                </a:cubicBezTo>
                <a:cubicBezTo>
                  <a:pt x="65" y="28"/>
                  <a:pt x="65" y="28"/>
                  <a:pt x="65" y="28"/>
                </a:cubicBezTo>
                <a:cubicBezTo>
                  <a:pt x="65" y="28"/>
                  <a:pt x="66" y="27"/>
                  <a:pt x="67" y="27"/>
                </a:cubicBezTo>
                <a:cubicBezTo>
                  <a:pt x="68" y="27"/>
                  <a:pt x="69" y="28"/>
                  <a:pt x="69" y="29"/>
                </a:cubicBezTo>
                <a:cubicBezTo>
                  <a:pt x="69" y="29"/>
                  <a:pt x="69" y="29"/>
                  <a:pt x="69" y="29"/>
                </a:cubicBezTo>
                <a:cubicBezTo>
                  <a:pt x="69" y="28"/>
                  <a:pt x="70" y="27"/>
                  <a:pt x="69" y="25"/>
                </a:cubicBezTo>
                <a:cubicBezTo>
                  <a:pt x="69" y="25"/>
                  <a:pt x="68" y="26"/>
                  <a:pt x="68" y="26"/>
                </a:cubicBezTo>
                <a:cubicBezTo>
                  <a:pt x="67" y="25"/>
                  <a:pt x="67" y="25"/>
                  <a:pt x="66" y="25"/>
                </a:cubicBezTo>
                <a:cubicBezTo>
                  <a:pt x="67" y="25"/>
                  <a:pt x="68" y="25"/>
                  <a:pt x="68" y="25"/>
                </a:cubicBezTo>
                <a:cubicBezTo>
                  <a:pt x="68" y="24"/>
                  <a:pt x="68" y="24"/>
                  <a:pt x="68" y="24"/>
                </a:cubicBezTo>
                <a:cubicBezTo>
                  <a:pt x="67" y="24"/>
                  <a:pt x="67" y="24"/>
                  <a:pt x="66" y="23"/>
                </a:cubicBezTo>
                <a:cubicBezTo>
                  <a:pt x="65" y="24"/>
                  <a:pt x="65" y="24"/>
                  <a:pt x="65" y="25"/>
                </a:cubicBezTo>
                <a:cubicBezTo>
                  <a:pt x="65" y="23"/>
                  <a:pt x="65" y="22"/>
                  <a:pt x="65" y="21"/>
                </a:cubicBezTo>
                <a:cubicBezTo>
                  <a:pt x="66" y="21"/>
                  <a:pt x="66" y="21"/>
                  <a:pt x="66" y="21"/>
                </a:cubicBezTo>
                <a:cubicBezTo>
                  <a:pt x="67" y="20"/>
                  <a:pt x="67" y="20"/>
                  <a:pt x="68" y="19"/>
                </a:cubicBezTo>
                <a:cubicBezTo>
                  <a:pt x="67" y="19"/>
                  <a:pt x="67" y="18"/>
                  <a:pt x="67" y="18"/>
                </a:cubicBezTo>
                <a:cubicBezTo>
                  <a:pt x="67" y="18"/>
                  <a:pt x="68" y="18"/>
                  <a:pt x="68" y="18"/>
                </a:cubicBezTo>
                <a:cubicBezTo>
                  <a:pt x="69" y="17"/>
                  <a:pt x="69" y="17"/>
                  <a:pt x="69" y="16"/>
                </a:cubicBezTo>
                <a:cubicBezTo>
                  <a:pt x="70" y="16"/>
                  <a:pt x="70" y="15"/>
                  <a:pt x="71" y="15"/>
                </a:cubicBezTo>
                <a:cubicBezTo>
                  <a:pt x="70" y="15"/>
                  <a:pt x="69" y="14"/>
                  <a:pt x="68" y="14"/>
                </a:cubicBezTo>
                <a:cubicBezTo>
                  <a:pt x="68" y="14"/>
                  <a:pt x="68" y="14"/>
                  <a:pt x="68" y="14"/>
                </a:cubicBezTo>
                <a:cubicBezTo>
                  <a:pt x="69" y="14"/>
                  <a:pt x="70" y="14"/>
                  <a:pt x="72" y="14"/>
                </a:cubicBezTo>
                <a:cubicBezTo>
                  <a:pt x="72" y="13"/>
                  <a:pt x="72" y="13"/>
                  <a:pt x="72" y="13"/>
                </a:cubicBezTo>
                <a:cubicBezTo>
                  <a:pt x="73" y="12"/>
                  <a:pt x="74" y="12"/>
                  <a:pt x="74" y="11"/>
                </a:cubicBezTo>
                <a:cubicBezTo>
                  <a:pt x="72" y="10"/>
                  <a:pt x="70" y="9"/>
                  <a:pt x="68" y="10"/>
                </a:cubicBezTo>
                <a:cubicBezTo>
                  <a:pt x="68" y="10"/>
                  <a:pt x="67" y="11"/>
                  <a:pt x="67" y="11"/>
                </a:cubicBezTo>
                <a:cubicBezTo>
                  <a:pt x="66" y="11"/>
                  <a:pt x="65" y="11"/>
                  <a:pt x="64" y="10"/>
                </a:cubicBezTo>
                <a:cubicBezTo>
                  <a:pt x="64" y="11"/>
                  <a:pt x="63" y="12"/>
                  <a:pt x="62" y="13"/>
                </a:cubicBezTo>
                <a:cubicBezTo>
                  <a:pt x="62" y="12"/>
                  <a:pt x="63" y="11"/>
                  <a:pt x="63" y="10"/>
                </a:cubicBezTo>
                <a:cubicBezTo>
                  <a:pt x="63" y="10"/>
                  <a:pt x="63" y="9"/>
                  <a:pt x="63" y="9"/>
                </a:cubicBezTo>
                <a:cubicBezTo>
                  <a:pt x="62" y="9"/>
                  <a:pt x="62" y="8"/>
                  <a:pt x="62" y="8"/>
                </a:cubicBezTo>
                <a:cubicBezTo>
                  <a:pt x="62" y="7"/>
                  <a:pt x="62" y="7"/>
                  <a:pt x="63" y="7"/>
                </a:cubicBezTo>
                <a:cubicBezTo>
                  <a:pt x="61" y="6"/>
                  <a:pt x="60" y="5"/>
                  <a:pt x="59" y="5"/>
                </a:cubicBezTo>
                <a:cubicBezTo>
                  <a:pt x="58" y="4"/>
                  <a:pt x="58" y="3"/>
                  <a:pt x="57" y="3"/>
                </a:cubicBezTo>
                <a:cubicBezTo>
                  <a:pt x="55" y="2"/>
                  <a:pt x="53" y="0"/>
                  <a:pt x="50" y="1"/>
                </a:cubicBezTo>
                <a:cubicBezTo>
                  <a:pt x="48" y="1"/>
                  <a:pt x="46" y="0"/>
                  <a:pt x="44" y="2"/>
                </a:cubicBezTo>
                <a:cubicBezTo>
                  <a:pt x="43" y="2"/>
                  <a:pt x="43" y="2"/>
                  <a:pt x="43" y="2"/>
                </a:cubicBezTo>
                <a:cubicBezTo>
                  <a:pt x="43" y="3"/>
                  <a:pt x="44" y="3"/>
                  <a:pt x="44" y="4"/>
                </a:cubicBezTo>
                <a:cubicBezTo>
                  <a:pt x="44" y="4"/>
                  <a:pt x="43" y="5"/>
                  <a:pt x="43" y="5"/>
                </a:cubicBezTo>
                <a:cubicBezTo>
                  <a:pt x="42" y="5"/>
                  <a:pt x="41" y="4"/>
                  <a:pt x="40" y="4"/>
                </a:cubicBezTo>
                <a:cubicBezTo>
                  <a:pt x="38" y="4"/>
                  <a:pt x="36" y="4"/>
                  <a:pt x="35" y="5"/>
                </a:cubicBezTo>
                <a:cubicBezTo>
                  <a:pt x="34" y="5"/>
                  <a:pt x="33" y="5"/>
                  <a:pt x="33" y="6"/>
                </a:cubicBezTo>
                <a:cubicBezTo>
                  <a:pt x="33" y="6"/>
                  <a:pt x="34" y="6"/>
                  <a:pt x="34" y="6"/>
                </a:cubicBezTo>
                <a:cubicBezTo>
                  <a:pt x="33" y="7"/>
                  <a:pt x="32" y="7"/>
                  <a:pt x="32" y="7"/>
                </a:cubicBezTo>
                <a:cubicBezTo>
                  <a:pt x="32" y="8"/>
                  <a:pt x="32" y="8"/>
                  <a:pt x="32" y="8"/>
                </a:cubicBezTo>
                <a:cubicBezTo>
                  <a:pt x="33" y="9"/>
                  <a:pt x="35" y="9"/>
                  <a:pt x="36" y="10"/>
                </a:cubicBezTo>
                <a:cubicBezTo>
                  <a:pt x="35" y="10"/>
                  <a:pt x="35" y="10"/>
                  <a:pt x="35" y="10"/>
                </a:cubicBezTo>
                <a:cubicBezTo>
                  <a:pt x="35" y="10"/>
                  <a:pt x="34" y="10"/>
                  <a:pt x="34" y="9"/>
                </a:cubicBezTo>
                <a:cubicBezTo>
                  <a:pt x="32" y="9"/>
                  <a:pt x="31" y="9"/>
                  <a:pt x="29" y="8"/>
                </a:cubicBezTo>
                <a:cubicBezTo>
                  <a:pt x="28" y="8"/>
                  <a:pt x="27" y="8"/>
                  <a:pt x="26" y="8"/>
                </a:cubicBezTo>
                <a:cubicBezTo>
                  <a:pt x="27" y="9"/>
                  <a:pt x="28" y="10"/>
                  <a:pt x="28" y="11"/>
                </a:cubicBezTo>
                <a:cubicBezTo>
                  <a:pt x="26" y="11"/>
                  <a:pt x="25" y="10"/>
                  <a:pt x="23" y="10"/>
                </a:cubicBezTo>
                <a:cubicBezTo>
                  <a:pt x="24" y="10"/>
                  <a:pt x="24" y="11"/>
                  <a:pt x="24" y="12"/>
                </a:cubicBezTo>
                <a:cubicBezTo>
                  <a:pt x="23" y="11"/>
                  <a:pt x="23" y="10"/>
                  <a:pt x="22" y="9"/>
                </a:cubicBezTo>
                <a:cubicBezTo>
                  <a:pt x="19" y="10"/>
                  <a:pt x="16" y="10"/>
                  <a:pt x="13" y="11"/>
                </a:cubicBezTo>
                <a:cubicBezTo>
                  <a:pt x="13" y="12"/>
                  <a:pt x="13" y="13"/>
                  <a:pt x="13" y="14"/>
                </a:cubicBezTo>
                <a:cubicBezTo>
                  <a:pt x="12" y="13"/>
                  <a:pt x="12" y="13"/>
                  <a:pt x="11" y="13"/>
                </a:cubicBezTo>
                <a:cubicBezTo>
                  <a:pt x="9" y="13"/>
                  <a:pt x="8" y="15"/>
                  <a:pt x="6" y="16"/>
                </a:cubicBezTo>
                <a:cubicBezTo>
                  <a:pt x="6" y="16"/>
                  <a:pt x="6" y="17"/>
                  <a:pt x="7" y="17"/>
                </a:cubicBezTo>
                <a:cubicBezTo>
                  <a:pt x="9" y="16"/>
                  <a:pt x="9" y="18"/>
                  <a:pt x="9" y="19"/>
                </a:cubicBezTo>
                <a:cubicBezTo>
                  <a:pt x="9" y="19"/>
                  <a:pt x="8" y="20"/>
                  <a:pt x="8" y="20"/>
                </a:cubicBezTo>
                <a:cubicBezTo>
                  <a:pt x="7" y="20"/>
                  <a:pt x="6" y="20"/>
                  <a:pt x="5" y="20"/>
                </a:cubicBezTo>
                <a:cubicBezTo>
                  <a:pt x="3" y="21"/>
                  <a:pt x="2" y="21"/>
                  <a:pt x="0" y="22"/>
                </a:cubicBezTo>
                <a:cubicBezTo>
                  <a:pt x="0" y="22"/>
                  <a:pt x="0" y="22"/>
                  <a:pt x="0" y="23"/>
                </a:cubicBezTo>
                <a:cubicBezTo>
                  <a:pt x="1" y="24"/>
                  <a:pt x="2" y="24"/>
                  <a:pt x="3" y="25"/>
                </a:cubicBezTo>
                <a:cubicBezTo>
                  <a:pt x="4" y="25"/>
                  <a:pt x="4" y="25"/>
                  <a:pt x="5" y="26"/>
                </a:cubicBezTo>
                <a:cubicBezTo>
                  <a:pt x="4" y="26"/>
                  <a:pt x="2" y="26"/>
                  <a:pt x="1" y="26"/>
                </a:cubicBezTo>
                <a:cubicBezTo>
                  <a:pt x="1" y="27"/>
                  <a:pt x="2" y="28"/>
                  <a:pt x="3" y="28"/>
                </a:cubicBezTo>
                <a:cubicBezTo>
                  <a:pt x="3" y="28"/>
                  <a:pt x="3" y="29"/>
                  <a:pt x="2" y="29"/>
                </a:cubicBezTo>
                <a:cubicBezTo>
                  <a:pt x="3" y="29"/>
                  <a:pt x="4" y="30"/>
                  <a:pt x="5" y="30"/>
                </a:cubicBezTo>
                <a:cubicBezTo>
                  <a:pt x="6" y="29"/>
                  <a:pt x="6" y="29"/>
                  <a:pt x="6" y="29"/>
                </a:cubicBezTo>
                <a:cubicBezTo>
                  <a:pt x="6" y="29"/>
                  <a:pt x="6" y="29"/>
                  <a:pt x="6" y="29"/>
                </a:cubicBezTo>
                <a:cubicBezTo>
                  <a:pt x="7" y="30"/>
                  <a:pt x="7" y="30"/>
                  <a:pt x="7" y="30"/>
                </a:cubicBezTo>
                <a:cubicBezTo>
                  <a:pt x="8" y="30"/>
                  <a:pt x="9" y="29"/>
                  <a:pt x="10" y="29"/>
                </a:cubicBezTo>
                <a:cubicBezTo>
                  <a:pt x="12" y="29"/>
                  <a:pt x="14" y="30"/>
                  <a:pt x="16" y="32"/>
                </a:cubicBezTo>
                <a:cubicBezTo>
                  <a:pt x="16" y="32"/>
                  <a:pt x="16" y="32"/>
                  <a:pt x="16" y="32"/>
                </a:cubicBezTo>
                <a:cubicBezTo>
                  <a:pt x="16" y="33"/>
                  <a:pt x="16" y="33"/>
                  <a:pt x="16" y="34"/>
                </a:cubicBezTo>
                <a:cubicBezTo>
                  <a:pt x="17" y="34"/>
                  <a:pt x="17" y="34"/>
                  <a:pt x="17" y="34"/>
                </a:cubicBezTo>
                <a:cubicBezTo>
                  <a:pt x="17" y="34"/>
                  <a:pt x="18" y="35"/>
                  <a:pt x="18" y="35"/>
                </a:cubicBezTo>
                <a:cubicBezTo>
                  <a:pt x="17" y="35"/>
                  <a:pt x="17" y="36"/>
                  <a:pt x="16" y="36"/>
                </a:cubicBezTo>
                <a:cubicBezTo>
                  <a:pt x="17" y="36"/>
                  <a:pt x="17" y="37"/>
                  <a:pt x="18" y="37"/>
                </a:cubicBezTo>
                <a:cubicBezTo>
                  <a:pt x="18" y="37"/>
                  <a:pt x="18" y="38"/>
                  <a:pt x="18" y="38"/>
                </a:cubicBezTo>
                <a:cubicBezTo>
                  <a:pt x="18" y="38"/>
                  <a:pt x="18" y="38"/>
                  <a:pt x="18" y="38"/>
                </a:cubicBezTo>
                <a:cubicBezTo>
                  <a:pt x="18" y="39"/>
                  <a:pt x="18" y="40"/>
                  <a:pt x="18" y="41"/>
                </a:cubicBezTo>
                <a:cubicBezTo>
                  <a:pt x="18" y="41"/>
                  <a:pt x="18" y="41"/>
                  <a:pt x="17" y="42"/>
                </a:cubicBezTo>
                <a:cubicBezTo>
                  <a:pt x="17" y="42"/>
                  <a:pt x="17" y="42"/>
                  <a:pt x="17" y="42"/>
                </a:cubicBezTo>
                <a:cubicBezTo>
                  <a:pt x="17" y="43"/>
                  <a:pt x="16" y="43"/>
                  <a:pt x="16" y="44"/>
                </a:cubicBezTo>
                <a:cubicBezTo>
                  <a:pt x="16" y="44"/>
                  <a:pt x="16" y="45"/>
                  <a:pt x="17" y="45"/>
                </a:cubicBezTo>
                <a:cubicBezTo>
                  <a:pt x="18" y="46"/>
                  <a:pt x="19" y="45"/>
                  <a:pt x="19" y="44"/>
                </a:cubicBezTo>
                <a:cubicBezTo>
                  <a:pt x="19" y="44"/>
                  <a:pt x="20" y="45"/>
                  <a:pt x="20" y="46"/>
                </a:cubicBezTo>
                <a:cubicBezTo>
                  <a:pt x="20" y="46"/>
                  <a:pt x="20" y="46"/>
                  <a:pt x="20" y="46"/>
                </a:cubicBezTo>
                <a:cubicBezTo>
                  <a:pt x="20" y="46"/>
                  <a:pt x="21" y="46"/>
                  <a:pt x="21" y="46"/>
                </a:cubicBezTo>
                <a:cubicBezTo>
                  <a:pt x="22" y="46"/>
                  <a:pt x="22" y="47"/>
                  <a:pt x="22" y="48"/>
                </a:cubicBezTo>
                <a:cubicBezTo>
                  <a:pt x="20" y="47"/>
                  <a:pt x="19" y="46"/>
                  <a:pt x="17" y="47"/>
                </a:cubicBezTo>
                <a:cubicBezTo>
                  <a:pt x="18" y="47"/>
                  <a:pt x="18" y="47"/>
                  <a:pt x="18" y="48"/>
                </a:cubicBezTo>
                <a:cubicBezTo>
                  <a:pt x="17" y="48"/>
                  <a:pt x="17" y="48"/>
                  <a:pt x="17" y="48"/>
                </a:cubicBezTo>
                <a:cubicBezTo>
                  <a:pt x="17" y="48"/>
                  <a:pt x="17" y="48"/>
                  <a:pt x="17" y="48"/>
                </a:cubicBezTo>
                <a:cubicBezTo>
                  <a:pt x="17" y="49"/>
                  <a:pt x="16" y="49"/>
                  <a:pt x="16" y="50"/>
                </a:cubicBezTo>
                <a:cubicBezTo>
                  <a:pt x="17" y="51"/>
                  <a:pt x="17" y="51"/>
                  <a:pt x="18" y="51"/>
                </a:cubicBezTo>
                <a:cubicBezTo>
                  <a:pt x="19" y="51"/>
                  <a:pt x="20" y="51"/>
                  <a:pt x="21" y="50"/>
                </a:cubicBezTo>
                <a:cubicBezTo>
                  <a:pt x="21" y="49"/>
                  <a:pt x="20" y="49"/>
                  <a:pt x="19" y="48"/>
                </a:cubicBezTo>
                <a:cubicBezTo>
                  <a:pt x="19" y="48"/>
                  <a:pt x="19" y="48"/>
                  <a:pt x="19" y="48"/>
                </a:cubicBezTo>
                <a:cubicBezTo>
                  <a:pt x="20" y="49"/>
                  <a:pt x="20" y="49"/>
                  <a:pt x="20" y="49"/>
                </a:cubicBezTo>
                <a:cubicBezTo>
                  <a:pt x="21" y="49"/>
                  <a:pt x="21" y="49"/>
                  <a:pt x="21" y="49"/>
                </a:cubicBezTo>
                <a:cubicBezTo>
                  <a:pt x="21" y="49"/>
                  <a:pt x="21" y="49"/>
                  <a:pt x="21" y="49"/>
                </a:cubicBezTo>
                <a:cubicBezTo>
                  <a:pt x="22" y="49"/>
                  <a:pt x="22" y="49"/>
                  <a:pt x="22" y="49"/>
                </a:cubicBezTo>
                <a:cubicBezTo>
                  <a:pt x="22" y="50"/>
                  <a:pt x="22" y="51"/>
                  <a:pt x="22" y="52"/>
                </a:cubicBezTo>
                <a:cubicBezTo>
                  <a:pt x="22" y="52"/>
                  <a:pt x="22" y="52"/>
                  <a:pt x="22" y="52"/>
                </a:cubicBezTo>
                <a:cubicBezTo>
                  <a:pt x="22" y="53"/>
                  <a:pt x="22" y="53"/>
                  <a:pt x="22" y="53"/>
                </a:cubicBezTo>
                <a:cubicBezTo>
                  <a:pt x="20" y="53"/>
                  <a:pt x="19" y="53"/>
                  <a:pt x="18" y="54"/>
                </a:cubicBezTo>
                <a:cubicBezTo>
                  <a:pt x="18" y="55"/>
                  <a:pt x="18" y="55"/>
                  <a:pt x="18" y="55"/>
                </a:cubicBezTo>
                <a:cubicBezTo>
                  <a:pt x="17" y="56"/>
                  <a:pt x="17" y="57"/>
                  <a:pt x="17" y="58"/>
                </a:cubicBezTo>
                <a:cubicBezTo>
                  <a:pt x="18" y="58"/>
                  <a:pt x="18" y="58"/>
                  <a:pt x="18" y="58"/>
                </a:cubicBezTo>
                <a:cubicBezTo>
                  <a:pt x="18" y="59"/>
                  <a:pt x="17" y="60"/>
                  <a:pt x="17" y="61"/>
                </a:cubicBezTo>
                <a:cubicBezTo>
                  <a:pt x="18" y="62"/>
                  <a:pt x="18" y="62"/>
                  <a:pt x="18" y="62"/>
                </a:cubicBezTo>
                <a:cubicBezTo>
                  <a:pt x="18" y="62"/>
                  <a:pt x="18" y="62"/>
                  <a:pt x="18" y="62"/>
                </a:cubicBezTo>
                <a:cubicBezTo>
                  <a:pt x="19" y="62"/>
                  <a:pt x="19" y="62"/>
                  <a:pt x="19" y="62"/>
                </a:cubicBezTo>
                <a:cubicBezTo>
                  <a:pt x="20" y="64"/>
                  <a:pt x="20" y="67"/>
                  <a:pt x="21" y="69"/>
                </a:cubicBezTo>
                <a:cubicBezTo>
                  <a:pt x="21" y="69"/>
                  <a:pt x="22" y="69"/>
                  <a:pt x="22" y="70"/>
                </a:cubicBezTo>
                <a:cubicBezTo>
                  <a:pt x="22" y="70"/>
                  <a:pt x="23" y="71"/>
                  <a:pt x="23" y="71"/>
                </a:cubicBezTo>
                <a:cubicBezTo>
                  <a:pt x="24" y="73"/>
                  <a:pt x="25" y="74"/>
                  <a:pt x="26" y="75"/>
                </a:cubicBezTo>
                <a:cubicBezTo>
                  <a:pt x="26" y="76"/>
                  <a:pt x="26" y="76"/>
                  <a:pt x="26" y="76"/>
                </a:cubicBezTo>
                <a:cubicBezTo>
                  <a:pt x="27" y="76"/>
                  <a:pt x="29" y="76"/>
                  <a:pt x="30" y="76"/>
                </a:cubicBezTo>
                <a:cubicBezTo>
                  <a:pt x="31" y="77"/>
                  <a:pt x="31" y="79"/>
                  <a:pt x="33" y="79"/>
                </a:cubicBezTo>
                <a:cubicBezTo>
                  <a:pt x="33" y="79"/>
                  <a:pt x="34" y="79"/>
                  <a:pt x="35" y="79"/>
                </a:cubicBezTo>
                <a:cubicBezTo>
                  <a:pt x="35" y="78"/>
                  <a:pt x="35" y="77"/>
                  <a:pt x="35" y="77"/>
                </a:cubicBezTo>
                <a:cubicBezTo>
                  <a:pt x="36" y="75"/>
                  <a:pt x="37" y="73"/>
                  <a:pt x="36" y="71"/>
                </a:cubicBezTo>
                <a:cubicBezTo>
                  <a:pt x="37" y="71"/>
                  <a:pt x="37" y="70"/>
                  <a:pt x="38" y="70"/>
                </a:cubicBezTo>
                <a:cubicBezTo>
                  <a:pt x="39" y="68"/>
                  <a:pt x="39" y="67"/>
                  <a:pt x="39" y="65"/>
                </a:cubicBezTo>
                <a:cubicBezTo>
                  <a:pt x="39" y="65"/>
                  <a:pt x="38" y="65"/>
                  <a:pt x="38" y="65"/>
                </a:cubicBezTo>
                <a:cubicBezTo>
                  <a:pt x="40" y="65"/>
                  <a:pt x="40" y="65"/>
                  <a:pt x="40" y="65"/>
                </a:cubicBezTo>
                <a:cubicBezTo>
                  <a:pt x="40" y="64"/>
                  <a:pt x="40" y="64"/>
                  <a:pt x="40" y="63"/>
                </a:cubicBezTo>
                <a:cubicBezTo>
                  <a:pt x="40" y="63"/>
                  <a:pt x="41" y="63"/>
                  <a:pt x="42" y="63"/>
                </a:cubicBezTo>
                <a:cubicBezTo>
                  <a:pt x="42" y="63"/>
                  <a:pt x="43" y="63"/>
                  <a:pt x="43" y="62"/>
                </a:cubicBezTo>
                <a:cubicBezTo>
                  <a:pt x="43" y="64"/>
                  <a:pt x="43" y="64"/>
                  <a:pt x="43" y="64"/>
                </a:cubicBezTo>
                <a:cubicBezTo>
                  <a:pt x="44" y="63"/>
                  <a:pt x="44" y="63"/>
                  <a:pt x="45" y="62"/>
                </a:cubicBezTo>
                <a:cubicBezTo>
                  <a:pt x="46" y="62"/>
                  <a:pt x="47" y="62"/>
                  <a:pt x="48" y="61"/>
                </a:cubicBezTo>
                <a:cubicBezTo>
                  <a:pt x="49" y="60"/>
                  <a:pt x="49" y="58"/>
                  <a:pt x="51" y="57"/>
                </a:cubicBezTo>
                <a:cubicBezTo>
                  <a:pt x="51" y="56"/>
                  <a:pt x="51" y="56"/>
                  <a:pt x="51" y="56"/>
                </a:cubicBezTo>
                <a:cubicBezTo>
                  <a:pt x="52" y="56"/>
                  <a:pt x="52" y="56"/>
                  <a:pt x="53" y="56"/>
                </a:cubicBezTo>
                <a:cubicBezTo>
                  <a:pt x="54" y="55"/>
                  <a:pt x="55" y="55"/>
                  <a:pt x="55" y="55"/>
                </a:cubicBezTo>
                <a:cubicBezTo>
                  <a:pt x="57" y="54"/>
                  <a:pt x="58" y="54"/>
                  <a:pt x="60" y="53"/>
                </a:cubicBezTo>
                <a:cubicBezTo>
                  <a:pt x="61" y="51"/>
                  <a:pt x="63" y="50"/>
                  <a:pt x="65" y="48"/>
                </a:cubicBezTo>
                <a:cubicBezTo>
                  <a:pt x="63" y="49"/>
                  <a:pt x="61" y="48"/>
                  <a:pt x="60" y="4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0"/>
          <p:cNvSpPr>
            <a:spLocks noEditPoints="1"/>
          </p:cNvSpPr>
          <p:nvPr/>
        </p:nvSpPr>
        <p:spPr bwMode="auto">
          <a:xfrm>
            <a:off x="2209040" y="4073744"/>
            <a:ext cx="1131888" cy="919163"/>
          </a:xfrm>
          <a:custGeom>
            <a:avLst/>
            <a:gdLst>
              <a:gd name="T0" fmla="*/ 271 w 408"/>
              <a:gd name="T1" fmla="*/ 85 h 331"/>
              <a:gd name="T2" fmla="*/ 206 w 408"/>
              <a:gd name="T3" fmla="*/ 108 h 331"/>
              <a:gd name="T4" fmla="*/ 175 w 408"/>
              <a:gd name="T5" fmla="*/ 108 h 331"/>
              <a:gd name="T6" fmla="*/ 164 w 408"/>
              <a:gd name="T7" fmla="*/ 132 h 331"/>
              <a:gd name="T8" fmla="*/ 158 w 408"/>
              <a:gd name="T9" fmla="*/ 123 h 331"/>
              <a:gd name="T10" fmla="*/ 154 w 408"/>
              <a:gd name="T11" fmla="*/ 105 h 331"/>
              <a:gd name="T12" fmla="*/ 155 w 408"/>
              <a:gd name="T13" fmla="*/ 111 h 331"/>
              <a:gd name="T14" fmla="*/ 165 w 408"/>
              <a:gd name="T15" fmla="*/ 119 h 331"/>
              <a:gd name="T16" fmla="*/ 166 w 408"/>
              <a:gd name="T17" fmla="*/ 128 h 331"/>
              <a:gd name="T18" fmla="*/ 129 w 408"/>
              <a:gd name="T19" fmla="*/ 121 h 331"/>
              <a:gd name="T20" fmla="*/ 108 w 408"/>
              <a:gd name="T21" fmla="*/ 119 h 331"/>
              <a:gd name="T22" fmla="*/ 118 w 408"/>
              <a:gd name="T23" fmla="*/ 108 h 331"/>
              <a:gd name="T24" fmla="*/ 132 w 408"/>
              <a:gd name="T25" fmla="*/ 113 h 331"/>
              <a:gd name="T26" fmla="*/ 106 w 408"/>
              <a:gd name="T27" fmla="*/ 68 h 331"/>
              <a:gd name="T28" fmla="*/ 125 w 408"/>
              <a:gd name="T29" fmla="*/ 109 h 331"/>
              <a:gd name="T30" fmla="*/ 126 w 408"/>
              <a:gd name="T31" fmla="*/ 235 h 331"/>
              <a:gd name="T32" fmla="*/ 127 w 408"/>
              <a:gd name="T33" fmla="*/ 265 h 331"/>
              <a:gd name="T34" fmla="*/ 116 w 408"/>
              <a:gd name="T35" fmla="*/ 255 h 331"/>
              <a:gd name="T36" fmla="*/ 118 w 408"/>
              <a:gd name="T37" fmla="*/ 258 h 331"/>
              <a:gd name="T38" fmla="*/ 95 w 408"/>
              <a:gd name="T39" fmla="*/ 75 h 331"/>
              <a:gd name="T40" fmla="*/ 73 w 408"/>
              <a:gd name="T41" fmla="*/ 84 h 331"/>
              <a:gd name="T42" fmla="*/ 79 w 408"/>
              <a:gd name="T43" fmla="*/ 79 h 331"/>
              <a:gd name="T44" fmla="*/ 91 w 408"/>
              <a:gd name="T45" fmla="*/ 56 h 331"/>
              <a:gd name="T46" fmla="*/ 94 w 408"/>
              <a:gd name="T47" fmla="*/ 70 h 331"/>
              <a:gd name="T48" fmla="*/ 58 w 408"/>
              <a:gd name="T49" fmla="*/ 69 h 331"/>
              <a:gd name="T50" fmla="*/ 289 w 408"/>
              <a:gd name="T51" fmla="*/ 215 h 331"/>
              <a:gd name="T52" fmla="*/ 304 w 408"/>
              <a:gd name="T53" fmla="*/ 189 h 331"/>
              <a:gd name="T54" fmla="*/ 330 w 408"/>
              <a:gd name="T55" fmla="*/ 156 h 331"/>
              <a:gd name="T56" fmla="*/ 319 w 408"/>
              <a:gd name="T57" fmla="*/ 128 h 331"/>
              <a:gd name="T58" fmla="*/ 340 w 408"/>
              <a:gd name="T59" fmla="*/ 109 h 331"/>
              <a:gd name="T60" fmla="*/ 339 w 408"/>
              <a:gd name="T61" fmla="*/ 72 h 331"/>
              <a:gd name="T62" fmla="*/ 368 w 408"/>
              <a:gd name="T63" fmla="*/ 94 h 331"/>
              <a:gd name="T64" fmla="*/ 388 w 408"/>
              <a:gd name="T65" fmla="*/ 54 h 331"/>
              <a:gd name="T66" fmla="*/ 394 w 408"/>
              <a:gd name="T67" fmla="*/ 25 h 331"/>
              <a:gd name="T68" fmla="*/ 325 w 408"/>
              <a:gd name="T69" fmla="*/ 29 h 331"/>
              <a:gd name="T70" fmla="*/ 268 w 408"/>
              <a:gd name="T71" fmla="*/ 13 h 331"/>
              <a:gd name="T72" fmla="*/ 225 w 408"/>
              <a:gd name="T73" fmla="*/ 4 h 331"/>
              <a:gd name="T74" fmla="*/ 186 w 408"/>
              <a:gd name="T75" fmla="*/ 28 h 331"/>
              <a:gd name="T76" fmla="*/ 181 w 408"/>
              <a:gd name="T77" fmla="*/ 45 h 331"/>
              <a:gd name="T78" fmla="*/ 152 w 408"/>
              <a:gd name="T79" fmla="*/ 47 h 331"/>
              <a:gd name="T80" fmla="*/ 115 w 408"/>
              <a:gd name="T81" fmla="*/ 59 h 331"/>
              <a:gd name="T82" fmla="*/ 90 w 408"/>
              <a:gd name="T83" fmla="*/ 43 h 331"/>
              <a:gd name="T84" fmla="*/ 69 w 408"/>
              <a:gd name="T85" fmla="*/ 59 h 331"/>
              <a:gd name="T86" fmla="*/ 70 w 408"/>
              <a:gd name="T87" fmla="*/ 83 h 331"/>
              <a:gd name="T88" fmla="*/ 42 w 408"/>
              <a:gd name="T89" fmla="*/ 100 h 331"/>
              <a:gd name="T90" fmla="*/ 43 w 408"/>
              <a:gd name="T91" fmla="*/ 125 h 331"/>
              <a:gd name="T92" fmla="*/ 83 w 408"/>
              <a:gd name="T93" fmla="*/ 125 h 331"/>
              <a:gd name="T94" fmla="*/ 92 w 408"/>
              <a:gd name="T95" fmla="*/ 128 h 331"/>
              <a:gd name="T96" fmla="*/ 103 w 408"/>
              <a:gd name="T97" fmla="*/ 124 h 331"/>
              <a:gd name="T98" fmla="*/ 127 w 408"/>
              <a:gd name="T99" fmla="*/ 132 h 331"/>
              <a:gd name="T100" fmla="*/ 72 w 408"/>
              <a:gd name="T101" fmla="*/ 143 h 331"/>
              <a:gd name="T102" fmla="*/ 16 w 408"/>
              <a:gd name="T103" fmla="*/ 156 h 331"/>
              <a:gd name="T104" fmla="*/ 6 w 408"/>
              <a:gd name="T105" fmla="*/ 203 h 331"/>
              <a:gd name="T106" fmla="*/ 66 w 408"/>
              <a:gd name="T107" fmla="*/ 231 h 331"/>
              <a:gd name="T108" fmla="*/ 86 w 408"/>
              <a:gd name="T109" fmla="*/ 329 h 331"/>
              <a:gd name="T110" fmla="*/ 138 w 408"/>
              <a:gd name="T111" fmla="*/ 247 h 331"/>
              <a:gd name="T112" fmla="*/ 133 w 408"/>
              <a:gd name="T113" fmla="*/ 182 h 331"/>
              <a:gd name="T114" fmla="*/ 159 w 408"/>
              <a:gd name="T115" fmla="*/ 196 h 331"/>
              <a:gd name="T116" fmla="*/ 165 w 408"/>
              <a:gd name="T117" fmla="*/ 162 h 331"/>
              <a:gd name="T118" fmla="*/ 206 w 408"/>
              <a:gd name="T119" fmla="*/ 169 h 331"/>
              <a:gd name="T120" fmla="*/ 242 w 408"/>
              <a:gd name="T121" fmla="*/ 18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31">
                <a:moveTo>
                  <a:pt x="271" y="86"/>
                </a:moveTo>
                <a:cubicBezTo>
                  <a:pt x="271" y="88"/>
                  <a:pt x="271" y="88"/>
                  <a:pt x="271" y="88"/>
                </a:cubicBezTo>
                <a:cubicBezTo>
                  <a:pt x="270" y="88"/>
                  <a:pt x="269" y="88"/>
                  <a:pt x="269" y="89"/>
                </a:cubicBezTo>
                <a:cubicBezTo>
                  <a:pt x="268" y="89"/>
                  <a:pt x="268" y="89"/>
                  <a:pt x="268" y="89"/>
                </a:cubicBezTo>
                <a:cubicBezTo>
                  <a:pt x="268" y="89"/>
                  <a:pt x="268" y="89"/>
                  <a:pt x="268" y="89"/>
                </a:cubicBezTo>
                <a:cubicBezTo>
                  <a:pt x="268" y="90"/>
                  <a:pt x="268" y="90"/>
                  <a:pt x="268" y="91"/>
                </a:cubicBezTo>
                <a:cubicBezTo>
                  <a:pt x="268" y="91"/>
                  <a:pt x="268" y="91"/>
                  <a:pt x="268" y="91"/>
                </a:cubicBezTo>
                <a:cubicBezTo>
                  <a:pt x="267" y="91"/>
                  <a:pt x="266" y="92"/>
                  <a:pt x="265" y="92"/>
                </a:cubicBezTo>
                <a:cubicBezTo>
                  <a:pt x="265" y="91"/>
                  <a:pt x="265" y="91"/>
                  <a:pt x="265" y="91"/>
                </a:cubicBezTo>
                <a:cubicBezTo>
                  <a:pt x="264" y="92"/>
                  <a:pt x="264" y="92"/>
                  <a:pt x="264" y="92"/>
                </a:cubicBezTo>
                <a:cubicBezTo>
                  <a:pt x="265" y="91"/>
                  <a:pt x="265" y="91"/>
                  <a:pt x="265" y="91"/>
                </a:cubicBezTo>
                <a:cubicBezTo>
                  <a:pt x="266" y="91"/>
                  <a:pt x="266" y="91"/>
                  <a:pt x="266" y="91"/>
                </a:cubicBezTo>
                <a:cubicBezTo>
                  <a:pt x="266" y="91"/>
                  <a:pt x="266" y="91"/>
                  <a:pt x="266" y="91"/>
                </a:cubicBezTo>
                <a:cubicBezTo>
                  <a:pt x="267" y="90"/>
                  <a:pt x="267" y="90"/>
                  <a:pt x="267" y="90"/>
                </a:cubicBezTo>
                <a:cubicBezTo>
                  <a:pt x="267" y="89"/>
                  <a:pt x="267" y="89"/>
                  <a:pt x="267" y="89"/>
                </a:cubicBezTo>
                <a:cubicBezTo>
                  <a:pt x="267" y="88"/>
                  <a:pt x="268" y="88"/>
                  <a:pt x="268" y="88"/>
                </a:cubicBezTo>
                <a:cubicBezTo>
                  <a:pt x="268" y="87"/>
                  <a:pt x="268" y="87"/>
                  <a:pt x="268" y="86"/>
                </a:cubicBezTo>
                <a:cubicBezTo>
                  <a:pt x="268" y="86"/>
                  <a:pt x="268" y="86"/>
                  <a:pt x="268" y="86"/>
                </a:cubicBezTo>
                <a:cubicBezTo>
                  <a:pt x="269" y="86"/>
                  <a:pt x="269" y="86"/>
                  <a:pt x="269" y="86"/>
                </a:cubicBezTo>
                <a:cubicBezTo>
                  <a:pt x="269" y="85"/>
                  <a:pt x="269" y="85"/>
                  <a:pt x="269" y="85"/>
                </a:cubicBezTo>
                <a:cubicBezTo>
                  <a:pt x="269" y="85"/>
                  <a:pt x="269" y="85"/>
                  <a:pt x="269" y="85"/>
                </a:cubicBezTo>
                <a:cubicBezTo>
                  <a:pt x="270" y="84"/>
                  <a:pt x="270" y="83"/>
                  <a:pt x="270" y="83"/>
                </a:cubicBezTo>
                <a:cubicBezTo>
                  <a:pt x="270" y="82"/>
                  <a:pt x="269" y="80"/>
                  <a:pt x="269" y="79"/>
                </a:cubicBezTo>
                <a:cubicBezTo>
                  <a:pt x="270" y="80"/>
                  <a:pt x="271" y="80"/>
                  <a:pt x="270" y="81"/>
                </a:cubicBezTo>
                <a:cubicBezTo>
                  <a:pt x="270" y="81"/>
                  <a:pt x="270" y="81"/>
                  <a:pt x="270" y="81"/>
                </a:cubicBezTo>
                <a:cubicBezTo>
                  <a:pt x="271" y="81"/>
                  <a:pt x="271" y="81"/>
                  <a:pt x="271" y="81"/>
                </a:cubicBezTo>
                <a:cubicBezTo>
                  <a:pt x="271" y="82"/>
                  <a:pt x="271" y="82"/>
                  <a:pt x="271" y="82"/>
                </a:cubicBezTo>
                <a:cubicBezTo>
                  <a:pt x="271" y="82"/>
                  <a:pt x="271" y="83"/>
                  <a:pt x="271" y="83"/>
                </a:cubicBezTo>
                <a:cubicBezTo>
                  <a:pt x="271" y="84"/>
                  <a:pt x="271" y="84"/>
                  <a:pt x="272" y="85"/>
                </a:cubicBezTo>
                <a:cubicBezTo>
                  <a:pt x="271" y="85"/>
                  <a:pt x="271" y="85"/>
                  <a:pt x="271" y="85"/>
                </a:cubicBezTo>
                <a:cubicBezTo>
                  <a:pt x="271" y="85"/>
                  <a:pt x="271" y="85"/>
                  <a:pt x="271" y="85"/>
                </a:cubicBezTo>
                <a:cubicBezTo>
                  <a:pt x="271" y="86"/>
                  <a:pt x="271" y="86"/>
                  <a:pt x="271" y="86"/>
                </a:cubicBezTo>
                <a:cubicBezTo>
                  <a:pt x="272" y="86"/>
                  <a:pt x="272" y="86"/>
                  <a:pt x="272" y="86"/>
                </a:cubicBezTo>
                <a:cubicBezTo>
                  <a:pt x="272" y="86"/>
                  <a:pt x="272" y="86"/>
                  <a:pt x="272" y="86"/>
                </a:cubicBezTo>
                <a:cubicBezTo>
                  <a:pt x="271" y="86"/>
                  <a:pt x="271" y="86"/>
                  <a:pt x="271" y="86"/>
                </a:cubicBezTo>
                <a:close/>
                <a:moveTo>
                  <a:pt x="260" y="171"/>
                </a:moveTo>
                <a:cubicBezTo>
                  <a:pt x="259" y="171"/>
                  <a:pt x="259" y="171"/>
                  <a:pt x="259" y="171"/>
                </a:cubicBezTo>
                <a:cubicBezTo>
                  <a:pt x="260" y="170"/>
                  <a:pt x="260" y="171"/>
                  <a:pt x="260" y="171"/>
                </a:cubicBezTo>
                <a:close/>
                <a:moveTo>
                  <a:pt x="217" y="106"/>
                </a:moveTo>
                <a:cubicBezTo>
                  <a:pt x="217" y="106"/>
                  <a:pt x="217" y="106"/>
                  <a:pt x="217" y="106"/>
                </a:cubicBezTo>
                <a:cubicBezTo>
                  <a:pt x="216" y="106"/>
                  <a:pt x="215" y="106"/>
                  <a:pt x="215" y="106"/>
                </a:cubicBezTo>
                <a:cubicBezTo>
                  <a:pt x="214" y="107"/>
                  <a:pt x="214" y="107"/>
                  <a:pt x="214" y="106"/>
                </a:cubicBezTo>
                <a:cubicBezTo>
                  <a:pt x="213" y="106"/>
                  <a:pt x="213" y="106"/>
                  <a:pt x="213" y="106"/>
                </a:cubicBezTo>
                <a:cubicBezTo>
                  <a:pt x="212" y="106"/>
                  <a:pt x="212" y="106"/>
                  <a:pt x="212" y="106"/>
                </a:cubicBezTo>
                <a:cubicBezTo>
                  <a:pt x="212" y="106"/>
                  <a:pt x="212" y="106"/>
                  <a:pt x="212" y="106"/>
                </a:cubicBezTo>
                <a:cubicBezTo>
                  <a:pt x="213" y="106"/>
                  <a:pt x="213" y="106"/>
                  <a:pt x="213" y="106"/>
                </a:cubicBezTo>
                <a:cubicBezTo>
                  <a:pt x="214" y="106"/>
                  <a:pt x="214" y="106"/>
                  <a:pt x="214" y="106"/>
                </a:cubicBezTo>
                <a:cubicBezTo>
                  <a:pt x="214" y="106"/>
                  <a:pt x="214" y="106"/>
                  <a:pt x="214" y="106"/>
                </a:cubicBezTo>
                <a:cubicBezTo>
                  <a:pt x="215" y="106"/>
                  <a:pt x="215" y="106"/>
                  <a:pt x="215" y="106"/>
                </a:cubicBezTo>
                <a:cubicBezTo>
                  <a:pt x="216" y="105"/>
                  <a:pt x="217" y="105"/>
                  <a:pt x="217" y="106"/>
                </a:cubicBezTo>
                <a:close/>
                <a:moveTo>
                  <a:pt x="209" y="105"/>
                </a:moveTo>
                <a:cubicBezTo>
                  <a:pt x="210" y="105"/>
                  <a:pt x="210" y="105"/>
                  <a:pt x="210" y="105"/>
                </a:cubicBezTo>
                <a:cubicBezTo>
                  <a:pt x="211" y="105"/>
                  <a:pt x="211" y="105"/>
                  <a:pt x="211" y="105"/>
                </a:cubicBezTo>
                <a:cubicBezTo>
                  <a:pt x="210" y="106"/>
                  <a:pt x="210" y="106"/>
                  <a:pt x="209" y="105"/>
                </a:cubicBezTo>
                <a:close/>
                <a:moveTo>
                  <a:pt x="209" y="106"/>
                </a:moveTo>
                <a:cubicBezTo>
                  <a:pt x="208" y="106"/>
                  <a:pt x="208" y="106"/>
                  <a:pt x="208" y="106"/>
                </a:cubicBezTo>
                <a:cubicBezTo>
                  <a:pt x="208" y="107"/>
                  <a:pt x="207" y="108"/>
                  <a:pt x="207" y="109"/>
                </a:cubicBezTo>
                <a:cubicBezTo>
                  <a:pt x="207" y="109"/>
                  <a:pt x="207" y="109"/>
                  <a:pt x="207" y="109"/>
                </a:cubicBezTo>
                <a:cubicBezTo>
                  <a:pt x="206" y="109"/>
                  <a:pt x="206" y="109"/>
                  <a:pt x="206" y="109"/>
                </a:cubicBezTo>
                <a:cubicBezTo>
                  <a:pt x="206" y="108"/>
                  <a:pt x="206" y="108"/>
                  <a:pt x="206" y="108"/>
                </a:cubicBezTo>
                <a:cubicBezTo>
                  <a:pt x="206" y="108"/>
                  <a:pt x="206" y="108"/>
                  <a:pt x="206" y="108"/>
                </a:cubicBezTo>
                <a:cubicBezTo>
                  <a:pt x="206" y="107"/>
                  <a:pt x="206" y="107"/>
                  <a:pt x="207" y="106"/>
                </a:cubicBezTo>
                <a:cubicBezTo>
                  <a:pt x="207" y="106"/>
                  <a:pt x="207" y="106"/>
                  <a:pt x="207" y="106"/>
                </a:cubicBezTo>
                <a:cubicBezTo>
                  <a:pt x="207" y="105"/>
                  <a:pt x="207" y="105"/>
                  <a:pt x="207" y="105"/>
                </a:cubicBezTo>
                <a:cubicBezTo>
                  <a:pt x="208" y="105"/>
                  <a:pt x="208" y="105"/>
                  <a:pt x="208" y="105"/>
                </a:cubicBezTo>
                <a:cubicBezTo>
                  <a:pt x="209" y="105"/>
                  <a:pt x="209" y="105"/>
                  <a:pt x="209" y="105"/>
                </a:cubicBezTo>
                <a:cubicBezTo>
                  <a:pt x="209" y="106"/>
                  <a:pt x="209" y="106"/>
                  <a:pt x="209" y="106"/>
                </a:cubicBezTo>
                <a:close/>
                <a:moveTo>
                  <a:pt x="177" y="106"/>
                </a:moveTo>
                <a:cubicBezTo>
                  <a:pt x="177" y="106"/>
                  <a:pt x="177" y="106"/>
                  <a:pt x="177" y="106"/>
                </a:cubicBezTo>
                <a:cubicBezTo>
                  <a:pt x="177" y="106"/>
                  <a:pt x="177" y="106"/>
                  <a:pt x="177" y="106"/>
                </a:cubicBezTo>
                <a:cubicBezTo>
                  <a:pt x="176" y="106"/>
                  <a:pt x="176" y="106"/>
                  <a:pt x="176" y="106"/>
                </a:cubicBezTo>
                <a:cubicBezTo>
                  <a:pt x="176" y="105"/>
                  <a:pt x="176" y="105"/>
                  <a:pt x="176" y="105"/>
                </a:cubicBezTo>
                <a:cubicBezTo>
                  <a:pt x="176" y="105"/>
                  <a:pt x="176" y="105"/>
                  <a:pt x="176" y="105"/>
                </a:cubicBezTo>
                <a:cubicBezTo>
                  <a:pt x="176" y="106"/>
                  <a:pt x="177" y="106"/>
                  <a:pt x="177" y="106"/>
                </a:cubicBezTo>
                <a:cubicBezTo>
                  <a:pt x="177" y="106"/>
                  <a:pt x="177" y="106"/>
                  <a:pt x="177" y="106"/>
                </a:cubicBezTo>
                <a:cubicBezTo>
                  <a:pt x="178" y="106"/>
                  <a:pt x="178" y="106"/>
                  <a:pt x="178" y="106"/>
                </a:cubicBezTo>
                <a:cubicBezTo>
                  <a:pt x="177" y="106"/>
                  <a:pt x="177" y="106"/>
                  <a:pt x="177" y="106"/>
                </a:cubicBezTo>
                <a:close/>
                <a:moveTo>
                  <a:pt x="176" y="112"/>
                </a:moveTo>
                <a:cubicBezTo>
                  <a:pt x="176" y="112"/>
                  <a:pt x="176" y="112"/>
                  <a:pt x="176" y="112"/>
                </a:cubicBezTo>
                <a:cubicBezTo>
                  <a:pt x="175" y="112"/>
                  <a:pt x="175" y="112"/>
                  <a:pt x="175" y="112"/>
                </a:cubicBezTo>
                <a:cubicBezTo>
                  <a:pt x="175" y="111"/>
                  <a:pt x="175" y="111"/>
                  <a:pt x="175" y="111"/>
                </a:cubicBezTo>
                <a:cubicBezTo>
                  <a:pt x="175" y="110"/>
                  <a:pt x="175" y="110"/>
                  <a:pt x="175" y="110"/>
                </a:cubicBezTo>
                <a:cubicBezTo>
                  <a:pt x="175" y="110"/>
                  <a:pt x="175" y="110"/>
                  <a:pt x="175" y="110"/>
                </a:cubicBezTo>
                <a:cubicBezTo>
                  <a:pt x="175" y="110"/>
                  <a:pt x="175" y="110"/>
                  <a:pt x="175" y="110"/>
                </a:cubicBezTo>
                <a:cubicBezTo>
                  <a:pt x="175" y="109"/>
                  <a:pt x="175" y="109"/>
                  <a:pt x="175" y="109"/>
                </a:cubicBezTo>
                <a:cubicBezTo>
                  <a:pt x="175" y="109"/>
                  <a:pt x="175" y="109"/>
                  <a:pt x="175" y="109"/>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6" y="108"/>
                  <a:pt x="176" y="109"/>
                </a:cubicBezTo>
                <a:cubicBezTo>
                  <a:pt x="177" y="109"/>
                  <a:pt x="177" y="109"/>
                  <a:pt x="177" y="109"/>
                </a:cubicBezTo>
                <a:cubicBezTo>
                  <a:pt x="177" y="110"/>
                  <a:pt x="177" y="110"/>
                  <a:pt x="177" y="110"/>
                </a:cubicBezTo>
                <a:cubicBezTo>
                  <a:pt x="177" y="110"/>
                  <a:pt x="177" y="110"/>
                  <a:pt x="177" y="110"/>
                </a:cubicBezTo>
                <a:cubicBezTo>
                  <a:pt x="177" y="110"/>
                  <a:pt x="177" y="110"/>
                  <a:pt x="177" y="110"/>
                </a:cubicBezTo>
                <a:cubicBezTo>
                  <a:pt x="177" y="111"/>
                  <a:pt x="177" y="111"/>
                  <a:pt x="177" y="111"/>
                </a:cubicBezTo>
                <a:cubicBezTo>
                  <a:pt x="177" y="112"/>
                  <a:pt x="177" y="112"/>
                  <a:pt x="177" y="112"/>
                </a:cubicBezTo>
                <a:cubicBezTo>
                  <a:pt x="176" y="112"/>
                  <a:pt x="176" y="112"/>
                  <a:pt x="176" y="112"/>
                </a:cubicBezTo>
                <a:close/>
                <a:moveTo>
                  <a:pt x="174" y="108"/>
                </a:moveTo>
                <a:cubicBezTo>
                  <a:pt x="174" y="108"/>
                  <a:pt x="174" y="108"/>
                  <a:pt x="174" y="108"/>
                </a:cubicBezTo>
                <a:cubicBezTo>
                  <a:pt x="174" y="109"/>
                  <a:pt x="174" y="109"/>
                  <a:pt x="174" y="109"/>
                </a:cubicBezTo>
                <a:cubicBezTo>
                  <a:pt x="173" y="110"/>
                  <a:pt x="173" y="110"/>
                  <a:pt x="173" y="110"/>
                </a:cubicBezTo>
                <a:cubicBezTo>
                  <a:pt x="174" y="110"/>
                  <a:pt x="174" y="110"/>
                  <a:pt x="174" y="110"/>
                </a:cubicBezTo>
                <a:cubicBezTo>
                  <a:pt x="174" y="110"/>
                  <a:pt x="174" y="110"/>
                  <a:pt x="174" y="110"/>
                </a:cubicBezTo>
                <a:cubicBezTo>
                  <a:pt x="174" y="111"/>
                  <a:pt x="174" y="111"/>
                  <a:pt x="174" y="111"/>
                </a:cubicBezTo>
                <a:cubicBezTo>
                  <a:pt x="174" y="111"/>
                  <a:pt x="174" y="111"/>
                  <a:pt x="174" y="111"/>
                </a:cubicBezTo>
                <a:cubicBezTo>
                  <a:pt x="173" y="111"/>
                  <a:pt x="173" y="111"/>
                  <a:pt x="173" y="111"/>
                </a:cubicBezTo>
                <a:cubicBezTo>
                  <a:pt x="173" y="111"/>
                  <a:pt x="173" y="111"/>
                  <a:pt x="173" y="111"/>
                </a:cubicBezTo>
                <a:cubicBezTo>
                  <a:pt x="173" y="110"/>
                  <a:pt x="173" y="110"/>
                  <a:pt x="173" y="110"/>
                </a:cubicBezTo>
                <a:cubicBezTo>
                  <a:pt x="173" y="110"/>
                  <a:pt x="173" y="109"/>
                  <a:pt x="173" y="108"/>
                </a:cubicBezTo>
                <a:cubicBezTo>
                  <a:pt x="173" y="108"/>
                  <a:pt x="173" y="108"/>
                  <a:pt x="173" y="108"/>
                </a:cubicBezTo>
                <a:cubicBezTo>
                  <a:pt x="174" y="107"/>
                  <a:pt x="174" y="107"/>
                  <a:pt x="174" y="107"/>
                </a:cubicBezTo>
                <a:cubicBezTo>
                  <a:pt x="174" y="107"/>
                  <a:pt x="174" y="107"/>
                  <a:pt x="174" y="107"/>
                </a:cubicBezTo>
                <a:cubicBezTo>
                  <a:pt x="174" y="108"/>
                  <a:pt x="174" y="108"/>
                  <a:pt x="174" y="108"/>
                </a:cubicBezTo>
                <a:close/>
                <a:moveTo>
                  <a:pt x="167" y="132"/>
                </a:moveTo>
                <a:cubicBezTo>
                  <a:pt x="166" y="132"/>
                  <a:pt x="166" y="132"/>
                  <a:pt x="166" y="132"/>
                </a:cubicBezTo>
                <a:cubicBezTo>
                  <a:pt x="165" y="132"/>
                  <a:pt x="165" y="132"/>
                  <a:pt x="165" y="132"/>
                </a:cubicBezTo>
                <a:cubicBezTo>
                  <a:pt x="165" y="132"/>
                  <a:pt x="165" y="132"/>
                  <a:pt x="165" y="132"/>
                </a:cubicBezTo>
                <a:cubicBezTo>
                  <a:pt x="165" y="132"/>
                  <a:pt x="165" y="132"/>
                  <a:pt x="165" y="132"/>
                </a:cubicBezTo>
                <a:cubicBezTo>
                  <a:pt x="164" y="132"/>
                  <a:pt x="164" y="132"/>
                  <a:pt x="164" y="132"/>
                </a:cubicBezTo>
                <a:cubicBezTo>
                  <a:pt x="164" y="133"/>
                  <a:pt x="164" y="133"/>
                  <a:pt x="164" y="133"/>
                </a:cubicBezTo>
                <a:cubicBezTo>
                  <a:pt x="163" y="133"/>
                  <a:pt x="163" y="133"/>
                  <a:pt x="162" y="133"/>
                </a:cubicBezTo>
                <a:cubicBezTo>
                  <a:pt x="162" y="132"/>
                  <a:pt x="161" y="132"/>
                  <a:pt x="161" y="132"/>
                </a:cubicBezTo>
                <a:cubicBezTo>
                  <a:pt x="161" y="132"/>
                  <a:pt x="161" y="132"/>
                  <a:pt x="161" y="132"/>
                </a:cubicBezTo>
                <a:cubicBezTo>
                  <a:pt x="160" y="132"/>
                  <a:pt x="160" y="132"/>
                  <a:pt x="160" y="132"/>
                </a:cubicBezTo>
                <a:cubicBezTo>
                  <a:pt x="159" y="131"/>
                  <a:pt x="159" y="131"/>
                  <a:pt x="159" y="131"/>
                </a:cubicBezTo>
                <a:cubicBezTo>
                  <a:pt x="159" y="131"/>
                  <a:pt x="159" y="131"/>
                  <a:pt x="159" y="131"/>
                </a:cubicBezTo>
                <a:cubicBezTo>
                  <a:pt x="159" y="131"/>
                  <a:pt x="159" y="131"/>
                  <a:pt x="159" y="131"/>
                </a:cubicBezTo>
                <a:cubicBezTo>
                  <a:pt x="158" y="131"/>
                  <a:pt x="158" y="131"/>
                  <a:pt x="158" y="131"/>
                </a:cubicBezTo>
                <a:cubicBezTo>
                  <a:pt x="158" y="131"/>
                  <a:pt x="158" y="131"/>
                  <a:pt x="158" y="131"/>
                </a:cubicBezTo>
                <a:cubicBezTo>
                  <a:pt x="158" y="130"/>
                  <a:pt x="157" y="130"/>
                  <a:pt x="157" y="130"/>
                </a:cubicBezTo>
                <a:cubicBezTo>
                  <a:pt x="156" y="130"/>
                  <a:pt x="156" y="130"/>
                  <a:pt x="156" y="130"/>
                </a:cubicBezTo>
                <a:cubicBezTo>
                  <a:pt x="156" y="130"/>
                  <a:pt x="156" y="130"/>
                  <a:pt x="156" y="130"/>
                </a:cubicBezTo>
                <a:cubicBezTo>
                  <a:pt x="156" y="129"/>
                  <a:pt x="156" y="129"/>
                  <a:pt x="156" y="129"/>
                </a:cubicBezTo>
                <a:cubicBezTo>
                  <a:pt x="155" y="129"/>
                  <a:pt x="155" y="129"/>
                  <a:pt x="155" y="129"/>
                </a:cubicBezTo>
                <a:cubicBezTo>
                  <a:pt x="155" y="128"/>
                  <a:pt x="155" y="128"/>
                  <a:pt x="155" y="128"/>
                </a:cubicBezTo>
                <a:cubicBezTo>
                  <a:pt x="156" y="128"/>
                  <a:pt x="156" y="128"/>
                  <a:pt x="155" y="127"/>
                </a:cubicBezTo>
                <a:cubicBezTo>
                  <a:pt x="155" y="127"/>
                  <a:pt x="155" y="127"/>
                  <a:pt x="155" y="127"/>
                </a:cubicBezTo>
                <a:cubicBezTo>
                  <a:pt x="155" y="127"/>
                  <a:pt x="155" y="127"/>
                  <a:pt x="155" y="127"/>
                </a:cubicBezTo>
                <a:cubicBezTo>
                  <a:pt x="156" y="126"/>
                  <a:pt x="156" y="126"/>
                  <a:pt x="156" y="126"/>
                </a:cubicBezTo>
                <a:cubicBezTo>
                  <a:pt x="156" y="126"/>
                  <a:pt x="156" y="126"/>
                  <a:pt x="156" y="126"/>
                </a:cubicBezTo>
                <a:cubicBezTo>
                  <a:pt x="156" y="125"/>
                  <a:pt x="156" y="125"/>
                  <a:pt x="156" y="125"/>
                </a:cubicBezTo>
                <a:cubicBezTo>
                  <a:pt x="156" y="125"/>
                  <a:pt x="156" y="125"/>
                  <a:pt x="156" y="125"/>
                </a:cubicBezTo>
                <a:cubicBezTo>
                  <a:pt x="156" y="125"/>
                  <a:pt x="156" y="125"/>
                  <a:pt x="156" y="125"/>
                </a:cubicBezTo>
                <a:cubicBezTo>
                  <a:pt x="156" y="125"/>
                  <a:pt x="156" y="125"/>
                  <a:pt x="156" y="125"/>
                </a:cubicBezTo>
                <a:cubicBezTo>
                  <a:pt x="156" y="124"/>
                  <a:pt x="156" y="123"/>
                  <a:pt x="156" y="123"/>
                </a:cubicBezTo>
                <a:cubicBezTo>
                  <a:pt x="157" y="123"/>
                  <a:pt x="157" y="123"/>
                  <a:pt x="157" y="123"/>
                </a:cubicBezTo>
                <a:cubicBezTo>
                  <a:pt x="157" y="122"/>
                  <a:pt x="157" y="122"/>
                  <a:pt x="157" y="122"/>
                </a:cubicBezTo>
                <a:cubicBezTo>
                  <a:pt x="158" y="123"/>
                  <a:pt x="158" y="123"/>
                  <a:pt x="158" y="123"/>
                </a:cubicBezTo>
                <a:cubicBezTo>
                  <a:pt x="158" y="123"/>
                  <a:pt x="158" y="123"/>
                  <a:pt x="158" y="123"/>
                </a:cubicBezTo>
                <a:cubicBezTo>
                  <a:pt x="157" y="122"/>
                  <a:pt x="157" y="122"/>
                  <a:pt x="157" y="122"/>
                </a:cubicBezTo>
                <a:cubicBezTo>
                  <a:pt x="157" y="122"/>
                  <a:pt x="157" y="122"/>
                  <a:pt x="157" y="122"/>
                </a:cubicBezTo>
                <a:cubicBezTo>
                  <a:pt x="156" y="122"/>
                  <a:pt x="156" y="122"/>
                  <a:pt x="156" y="122"/>
                </a:cubicBezTo>
                <a:cubicBezTo>
                  <a:pt x="156" y="122"/>
                  <a:pt x="156" y="122"/>
                  <a:pt x="156" y="122"/>
                </a:cubicBezTo>
                <a:cubicBezTo>
                  <a:pt x="156" y="121"/>
                  <a:pt x="156" y="121"/>
                  <a:pt x="156" y="121"/>
                </a:cubicBezTo>
                <a:cubicBezTo>
                  <a:pt x="156" y="121"/>
                  <a:pt x="156" y="121"/>
                  <a:pt x="156" y="121"/>
                </a:cubicBezTo>
                <a:cubicBezTo>
                  <a:pt x="155" y="121"/>
                  <a:pt x="155" y="121"/>
                  <a:pt x="155" y="121"/>
                </a:cubicBezTo>
                <a:cubicBezTo>
                  <a:pt x="155" y="120"/>
                  <a:pt x="154" y="120"/>
                  <a:pt x="154" y="119"/>
                </a:cubicBezTo>
                <a:cubicBezTo>
                  <a:pt x="153" y="119"/>
                  <a:pt x="153" y="119"/>
                  <a:pt x="153" y="119"/>
                </a:cubicBezTo>
                <a:cubicBezTo>
                  <a:pt x="153" y="118"/>
                  <a:pt x="153" y="118"/>
                  <a:pt x="153" y="118"/>
                </a:cubicBezTo>
                <a:cubicBezTo>
                  <a:pt x="152" y="117"/>
                  <a:pt x="151" y="116"/>
                  <a:pt x="150" y="115"/>
                </a:cubicBezTo>
                <a:cubicBezTo>
                  <a:pt x="150" y="115"/>
                  <a:pt x="150" y="115"/>
                  <a:pt x="150" y="115"/>
                </a:cubicBezTo>
                <a:cubicBezTo>
                  <a:pt x="150" y="114"/>
                  <a:pt x="150" y="113"/>
                  <a:pt x="149" y="113"/>
                </a:cubicBezTo>
                <a:cubicBezTo>
                  <a:pt x="149" y="112"/>
                  <a:pt x="149" y="112"/>
                  <a:pt x="149" y="112"/>
                </a:cubicBezTo>
                <a:cubicBezTo>
                  <a:pt x="149" y="112"/>
                  <a:pt x="149" y="112"/>
                  <a:pt x="149" y="112"/>
                </a:cubicBezTo>
                <a:cubicBezTo>
                  <a:pt x="148" y="112"/>
                  <a:pt x="148" y="112"/>
                  <a:pt x="148" y="112"/>
                </a:cubicBezTo>
                <a:cubicBezTo>
                  <a:pt x="148" y="111"/>
                  <a:pt x="148" y="111"/>
                  <a:pt x="148" y="111"/>
                </a:cubicBezTo>
                <a:cubicBezTo>
                  <a:pt x="148" y="111"/>
                  <a:pt x="148" y="111"/>
                  <a:pt x="148" y="111"/>
                </a:cubicBezTo>
                <a:cubicBezTo>
                  <a:pt x="148" y="110"/>
                  <a:pt x="149" y="109"/>
                  <a:pt x="150" y="108"/>
                </a:cubicBezTo>
                <a:cubicBezTo>
                  <a:pt x="150" y="108"/>
                  <a:pt x="150" y="108"/>
                  <a:pt x="150" y="108"/>
                </a:cubicBezTo>
                <a:cubicBezTo>
                  <a:pt x="150" y="108"/>
                  <a:pt x="150" y="108"/>
                  <a:pt x="150" y="108"/>
                </a:cubicBezTo>
                <a:cubicBezTo>
                  <a:pt x="151" y="107"/>
                  <a:pt x="151" y="107"/>
                  <a:pt x="151" y="107"/>
                </a:cubicBezTo>
                <a:cubicBezTo>
                  <a:pt x="151" y="107"/>
                  <a:pt x="151" y="107"/>
                  <a:pt x="151" y="107"/>
                </a:cubicBezTo>
                <a:cubicBezTo>
                  <a:pt x="151" y="108"/>
                  <a:pt x="151" y="108"/>
                  <a:pt x="151" y="108"/>
                </a:cubicBezTo>
                <a:cubicBezTo>
                  <a:pt x="152" y="107"/>
                  <a:pt x="152" y="107"/>
                  <a:pt x="152" y="107"/>
                </a:cubicBezTo>
                <a:cubicBezTo>
                  <a:pt x="153" y="106"/>
                  <a:pt x="153" y="106"/>
                  <a:pt x="153" y="106"/>
                </a:cubicBezTo>
                <a:cubicBezTo>
                  <a:pt x="153" y="106"/>
                  <a:pt x="153" y="106"/>
                  <a:pt x="153" y="106"/>
                </a:cubicBezTo>
                <a:cubicBezTo>
                  <a:pt x="153" y="106"/>
                  <a:pt x="153" y="106"/>
                  <a:pt x="153" y="106"/>
                </a:cubicBezTo>
                <a:cubicBezTo>
                  <a:pt x="154" y="105"/>
                  <a:pt x="154" y="105"/>
                  <a:pt x="154" y="105"/>
                </a:cubicBezTo>
                <a:cubicBezTo>
                  <a:pt x="154" y="105"/>
                  <a:pt x="154" y="105"/>
                  <a:pt x="154" y="105"/>
                </a:cubicBezTo>
                <a:cubicBezTo>
                  <a:pt x="155" y="105"/>
                  <a:pt x="155" y="105"/>
                  <a:pt x="155" y="105"/>
                </a:cubicBezTo>
                <a:cubicBezTo>
                  <a:pt x="155" y="105"/>
                  <a:pt x="155" y="105"/>
                  <a:pt x="155" y="105"/>
                </a:cubicBezTo>
                <a:cubicBezTo>
                  <a:pt x="155" y="104"/>
                  <a:pt x="155" y="104"/>
                  <a:pt x="155" y="104"/>
                </a:cubicBezTo>
                <a:cubicBezTo>
                  <a:pt x="156" y="104"/>
                  <a:pt x="156" y="104"/>
                  <a:pt x="156" y="104"/>
                </a:cubicBezTo>
                <a:cubicBezTo>
                  <a:pt x="157" y="104"/>
                  <a:pt x="157" y="104"/>
                  <a:pt x="157" y="104"/>
                </a:cubicBezTo>
                <a:cubicBezTo>
                  <a:pt x="157" y="104"/>
                  <a:pt x="157" y="104"/>
                  <a:pt x="157" y="104"/>
                </a:cubicBezTo>
                <a:cubicBezTo>
                  <a:pt x="157" y="104"/>
                  <a:pt x="157" y="104"/>
                  <a:pt x="157" y="104"/>
                </a:cubicBezTo>
                <a:cubicBezTo>
                  <a:pt x="158" y="105"/>
                  <a:pt x="158" y="105"/>
                  <a:pt x="158" y="105"/>
                </a:cubicBezTo>
                <a:cubicBezTo>
                  <a:pt x="158" y="105"/>
                  <a:pt x="158" y="105"/>
                  <a:pt x="158" y="105"/>
                </a:cubicBezTo>
                <a:cubicBezTo>
                  <a:pt x="159" y="105"/>
                  <a:pt x="159" y="105"/>
                  <a:pt x="160" y="105"/>
                </a:cubicBezTo>
                <a:cubicBezTo>
                  <a:pt x="160" y="105"/>
                  <a:pt x="160" y="105"/>
                  <a:pt x="160" y="105"/>
                </a:cubicBezTo>
                <a:cubicBezTo>
                  <a:pt x="160" y="105"/>
                  <a:pt x="160" y="105"/>
                  <a:pt x="160" y="105"/>
                </a:cubicBezTo>
                <a:cubicBezTo>
                  <a:pt x="161" y="106"/>
                  <a:pt x="161" y="106"/>
                  <a:pt x="161" y="106"/>
                </a:cubicBezTo>
                <a:cubicBezTo>
                  <a:pt x="161" y="107"/>
                  <a:pt x="161" y="107"/>
                  <a:pt x="161" y="107"/>
                </a:cubicBezTo>
                <a:cubicBezTo>
                  <a:pt x="161" y="108"/>
                  <a:pt x="161" y="108"/>
                  <a:pt x="161" y="108"/>
                </a:cubicBezTo>
                <a:cubicBezTo>
                  <a:pt x="160" y="109"/>
                  <a:pt x="160" y="109"/>
                  <a:pt x="160" y="109"/>
                </a:cubicBezTo>
                <a:cubicBezTo>
                  <a:pt x="160" y="109"/>
                  <a:pt x="160" y="109"/>
                  <a:pt x="160" y="109"/>
                </a:cubicBezTo>
                <a:cubicBezTo>
                  <a:pt x="159" y="109"/>
                  <a:pt x="159" y="109"/>
                  <a:pt x="159" y="109"/>
                </a:cubicBezTo>
                <a:cubicBezTo>
                  <a:pt x="159" y="108"/>
                  <a:pt x="159" y="108"/>
                  <a:pt x="159" y="108"/>
                </a:cubicBezTo>
                <a:cubicBezTo>
                  <a:pt x="158" y="108"/>
                  <a:pt x="158" y="108"/>
                  <a:pt x="158" y="108"/>
                </a:cubicBezTo>
                <a:cubicBezTo>
                  <a:pt x="158" y="109"/>
                  <a:pt x="158" y="109"/>
                  <a:pt x="158" y="109"/>
                </a:cubicBezTo>
                <a:cubicBezTo>
                  <a:pt x="157" y="109"/>
                  <a:pt x="157" y="109"/>
                  <a:pt x="157" y="109"/>
                </a:cubicBezTo>
                <a:cubicBezTo>
                  <a:pt x="157" y="110"/>
                  <a:pt x="157" y="110"/>
                  <a:pt x="157" y="110"/>
                </a:cubicBezTo>
                <a:cubicBezTo>
                  <a:pt x="157" y="110"/>
                  <a:pt x="157" y="110"/>
                  <a:pt x="157" y="110"/>
                </a:cubicBezTo>
                <a:cubicBezTo>
                  <a:pt x="157" y="110"/>
                  <a:pt x="157" y="110"/>
                  <a:pt x="157" y="110"/>
                </a:cubicBezTo>
                <a:cubicBezTo>
                  <a:pt x="157" y="110"/>
                  <a:pt x="157" y="110"/>
                  <a:pt x="157" y="110"/>
                </a:cubicBezTo>
                <a:cubicBezTo>
                  <a:pt x="157" y="111"/>
                  <a:pt x="157" y="111"/>
                  <a:pt x="157" y="111"/>
                </a:cubicBezTo>
                <a:cubicBezTo>
                  <a:pt x="157" y="111"/>
                  <a:pt x="157" y="111"/>
                  <a:pt x="157" y="111"/>
                </a:cubicBezTo>
                <a:cubicBezTo>
                  <a:pt x="157" y="111"/>
                  <a:pt x="156" y="111"/>
                  <a:pt x="156" y="111"/>
                </a:cubicBezTo>
                <a:cubicBezTo>
                  <a:pt x="155" y="111"/>
                  <a:pt x="155" y="111"/>
                  <a:pt x="155" y="111"/>
                </a:cubicBezTo>
                <a:cubicBezTo>
                  <a:pt x="155" y="111"/>
                  <a:pt x="155" y="111"/>
                  <a:pt x="155" y="111"/>
                </a:cubicBezTo>
                <a:cubicBezTo>
                  <a:pt x="155" y="112"/>
                  <a:pt x="155" y="112"/>
                  <a:pt x="155" y="112"/>
                </a:cubicBezTo>
                <a:cubicBezTo>
                  <a:pt x="156" y="112"/>
                  <a:pt x="156" y="112"/>
                  <a:pt x="157" y="112"/>
                </a:cubicBezTo>
                <a:cubicBezTo>
                  <a:pt x="157" y="112"/>
                  <a:pt x="157" y="112"/>
                  <a:pt x="157" y="112"/>
                </a:cubicBezTo>
                <a:cubicBezTo>
                  <a:pt x="157" y="113"/>
                  <a:pt x="157" y="113"/>
                  <a:pt x="157" y="113"/>
                </a:cubicBezTo>
                <a:cubicBezTo>
                  <a:pt x="157" y="113"/>
                  <a:pt x="157" y="113"/>
                  <a:pt x="157" y="113"/>
                </a:cubicBezTo>
                <a:cubicBezTo>
                  <a:pt x="158" y="113"/>
                  <a:pt x="158" y="113"/>
                  <a:pt x="158" y="113"/>
                </a:cubicBezTo>
                <a:cubicBezTo>
                  <a:pt x="158" y="114"/>
                  <a:pt x="158" y="114"/>
                  <a:pt x="158" y="114"/>
                </a:cubicBezTo>
                <a:cubicBezTo>
                  <a:pt x="158" y="115"/>
                  <a:pt x="158" y="115"/>
                  <a:pt x="158" y="115"/>
                </a:cubicBezTo>
                <a:cubicBezTo>
                  <a:pt x="158" y="115"/>
                  <a:pt x="158" y="115"/>
                  <a:pt x="158" y="115"/>
                </a:cubicBezTo>
                <a:cubicBezTo>
                  <a:pt x="159" y="115"/>
                  <a:pt x="159" y="115"/>
                  <a:pt x="159" y="115"/>
                </a:cubicBezTo>
                <a:cubicBezTo>
                  <a:pt x="160" y="116"/>
                  <a:pt x="160" y="116"/>
                  <a:pt x="160" y="116"/>
                </a:cubicBezTo>
                <a:cubicBezTo>
                  <a:pt x="160" y="116"/>
                  <a:pt x="161" y="116"/>
                  <a:pt x="161" y="116"/>
                </a:cubicBezTo>
                <a:cubicBezTo>
                  <a:pt x="162" y="116"/>
                  <a:pt x="162" y="116"/>
                  <a:pt x="162" y="116"/>
                </a:cubicBezTo>
                <a:cubicBezTo>
                  <a:pt x="162" y="117"/>
                  <a:pt x="162" y="117"/>
                  <a:pt x="162" y="117"/>
                </a:cubicBezTo>
                <a:cubicBezTo>
                  <a:pt x="161" y="117"/>
                  <a:pt x="161" y="117"/>
                  <a:pt x="161" y="117"/>
                </a:cubicBezTo>
                <a:cubicBezTo>
                  <a:pt x="161" y="118"/>
                  <a:pt x="161" y="118"/>
                  <a:pt x="161" y="118"/>
                </a:cubicBezTo>
                <a:cubicBezTo>
                  <a:pt x="162" y="118"/>
                  <a:pt x="162" y="118"/>
                  <a:pt x="162" y="118"/>
                </a:cubicBezTo>
                <a:cubicBezTo>
                  <a:pt x="162" y="118"/>
                  <a:pt x="162" y="118"/>
                  <a:pt x="162" y="118"/>
                </a:cubicBezTo>
                <a:cubicBezTo>
                  <a:pt x="162" y="119"/>
                  <a:pt x="162" y="119"/>
                  <a:pt x="162" y="119"/>
                </a:cubicBezTo>
                <a:cubicBezTo>
                  <a:pt x="162" y="119"/>
                  <a:pt x="162" y="119"/>
                  <a:pt x="162" y="119"/>
                </a:cubicBezTo>
                <a:cubicBezTo>
                  <a:pt x="163" y="120"/>
                  <a:pt x="163" y="120"/>
                  <a:pt x="163" y="120"/>
                </a:cubicBezTo>
                <a:cubicBezTo>
                  <a:pt x="163" y="120"/>
                  <a:pt x="163" y="120"/>
                  <a:pt x="163" y="120"/>
                </a:cubicBezTo>
                <a:cubicBezTo>
                  <a:pt x="163" y="119"/>
                  <a:pt x="163" y="119"/>
                  <a:pt x="163" y="119"/>
                </a:cubicBezTo>
                <a:cubicBezTo>
                  <a:pt x="163" y="119"/>
                  <a:pt x="163" y="119"/>
                  <a:pt x="163" y="119"/>
                </a:cubicBezTo>
                <a:cubicBezTo>
                  <a:pt x="163" y="118"/>
                  <a:pt x="163" y="118"/>
                  <a:pt x="163" y="118"/>
                </a:cubicBezTo>
                <a:cubicBezTo>
                  <a:pt x="163" y="118"/>
                  <a:pt x="163" y="118"/>
                  <a:pt x="163" y="118"/>
                </a:cubicBezTo>
                <a:cubicBezTo>
                  <a:pt x="164" y="118"/>
                  <a:pt x="164" y="118"/>
                  <a:pt x="165" y="118"/>
                </a:cubicBezTo>
                <a:cubicBezTo>
                  <a:pt x="165" y="118"/>
                  <a:pt x="165" y="118"/>
                  <a:pt x="165" y="118"/>
                </a:cubicBezTo>
                <a:cubicBezTo>
                  <a:pt x="165" y="119"/>
                  <a:pt x="165" y="119"/>
                  <a:pt x="165" y="119"/>
                </a:cubicBezTo>
                <a:cubicBezTo>
                  <a:pt x="165" y="119"/>
                  <a:pt x="165" y="119"/>
                  <a:pt x="165" y="119"/>
                </a:cubicBezTo>
                <a:cubicBezTo>
                  <a:pt x="166" y="119"/>
                  <a:pt x="166" y="119"/>
                  <a:pt x="166" y="119"/>
                </a:cubicBezTo>
                <a:cubicBezTo>
                  <a:pt x="166" y="120"/>
                  <a:pt x="166" y="120"/>
                  <a:pt x="166" y="120"/>
                </a:cubicBezTo>
                <a:cubicBezTo>
                  <a:pt x="166" y="120"/>
                  <a:pt x="166" y="120"/>
                  <a:pt x="166" y="120"/>
                </a:cubicBezTo>
                <a:cubicBezTo>
                  <a:pt x="167" y="120"/>
                  <a:pt x="167" y="120"/>
                  <a:pt x="167" y="120"/>
                </a:cubicBezTo>
                <a:cubicBezTo>
                  <a:pt x="167" y="121"/>
                  <a:pt x="167" y="121"/>
                  <a:pt x="167" y="121"/>
                </a:cubicBezTo>
                <a:cubicBezTo>
                  <a:pt x="167" y="121"/>
                  <a:pt x="167" y="121"/>
                  <a:pt x="167" y="121"/>
                </a:cubicBezTo>
                <a:cubicBezTo>
                  <a:pt x="167" y="121"/>
                  <a:pt x="167" y="121"/>
                  <a:pt x="167" y="121"/>
                </a:cubicBezTo>
                <a:cubicBezTo>
                  <a:pt x="167" y="121"/>
                  <a:pt x="167" y="121"/>
                  <a:pt x="167" y="121"/>
                </a:cubicBezTo>
                <a:cubicBezTo>
                  <a:pt x="166" y="121"/>
                  <a:pt x="166" y="121"/>
                  <a:pt x="166" y="122"/>
                </a:cubicBezTo>
                <a:cubicBezTo>
                  <a:pt x="165" y="122"/>
                  <a:pt x="165" y="122"/>
                  <a:pt x="165" y="122"/>
                </a:cubicBezTo>
                <a:cubicBezTo>
                  <a:pt x="165" y="121"/>
                  <a:pt x="165" y="121"/>
                  <a:pt x="165" y="121"/>
                </a:cubicBezTo>
                <a:cubicBezTo>
                  <a:pt x="165" y="121"/>
                  <a:pt x="164" y="121"/>
                  <a:pt x="164" y="121"/>
                </a:cubicBezTo>
                <a:cubicBezTo>
                  <a:pt x="163" y="120"/>
                  <a:pt x="163" y="120"/>
                  <a:pt x="163" y="120"/>
                </a:cubicBezTo>
                <a:cubicBezTo>
                  <a:pt x="163" y="121"/>
                  <a:pt x="163" y="121"/>
                  <a:pt x="163" y="122"/>
                </a:cubicBezTo>
                <a:cubicBezTo>
                  <a:pt x="163" y="122"/>
                  <a:pt x="163" y="123"/>
                  <a:pt x="163" y="123"/>
                </a:cubicBezTo>
                <a:cubicBezTo>
                  <a:pt x="163" y="123"/>
                  <a:pt x="163" y="123"/>
                  <a:pt x="163" y="123"/>
                </a:cubicBezTo>
                <a:cubicBezTo>
                  <a:pt x="163" y="124"/>
                  <a:pt x="164" y="124"/>
                  <a:pt x="165" y="124"/>
                </a:cubicBezTo>
                <a:cubicBezTo>
                  <a:pt x="165" y="124"/>
                  <a:pt x="165" y="124"/>
                  <a:pt x="165" y="124"/>
                </a:cubicBezTo>
                <a:cubicBezTo>
                  <a:pt x="165" y="125"/>
                  <a:pt x="165" y="125"/>
                  <a:pt x="165" y="125"/>
                </a:cubicBezTo>
                <a:cubicBezTo>
                  <a:pt x="165" y="125"/>
                  <a:pt x="165" y="125"/>
                  <a:pt x="165" y="125"/>
                </a:cubicBezTo>
                <a:cubicBezTo>
                  <a:pt x="164" y="125"/>
                  <a:pt x="164" y="125"/>
                  <a:pt x="164" y="125"/>
                </a:cubicBezTo>
                <a:cubicBezTo>
                  <a:pt x="165" y="125"/>
                  <a:pt x="165" y="125"/>
                  <a:pt x="165" y="125"/>
                </a:cubicBezTo>
                <a:cubicBezTo>
                  <a:pt x="165" y="125"/>
                  <a:pt x="165" y="125"/>
                  <a:pt x="165" y="125"/>
                </a:cubicBezTo>
                <a:cubicBezTo>
                  <a:pt x="165" y="126"/>
                  <a:pt x="165" y="126"/>
                  <a:pt x="165" y="126"/>
                </a:cubicBezTo>
                <a:cubicBezTo>
                  <a:pt x="166" y="126"/>
                  <a:pt x="166" y="126"/>
                  <a:pt x="166" y="126"/>
                </a:cubicBezTo>
                <a:cubicBezTo>
                  <a:pt x="166" y="126"/>
                  <a:pt x="166" y="126"/>
                  <a:pt x="166" y="126"/>
                </a:cubicBezTo>
                <a:cubicBezTo>
                  <a:pt x="166" y="126"/>
                  <a:pt x="166" y="126"/>
                  <a:pt x="166" y="126"/>
                </a:cubicBezTo>
                <a:cubicBezTo>
                  <a:pt x="166" y="127"/>
                  <a:pt x="166" y="127"/>
                  <a:pt x="166" y="127"/>
                </a:cubicBezTo>
                <a:cubicBezTo>
                  <a:pt x="166" y="128"/>
                  <a:pt x="166" y="128"/>
                  <a:pt x="166" y="128"/>
                </a:cubicBezTo>
                <a:cubicBezTo>
                  <a:pt x="166" y="129"/>
                  <a:pt x="166" y="129"/>
                  <a:pt x="167" y="130"/>
                </a:cubicBezTo>
                <a:cubicBezTo>
                  <a:pt x="167" y="130"/>
                  <a:pt x="167" y="130"/>
                  <a:pt x="167" y="130"/>
                </a:cubicBezTo>
                <a:cubicBezTo>
                  <a:pt x="167" y="131"/>
                  <a:pt x="167" y="131"/>
                  <a:pt x="167" y="131"/>
                </a:cubicBezTo>
                <a:cubicBezTo>
                  <a:pt x="167" y="131"/>
                  <a:pt x="167" y="131"/>
                  <a:pt x="167" y="131"/>
                </a:cubicBezTo>
                <a:cubicBezTo>
                  <a:pt x="167" y="131"/>
                  <a:pt x="167" y="131"/>
                  <a:pt x="167" y="131"/>
                </a:cubicBezTo>
                <a:cubicBezTo>
                  <a:pt x="167" y="132"/>
                  <a:pt x="167" y="132"/>
                  <a:pt x="167" y="132"/>
                </a:cubicBezTo>
                <a:close/>
                <a:moveTo>
                  <a:pt x="138" y="119"/>
                </a:moveTo>
                <a:cubicBezTo>
                  <a:pt x="137" y="119"/>
                  <a:pt x="137" y="119"/>
                  <a:pt x="137" y="119"/>
                </a:cubicBezTo>
                <a:cubicBezTo>
                  <a:pt x="137" y="119"/>
                  <a:pt x="137" y="119"/>
                  <a:pt x="137" y="119"/>
                </a:cubicBezTo>
                <a:cubicBezTo>
                  <a:pt x="137" y="120"/>
                  <a:pt x="137" y="120"/>
                  <a:pt x="137" y="120"/>
                </a:cubicBezTo>
                <a:cubicBezTo>
                  <a:pt x="136" y="120"/>
                  <a:pt x="136" y="120"/>
                  <a:pt x="136" y="120"/>
                </a:cubicBezTo>
                <a:cubicBezTo>
                  <a:pt x="136" y="120"/>
                  <a:pt x="136" y="120"/>
                  <a:pt x="136" y="120"/>
                </a:cubicBezTo>
                <a:cubicBezTo>
                  <a:pt x="135" y="121"/>
                  <a:pt x="135" y="121"/>
                  <a:pt x="135" y="121"/>
                </a:cubicBezTo>
                <a:cubicBezTo>
                  <a:pt x="135" y="121"/>
                  <a:pt x="135" y="121"/>
                  <a:pt x="135" y="121"/>
                </a:cubicBezTo>
                <a:cubicBezTo>
                  <a:pt x="135" y="121"/>
                  <a:pt x="135" y="121"/>
                  <a:pt x="135" y="121"/>
                </a:cubicBezTo>
                <a:cubicBezTo>
                  <a:pt x="134" y="121"/>
                  <a:pt x="134" y="121"/>
                  <a:pt x="134" y="121"/>
                </a:cubicBezTo>
                <a:cubicBezTo>
                  <a:pt x="134" y="121"/>
                  <a:pt x="134" y="121"/>
                  <a:pt x="134" y="121"/>
                </a:cubicBezTo>
                <a:cubicBezTo>
                  <a:pt x="133" y="121"/>
                  <a:pt x="133" y="121"/>
                  <a:pt x="133" y="121"/>
                </a:cubicBezTo>
                <a:cubicBezTo>
                  <a:pt x="133" y="121"/>
                  <a:pt x="133" y="121"/>
                  <a:pt x="133" y="121"/>
                </a:cubicBezTo>
                <a:cubicBezTo>
                  <a:pt x="133" y="120"/>
                  <a:pt x="133" y="120"/>
                  <a:pt x="133" y="120"/>
                </a:cubicBezTo>
                <a:cubicBezTo>
                  <a:pt x="133" y="120"/>
                  <a:pt x="133" y="120"/>
                  <a:pt x="133" y="120"/>
                </a:cubicBezTo>
                <a:cubicBezTo>
                  <a:pt x="132" y="120"/>
                  <a:pt x="132" y="120"/>
                  <a:pt x="132" y="120"/>
                </a:cubicBezTo>
                <a:cubicBezTo>
                  <a:pt x="132" y="121"/>
                  <a:pt x="132" y="121"/>
                  <a:pt x="132" y="121"/>
                </a:cubicBezTo>
                <a:cubicBezTo>
                  <a:pt x="132" y="121"/>
                  <a:pt x="132" y="121"/>
                  <a:pt x="132" y="121"/>
                </a:cubicBezTo>
                <a:cubicBezTo>
                  <a:pt x="131" y="121"/>
                  <a:pt x="131" y="121"/>
                  <a:pt x="131" y="121"/>
                </a:cubicBezTo>
                <a:cubicBezTo>
                  <a:pt x="131" y="121"/>
                  <a:pt x="131" y="121"/>
                  <a:pt x="131" y="121"/>
                </a:cubicBezTo>
                <a:cubicBezTo>
                  <a:pt x="130" y="121"/>
                  <a:pt x="130" y="121"/>
                  <a:pt x="130" y="121"/>
                </a:cubicBezTo>
                <a:cubicBezTo>
                  <a:pt x="130" y="121"/>
                  <a:pt x="130" y="121"/>
                  <a:pt x="130" y="121"/>
                </a:cubicBezTo>
                <a:cubicBezTo>
                  <a:pt x="129" y="121"/>
                  <a:pt x="129" y="121"/>
                  <a:pt x="129" y="121"/>
                </a:cubicBezTo>
                <a:cubicBezTo>
                  <a:pt x="129" y="121"/>
                  <a:pt x="129" y="121"/>
                  <a:pt x="129" y="121"/>
                </a:cubicBezTo>
                <a:cubicBezTo>
                  <a:pt x="129" y="120"/>
                  <a:pt x="129" y="120"/>
                  <a:pt x="129" y="120"/>
                </a:cubicBezTo>
                <a:cubicBezTo>
                  <a:pt x="129" y="120"/>
                  <a:pt x="129" y="120"/>
                  <a:pt x="129" y="120"/>
                </a:cubicBezTo>
                <a:cubicBezTo>
                  <a:pt x="129" y="121"/>
                  <a:pt x="129" y="121"/>
                  <a:pt x="129" y="121"/>
                </a:cubicBezTo>
                <a:cubicBezTo>
                  <a:pt x="128" y="120"/>
                  <a:pt x="128" y="120"/>
                  <a:pt x="128" y="120"/>
                </a:cubicBezTo>
                <a:cubicBezTo>
                  <a:pt x="128" y="120"/>
                  <a:pt x="128" y="120"/>
                  <a:pt x="128" y="120"/>
                </a:cubicBezTo>
                <a:cubicBezTo>
                  <a:pt x="128" y="120"/>
                  <a:pt x="128" y="120"/>
                  <a:pt x="128" y="120"/>
                </a:cubicBezTo>
                <a:cubicBezTo>
                  <a:pt x="127" y="120"/>
                  <a:pt x="127" y="120"/>
                  <a:pt x="127" y="120"/>
                </a:cubicBezTo>
                <a:cubicBezTo>
                  <a:pt x="126" y="120"/>
                  <a:pt x="126" y="120"/>
                  <a:pt x="126" y="120"/>
                </a:cubicBezTo>
                <a:cubicBezTo>
                  <a:pt x="126" y="120"/>
                  <a:pt x="126" y="120"/>
                  <a:pt x="126" y="120"/>
                </a:cubicBezTo>
                <a:cubicBezTo>
                  <a:pt x="125" y="119"/>
                  <a:pt x="125" y="119"/>
                  <a:pt x="125" y="119"/>
                </a:cubicBezTo>
                <a:cubicBezTo>
                  <a:pt x="125" y="118"/>
                  <a:pt x="124" y="118"/>
                  <a:pt x="123" y="119"/>
                </a:cubicBezTo>
                <a:cubicBezTo>
                  <a:pt x="123" y="118"/>
                  <a:pt x="123" y="118"/>
                  <a:pt x="123" y="118"/>
                </a:cubicBezTo>
                <a:cubicBezTo>
                  <a:pt x="123" y="118"/>
                  <a:pt x="123" y="118"/>
                  <a:pt x="123" y="118"/>
                </a:cubicBezTo>
                <a:cubicBezTo>
                  <a:pt x="121" y="118"/>
                  <a:pt x="120" y="118"/>
                  <a:pt x="119" y="118"/>
                </a:cubicBezTo>
                <a:cubicBezTo>
                  <a:pt x="119" y="118"/>
                  <a:pt x="119" y="118"/>
                  <a:pt x="119" y="118"/>
                </a:cubicBezTo>
                <a:cubicBezTo>
                  <a:pt x="118" y="118"/>
                  <a:pt x="118" y="118"/>
                  <a:pt x="118" y="118"/>
                </a:cubicBezTo>
                <a:cubicBezTo>
                  <a:pt x="118" y="118"/>
                  <a:pt x="118" y="118"/>
                  <a:pt x="118" y="118"/>
                </a:cubicBezTo>
                <a:cubicBezTo>
                  <a:pt x="118" y="118"/>
                  <a:pt x="118" y="118"/>
                  <a:pt x="118" y="118"/>
                </a:cubicBezTo>
                <a:cubicBezTo>
                  <a:pt x="117" y="118"/>
                  <a:pt x="117" y="118"/>
                  <a:pt x="117" y="118"/>
                </a:cubicBezTo>
                <a:cubicBezTo>
                  <a:pt x="117" y="119"/>
                  <a:pt x="117" y="119"/>
                  <a:pt x="117" y="119"/>
                </a:cubicBezTo>
                <a:cubicBezTo>
                  <a:pt x="116" y="119"/>
                  <a:pt x="116" y="119"/>
                  <a:pt x="116" y="119"/>
                </a:cubicBezTo>
                <a:cubicBezTo>
                  <a:pt x="116" y="119"/>
                  <a:pt x="116" y="119"/>
                  <a:pt x="116" y="119"/>
                </a:cubicBezTo>
                <a:cubicBezTo>
                  <a:pt x="116" y="119"/>
                  <a:pt x="116" y="119"/>
                  <a:pt x="116" y="119"/>
                </a:cubicBezTo>
                <a:cubicBezTo>
                  <a:pt x="115" y="120"/>
                  <a:pt x="115" y="120"/>
                  <a:pt x="115" y="120"/>
                </a:cubicBezTo>
                <a:cubicBezTo>
                  <a:pt x="115" y="120"/>
                  <a:pt x="115" y="120"/>
                  <a:pt x="115" y="120"/>
                </a:cubicBezTo>
                <a:cubicBezTo>
                  <a:pt x="114" y="120"/>
                  <a:pt x="114" y="120"/>
                  <a:pt x="113" y="120"/>
                </a:cubicBezTo>
                <a:cubicBezTo>
                  <a:pt x="112" y="120"/>
                  <a:pt x="111" y="120"/>
                  <a:pt x="110" y="120"/>
                </a:cubicBezTo>
                <a:cubicBezTo>
                  <a:pt x="110" y="120"/>
                  <a:pt x="109" y="120"/>
                  <a:pt x="109" y="120"/>
                </a:cubicBezTo>
                <a:cubicBezTo>
                  <a:pt x="108" y="120"/>
                  <a:pt x="108" y="120"/>
                  <a:pt x="108" y="120"/>
                </a:cubicBezTo>
                <a:cubicBezTo>
                  <a:pt x="108" y="119"/>
                  <a:pt x="108" y="119"/>
                  <a:pt x="108" y="119"/>
                </a:cubicBezTo>
                <a:cubicBezTo>
                  <a:pt x="108" y="119"/>
                  <a:pt x="108" y="119"/>
                  <a:pt x="108" y="119"/>
                </a:cubicBezTo>
                <a:cubicBezTo>
                  <a:pt x="107" y="119"/>
                  <a:pt x="107" y="119"/>
                  <a:pt x="107" y="119"/>
                </a:cubicBezTo>
                <a:cubicBezTo>
                  <a:pt x="107" y="118"/>
                  <a:pt x="107" y="118"/>
                  <a:pt x="107" y="118"/>
                </a:cubicBezTo>
                <a:cubicBezTo>
                  <a:pt x="106" y="117"/>
                  <a:pt x="106" y="117"/>
                  <a:pt x="106" y="117"/>
                </a:cubicBezTo>
                <a:cubicBezTo>
                  <a:pt x="106" y="117"/>
                  <a:pt x="106" y="117"/>
                  <a:pt x="106" y="117"/>
                </a:cubicBezTo>
                <a:cubicBezTo>
                  <a:pt x="106" y="117"/>
                  <a:pt x="106" y="117"/>
                  <a:pt x="106" y="117"/>
                </a:cubicBezTo>
                <a:cubicBezTo>
                  <a:pt x="106" y="116"/>
                  <a:pt x="106" y="116"/>
                  <a:pt x="107" y="115"/>
                </a:cubicBezTo>
                <a:cubicBezTo>
                  <a:pt x="107" y="115"/>
                  <a:pt x="107" y="115"/>
                  <a:pt x="107" y="115"/>
                </a:cubicBezTo>
                <a:cubicBezTo>
                  <a:pt x="107" y="115"/>
                  <a:pt x="107" y="115"/>
                  <a:pt x="107" y="115"/>
                </a:cubicBezTo>
                <a:cubicBezTo>
                  <a:pt x="108" y="114"/>
                  <a:pt x="108" y="114"/>
                  <a:pt x="108" y="114"/>
                </a:cubicBezTo>
                <a:cubicBezTo>
                  <a:pt x="108" y="114"/>
                  <a:pt x="108" y="114"/>
                  <a:pt x="108" y="114"/>
                </a:cubicBezTo>
                <a:cubicBezTo>
                  <a:pt x="108" y="113"/>
                  <a:pt x="108" y="113"/>
                  <a:pt x="108" y="113"/>
                </a:cubicBezTo>
                <a:cubicBezTo>
                  <a:pt x="108" y="113"/>
                  <a:pt x="108" y="112"/>
                  <a:pt x="108" y="112"/>
                </a:cubicBezTo>
                <a:cubicBezTo>
                  <a:pt x="108" y="112"/>
                  <a:pt x="108" y="112"/>
                  <a:pt x="108" y="112"/>
                </a:cubicBezTo>
                <a:cubicBezTo>
                  <a:pt x="108" y="111"/>
                  <a:pt x="109" y="111"/>
                  <a:pt x="109" y="111"/>
                </a:cubicBezTo>
                <a:cubicBezTo>
                  <a:pt x="109" y="111"/>
                  <a:pt x="109" y="111"/>
                  <a:pt x="109" y="111"/>
                </a:cubicBezTo>
                <a:cubicBezTo>
                  <a:pt x="110" y="110"/>
                  <a:pt x="110" y="110"/>
                  <a:pt x="110" y="110"/>
                </a:cubicBezTo>
                <a:cubicBezTo>
                  <a:pt x="110" y="110"/>
                  <a:pt x="110" y="109"/>
                  <a:pt x="110" y="109"/>
                </a:cubicBezTo>
                <a:cubicBezTo>
                  <a:pt x="110" y="108"/>
                  <a:pt x="110" y="108"/>
                  <a:pt x="110" y="108"/>
                </a:cubicBezTo>
                <a:cubicBezTo>
                  <a:pt x="111" y="108"/>
                  <a:pt x="111" y="108"/>
                  <a:pt x="111" y="108"/>
                </a:cubicBezTo>
                <a:cubicBezTo>
                  <a:pt x="111" y="108"/>
                  <a:pt x="111" y="108"/>
                  <a:pt x="111" y="108"/>
                </a:cubicBezTo>
                <a:cubicBezTo>
                  <a:pt x="111" y="107"/>
                  <a:pt x="111" y="107"/>
                  <a:pt x="111" y="107"/>
                </a:cubicBezTo>
                <a:cubicBezTo>
                  <a:pt x="112" y="107"/>
                  <a:pt x="112" y="107"/>
                  <a:pt x="112" y="107"/>
                </a:cubicBezTo>
                <a:cubicBezTo>
                  <a:pt x="112" y="107"/>
                  <a:pt x="112" y="107"/>
                  <a:pt x="112" y="107"/>
                </a:cubicBezTo>
                <a:cubicBezTo>
                  <a:pt x="113" y="107"/>
                  <a:pt x="113" y="107"/>
                  <a:pt x="113" y="107"/>
                </a:cubicBezTo>
                <a:cubicBezTo>
                  <a:pt x="113" y="107"/>
                  <a:pt x="113" y="107"/>
                  <a:pt x="113" y="107"/>
                </a:cubicBezTo>
                <a:cubicBezTo>
                  <a:pt x="113" y="107"/>
                  <a:pt x="114" y="108"/>
                  <a:pt x="114" y="108"/>
                </a:cubicBezTo>
                <a:cubicBezTo>
                  <a:pt x="115" y="108"/>
                  <a:pt x="115" y="108"/>
                  <a:pt x="115" y="108"/>
                </a:cubicBezTo>
                <a:cubicBezTo>
                  <a:pt x="116" y="107"/>
                  <a:pt x="116" y="107"/>
                  <a:pt x="116" y="107"/>
                </a:cubicBezTo>
                <a:cubicBezTo>
                  <a:pt x="116" y="108"/>
                  <a:pt x="117" y="108"/>
                  <a:pt x="118" y="108"/>
                </a:cubicBezTo>
                <a:cubicBezTo>
                  <a:pt x="118" y="108"/>
                  <a:pt x="118" y="108"/>
                  <a:pt x="118" y="108"/>
                </a:cubicBezTo>
                <a:cubicBezTo>
                  <a:pt x="117" y="108"/>
                  <a:pt x="117" y="108"/>
                  <a:pt x="117" y="108"/>
                </a:cubicBezTo>
                <a:cubicBezTo>
                  <a:pt x="116" y="109"/>
                  <a:pt x="116" y="109"/>
                  <a:pt x="116" y="109"/>
                </a:cubicBezTo>
                <a:cubicBezTo>
                  <a:pt x="115" y="109"/>
                  <a:pt x="116" y="110"/>
                  <a:pt x="117" y="110"/>
                </a:cubicBezTo>
                <a:cubicBezTo>
                  <a:pt x="117" y="110"/>
                  <a:pt x="117" y="110"/>
                  <a:pt x="117" y="110"/>
                </a:cubicBezTo>
                <a:cubicBezTo>
                  <a:pt x="118" y="110"/>
                  <a:pt x="118" y="110"/>
                  <a:pt x="118" y="110"/>
                </a:cubicBezTo>
                <a:cubicBezTo>
                  <a:pt x="118" y="110"/>
                  <a:pt x="118" y="111"/>
                  <a:pt x="119" y="111"/>
                </a:cubicBezTo>
                <a:cubicBezTo>
                  <a:pt x="119" y="111"/>
                  <a:pt x="119" y="111"/>
                  <a:pt x="119" y="111"/>
                </a:cubicBezTo>
                <a:cubicBezTo>
                  <a:pt x="119" y="112"/>
                  <a:pt x="119" y="112"/>
                  <a:pt x="119" y="112"/>
                </a:cubicBezTo>
                <a:cubicBezTo>
                  <a:pt x="119" y="112"/>
                  <a:pt x="119" y="112"/>
                  <a:pt x="119" y="112"/>
                </a:cubicBezTo>
                <a:cubicBezTo>
                  <a:pt x="120" y="111"/>
                  <a:pt x="120" y="111"/>
                  <a:pt x="120" y="111"/>
                </a:cubicBezTo>
                <a:cubicBezTo>
                  <a:pt x="120" y="111"/>
                  <a:pt x="120" y="111"/>
                  <a:pt x="120" y="111"/>
                </a:cubicBezTo>
                <a:cubicBezTo>
                  <a:pt x="121" y="111"/>
                  <a:pt x="121" y="111"/>
                  <a:pt x="121" y="111"/>
                </a:cubicBezTo>
                <a:cubicBezTo>
                  <a:pt x="121" y="111"/>
                  <a:pt x="121" y="111"/>
                  <a:pt x="121" y="111"/>
                </a:cubicBezTo>
                <a:cubicBezTo>
                  <a:pt x="122" y="111"/>
                  <a:pt x="122" y="111"/>
                  <a:pt x="122" y="111"/>
                </a:cubicBezTo>
                <a:cubicBezTo>
                  <a:pt x="122" y="110"/>
                  <a:pt x="122" y="110"/>
                  <a:pt x="122" y="110"/>
                </a:cubicBezTo>
                <a:cubicBezTo>
                  <a:pt x="122" y="110"/>
                  <a:pt x="122" y="110"/>
                  <a:pt x="122" y="110"/>
                </a:cubicBezTo>
                <a:cubicBezTo>
                  <a:pt x="123" y="110"/>
                  <a:pt x="123" y="110"/>
                  <a:pt x="123" y="110"/>
                </a:cubicBezTo>
                <a:cubicBezTo>
                  <a:pt x="124" y="110"/>
                  <a:pt x="124" y="110"/>
                  <a:pt x="124" y="110"/>
                </a:cubicBezTo>
                <a:cubicBezTo>
                  <a:pt x="124" y="110"/>
                  <a:pt x="124" y="110"/>
                  <a:pt x="124" y="110"/>
                </a:cubicBezTo>
                <a:cubicBezTo>
                  <a:pt x="125" y="109"/>
                  <a:pt x="125" y="109"/>
                  <a:pt x="125" y="109"/>
                </a:cubicBezTo>
                <a:cubicBezTo>
                  <a:pt x="124" y="109"/>
                  <a:pt x="124" y="109"/>
                  <a:pt x="124" y="109"/>
                </a:cubicBezTo>
                <a:cubicBezTo>
                  <a:pt x="125" y="110"/>
                  <a:pt x="125" y="110"/>
                  <a:pt x="125" y="110"/>
                </a:cubicBezTo>
                <a:cubicBezTo>
                  <a:pt x="126" y="110"/>
                  <a:pt x="126" y="110"/>
                  <a:pt x="126" y="110"/>
                </a:cubicBezTo>
                <a:cubicBezTo>
                  <a:pt x="126" y="110"/>
                  <a:pt x="126" y="110"/>
                  <a:pt x="126" y="110"/>
                </a:cubicBezTo>
                <a:cubicBezTo>
                  <a:pt x="126" y="110"/>
                  <a:pt x="126" y="110"/>
                  <a:pt x="126" y="110"/>
                </a:cubicBezTo>
                <a:cubicBezTo>
                  <a:pt x="127" y="111"/>
                  <a:pt x="127" y="111"/>
                  <a:pt x="127" y="111"/>
                </a:cubicBezTo>
                <a:cubicBezTo>
                  <a:pt x="127" y="111"/>
                  <a:pt x="127" y="111"/>
                  <a:pt x="127" y="111"/>
                </a:cubicBezTo>
                <a:cubicBezTo>
                  <a:pt x="128" y="111"/>
                  <a:pt x="130" y="112"/>
                  <a:pt x="131" y="113"/>
                </a:cubicBezTo>
                <a:cubicBezTo>
                  <a:pt x="132" y="113"/>
                  <a:pt x="132" y="113"/>
                  <a:pt x="132" y="113"/>
                </a:cubicBezTo>
                <a:cubicBezTo>
                  <a:pt x="132" y="113"/>
                  <a:pt x="133" y="114"/>
                  <a:pt x="133" y="114"/>
                </a:cubicBezTo>
                <a:cubicBezTo>
                  <a:pt x="134" y="114"/>
                  <a:pt x="134" y="114"/>
                  <a:pt x="134" y="114"/>
                </a:cubicBezTo>
                <a:cubicBezTo>
                  <a:pt x="134" y="115"/>
                  <a:pt x="134" y="115"/>
                  <a:pt x="134" y="115"/>
                </a:cubicBezTo>
                <a:cubicBezTo>
                  <a:pt x="134" y="115"/>
                  <a:pt x="134" y="115"/>
                  <a:pt x="134" y="115"/>
                </a:cubicBezTo>
                <a:cubicBezTo>
                  <a:pt x="135" y="115"/>
                  <a:pt x="135" y="115"/>
                  <a:pt x="135" y="115"/>
                </a:cubicBezTo>
                <a:cubicBezTo>
                  <a:pt x="135" y="115"/>
                  <a:pt x="135" y="115"/>
                  <a:pt x="135" y="115"/>
                </a:cubicBezTo>
                <a:cubicBezTo>
                  <a:pt x="136" y="116"/>
                  <a:pt x="136" y="116"/>
                  <a:pt x="136" y="116"/>
                </a:cubicBezTo>
                <a:cubicBezTo>
                  <a:pt x="136" y="116"/>
                  <a:pt x="136" y="116"/>
                  <a:pt x="136" y="116"/>
                </a:cubicBezTo>
                <a:cubicBezTo>
                  <a:pt x="136" y="116"/>
                  <a:pt x="136" y="116"/>
                  <a:pt x="136" y="116"/>
                </a:cubicBezTo>
                <a:cubicBezTo>
                  <a:pt x="137" y="116"/>
                  <a:pt x="137" y="116"/>
                  <a:pt x="137" y="116"/>
                </a:cubicBezTo>
                <a:cubicBezTo>
                  <a:pt x="137" y="117"/>
                  <a:pt x="137" y="117"/>
                  <a:pt x="137" y="117"/>
                </a:cubicBezTo>
                <a:cubicBezTo>
                  <a:pt x="137" y="118"/>
                  <a:pt x="137" y="118"/>
                  <a:pt x="137" y="118"/>
                </a:cubicBezTo>
                <a:cubicBezTo>
                  <a:pt x="137" y="118"/>
                  <a:pt x="137" y="118"/>
                  <a:pt x="137" y="118"/>
                </a:cubicBezTo>
                <a:cubicBezTo>
                  <a:pt x="138" y="118"/>
                  <a:pt x="138" y="118"/>
                  <a:pt x="138" y="118"/>
                </a:cubicBezTo>
                <a:cubicBezTo>
                  <a:pt x="138" y="119"/>
                  <a:pt x="138" y="119"/>
                  <a:pt x="138" y="119"/>
                </a:cubicBezTo>
                <a:close/>
                <a:moveTo>
                  <a:pt x="110" y="123"/>
                </a:moveTo>
                <a:cubicBezTo>
                  <a:pt x="108" y="122"/>
                  <a:pt x="107" y="122"/>
                  <a:pt x="106" y="122"/>
                </a:cubicBezTo>
                <a:cubicBezTo>
                  <a:pt x="105" y="122"/>
                  <a:pt x="105" y="122"/>
                  <a:pt x="105" y="122"/>
                </a:cubicBezTo>
                <a:cubicBezTo>
                  <a:pt x="106" y="121"/>
                  <a:pt x="107" y="121"/>
                  <a:pt x="108" y="121"/>
                </a:cubicBezTo>
                <a:cubicBezTo>
                  <a:pt x="109" y="121"/>
                  <a:pt x="109" y="121"/>
                  <a:pt x="110" y="121"/>
                </a:cubicBezTo>
                <a:cubicBezTo>
                  <a:pt x="110" y="122"/>
                  <a:pt x="110" y="122"/>
                  <a:pt x="110" y="122"/>
                </a:cubicBezTo>
                <a:cubicBezTo>
                  <a:pt x="109" y="122"/>
                  <a:pt x="109" y="122"/>
                  <a:pt x="109" y="122"/>
                </a:cubicBezTo>
                <a:cubicBezTo>
                  <a:pt x="110" y="123"/>
                  <a:pt x="110" y="123"/>
                  <a:pt x="110" y="123"/>
                </a:cubicBezTo>
                <a:close/>
                <a:moveTo>
                  <a:pt x="107" y="67"/>
                </a:moveTo>
                <a:cubicBezTo>
                  <a:pt x="108" y="67"/>
                  <a:pt x="110" y="68"/>
                  <a:pt x="111" y="69"/>
                </a:cubicBezTo>
                <a:cubicBezTo>
                  <a:pt x="111" y="70"/>
                  <a:pt x="111" y="70"/>
                  <a:pt x="111" y="70"/>
                </a:cubicBezTo>
                <a:cubicBezTo>
                  <a:pt x="110" y="70"/>
                  <a:pt x="110" y="70"/>
                  <a:pt x="109" y="70"/>
                </a:cubicBezTo>
                <a:cubicBezTo>
                  <a:pt x="109" y="70"/>
                  <a:pt x="109" y="70"/>
                  <a:pt x="109" y="70"/>
                </a:cubicBezTo>
                <a:cubicBezTo>
                  <a:pt x="109" y="71"/>
                  <a:pt x="109" y="71"/>
                  <a:pt x="109" y="71"/>
                </a:cubicBezTo>
                <a:cubicBezTo>
                  <a:pt x="108" y="70"/>
                  <a:pt x="107" y="69"/>
                  <a:pt x="106" y="68"/>
                </a:cubicBezTo>
                <a:cubicBezTo>
                  <a:pt x="106" y="67"/>
                  <a:pt x="106" y="67"/>
                  <a:pt x="106" y="67"/>
                </a:cubicBezTo>
                <a:cubicBezTo>
                  <a:pt x="106" y="67"/>
                  <a:pt x="106" y="67"/>
                  <a:pt x="106" y="67"/>
                </a:cubicBezTo>
                <a:cubicBezTo>
                  <a:pt x="107" y="67"/>
                  <a:pt x="107" y="67"/>
                  <a:pt x="107" y="67"/>
                </a:cubicBezTo>
                <a:close/>
                <a:moveTo>
                  <a:pt x="114" y="67"/>
                </a:moveTo>
                <a:cubicBezTo>
                  <a:pt x="114" y="66"/>
                  <a:pt x="114" y="66"/>
                  <a:pt x="114" y="66"/>
                </a:cubicBezTo>
                <a:cubicBezTo>
                  <a:pt x="115" y="66"/>
                  <a:pt x="115" y="67"/>
                  <a:pt x="116" y="67"/>
                </a:cubicBezTo>
                <a:cubicBezTo>
                  <a:pt x="117" y="67"/>
                  <a:pt x="117" y="68"/>
                  <a:pt x="118" y="68"/>
                </a:cubicBezTo>
                <a:cubicBezTo>
                  <a:pt x="117" y="69"/>
                  <a:pt x="117" y="69"/>
                  <a:pt x="116" y="69"/>
                </a:cubicBezTo>
                <a:cubicBezTo>
                  <a:pt x="116" y="68"/>
                  <a:pt x="115" y="68"/>
                  <a:pt x="114" y="67"/>
                </a:cubicBezTo>
                <a:cubicBezTo>
                  <a:pt x="114" y="67"/>
                  <a:pt x="114" y="67"/>
                  <a:pt x="114" y="67"/>
                </a:cubicBezTo>
                <a:close/>
                <a:moveTo>
                  <a:pt x="122" y="106"/>
                </a:moveTo>
                <a:cubicBezTo>
                  <a:pt x="122" y="106"/>
                  <a:pt x="122" y="106"/>
                  <a:pt x="122" y="106"/>
                </a:cubicBezTo>
                <a:cubicBezTo>
                  <a:pt x="123" y="106"/>
                  <a:pt x="123" y="106"/>
                  <a:pt x="123" y="106"/>
                </a:cubicBezTo>
                <a:cubicBezTo>
                  <a:pt x="124" y="106"/>
                  <a:pt x="124" y="106"/>
                  <a:pt x="125" y="105"/>
                </a:cubicBezTo>
                <a:cubicBezTo>
                  <a:pt x="125" y="105"/>
                  <a:pt x="125" y="105"/>
                  <a:pt x="125" y="105"/>
                </a:cubicBezTo>
                <a:cubicBezTo>
                  <a:pt x="125" y="105"/>
                  <a:pt x="125" y="105"/>
                  <a:pt x="125" y="105"/>
                </a:cubicBezTo>
                <a:cubicBezTo>
                  <a:pt x="126" y="105"/>
                  <a:pt x="126" y="105"/>
                  <a:pt x="126" y="105"/>
                </a:cubicBezTo>
                <a:cubicBezTo>
                  <a:pt x="126" y="105"/>
                  <a:pt x="127" y="105"/>
                  <a:pt x="127" y="104"/>
                </a:cubicBezTo>
                <a:cubicBezTo>
                  <a:pt x="128" y="104"/>
                  <a:pt x="128" y="104"/>
                  <a:pt x="128" y="104"/>
                </a:cubicBezTo>
                <a:cubicBezTo>
                  <a:pt x="129" y="104"/>
                  <a:pt x="129" y="104"/>
                  <a:pt x="129" y="104"/>
                </a:cubicBezTo>
                <a:cubicBezTo>
                  <a:pt x="128" y="105"/>
                  <a:pt x="128" y="105"/>
                  <a:pt x="127" y="105"/>
                </a:cubicBezTo>
                <a:cubicBezTo>
                  <a:pt x="127" y="105"/>
                  <a:pt x="126" y="106"/>
                  <a:pt x="127" y="106"/>
                </a:cubicBezTo>
                <a:cubicBezTo>
                  <a:pt x="127" y="107"/>
                  <a:pt x="127" y="107"/>
                  <a:pt x="127" y="107"/>
                </a:cubicBezTo>
                <a:cubicBezTo>
                  <a:pt x="128" y="106"/>
                  <a:pt x="128" y="106"/>
                  <a:pt x="128" y="106"/>
                </a:cubicBezTo>
                <a:cubicBezTo>
                  <a:pt x="127" y="107"/>
                  <a:pt x="127" y="107"/>
                  <a:pt x="127" y="107"/>
                </a:cubicBezTo>
                <a:cubicBezTo>
                  <a:pt x="127" y="107"/>
                  <a:pt x="127" y="108"/>
                  <a:pt x="127" y="108"/>
                </a:cubicBezTo>
                <a:cubicBezTo>
                  <a:pt x="126" y="109"/>
                  <a:pt x="126" y="109"/>
                  <a:pt x="126" y="109"/>
                </a:cubicBezTo>
                <a:cubicBezTo>
                  <a:pt x="126" y="109"/>
                  <a:pt x="126" y="109"/>
                  <a:pt x="126" y="109"/>
                </a:cubicBezTo>
                <a:cubicBezTo>
                  <a:pt x="126" y="109"/>
                  <a:pt x="126" y="109"/>
                  <a:pt x="126" y="109"/>
                </a:cubicBezTo>
                <a:cubicBezTo>
                  <a:pt x="125" y="109"/>
                  <a:pt x="125" y="109"/>
                  <a:pt x="125" y="109"/>
                </a:cubicBezTo>
                <a:cubicBezTo>
                  <a:pt x="125" y="109"/>
                  <a:pt x="125" y="109"/>
                  <a:pt x="125" y="109"/>
                </a:cubicBezTo>
                <a:cubicBezTo>
                  <a:pt x="124" y="108"/>
                  <a:pt x="124" y="108"/>
                  <a:pt x="123" y="109"/>
                </a:cubicBezTo>
                <a:cubicBezTo>
                  <a:pt x="123" y="109"/>
                  <a:pt x="123" y="109"/>
                  <a:pt x="123" y="109"/>
                </a:cubicBezTo>
                <a:cubicBezTo>
                  <a:pt x="122" y="109"/>
                  <a:pt x="122" y="109"/>
                  <a:pt x="121" y="109"/>
                </a:cubicBezTo>
                <a:cubicBezTo>
                  <a:pt x="121" y="108"/>
                  <a:pt x="121" y="108"/>
                  <a:pt x="121" y="108"/>
                </a:cubicBezTo>
                <a:cubicBezTo>
                  <a:pt x="121" y="108"/>
                  <a:pt x="121" y="108"/>
                  <a:pt x="121" y="107"/>
                </a:cubicBezTo>
                <a:cubicBezTo>
                  <a:pt x="121" y="108"/>
                  <a:pt x="122" y="107"/>
                  <a:pt x="122" y="106"/>
                </a:cubicBezTo>
                <a:close/>
                <a:moveTo>
                  <a:pt x="126" y="147"/>
                </a:moveTo>
                <a:cubicBezTo>
                  <a:pt x="126" y="147"/>
                  <a:pt x="126" y="147"/>
                  <a:pt x="125" y="147"/>
                </a:cubicBezTo>
                <a:cubicBezTo>
                  <a:pt x="125" y="146"/>
                  <a:pt x="125" y="145"/>
                  <a:pt x="125" y="144"/>
                </a:cubicBezTo>
                <a:cubicBezTo>
                  <a:pt x="126" y="144"/>
                  <a:pt x="126" y="144"/>
                  <a:pt x="127" y="144"/>
                </a:cubicBezTo>
                <a:cubicBezTo>
                  <a:pt x="126" y="145"/>
                  <a:pt x="126" y="146"/>
                  <a:pt x="126" y="147"/>
                </a:cubicBezTo>
                <a:close/>
                <a:moveTo>
                  <a:pt x="120" y="238"/>
                </a:moveTo>
                <a:cubicBezTo>
                  <a:pt x="121" y="238"/>
                  <a:pt x="121" y="238"/>
                  <a:pt x="121" y="238"/>
                </a:cubicBezTo>
                <a:cubicBezTo>
                  <a:pt x="121" y="237"/>
                  <a:pt x="121" y="237"/>
                  <a:pt x="121" y="237"/>
                </a:cubicBezTo>
                <a:cubicBezTo>
                  <a:pt x="120" y="237"/>
                  <a:pt x="120" y="237"/>
                  <a:pt x="120" y="237"/>
                </a:cubicBezTo>
                <a:cubicBezTo>
                  <a:pt x="120" y="237"/>
                  <a:pt x="120" y="237"/>
                  <a:pt x="120" y="237"/>
                </a:cubicBezTo>
                <a:cubicBezTo>
                  <a:pt x="120" y="236"/>
                  <a:pt x="120" y="236"/>
                  <a:pt x="120" y="236"/>
                </a:cubicBezTo>
                <a:cubicBezTo>
                  <a:pt x="120" y="236"/>
                  <a:pt x="120" y="236"/>
                  <a:pt x="120" y="236"/>
                </a:cubicBezTo>
                <a:cubicBezTo>
                  <a:pt x="121" y="236"/>
                  <a:pt x="121" y="236"/>
                  <a:pt x="121" y="236"/>
                </a:cubicBezTo>
                <a:cubicBezTo>
                  <a:pt x="121" y="235"/>
                  <a:pt x="121" y="235"/>
                  <a:pt x="121" y="235"/>
                </a:cubicBezTo>
                <a:cubicBezTo>
                  <a:pt x="121" y="235"/>
                  <a:pt x="121" y="235"/>
                  <a:pt x="121" y="235"/>
                </a:cubicBezTo>
                <a:cubicBezTo>
                  <a:pt x="121" y="235"/>
                  <a:pt x="121" y="235"/>
                  <a:pt x="121" y="235"/>
                </a:cubicBezTo>
                <a:cubicBezTo>
                  <a:pt x="122" y="234"/>
                  <a:pt x="122" y="234"/>
                  <a:pt x="122" y="234"/>
                </a:cubicBezTo>
                <a:cubicBezTo>
                  <a:pt x="123" y="234"/>
                  <a:pt x="123" y="234"/>
                  <a:pt x="123" y="234"/>
                </a:cubicBezTo>
                <a:cubicBezTo>
                  <a:pt x="124" y="234"/>
                  <a:pt x="124" y="234"/>
                  <a:pt x="124" y="234"/>
                </a:cubicBezTo>
                <a:cubicBezTo>
                  <a:pt x="124" y="234"/>
                  <a:pt x="124" y="234"/>
                  <a:pt x="124" y="234"/>
                </a:cubicBezTo>
                <a:cubicBezTo>
                  <a:pt x="124" y="234"/>
                  <a:pt x="125" y="234"/>
                  <a:pt x="126" y="234"/>
                </a:cubicBezTo>
                <a:cubicBezTo>
                  <a:pt x="126" y="235"/>
                  <a:pt x="126" y="235"/>
                  <a:pt x="126" y="235"/>
                </a:cubicBezTo>
                <a:cubicBezTo>
                  <a:pt x="126" y="235"/>
                  <a:pt x="126" y="235"/>
                  <a:pt x="126" y="235"/>
                </a:cubicBezTo>
                <a:cubicBezTo>
                  <a:pt x="126" y="235"/>
                  <a:pt x="126" y="235"/>
                  <a:pt x="126" y="235"/>
                </a:cubicBezTo>
                <a:cubicBezTo>
                  <a:pt x="126" y="236"/>
                  <a:pt x="126" y="236"/>
                  <a:pt x="126" y="236"/>
                </a:cubicBezTo>
                <a:cubicBezTo>
                  <a:pt x="126" y="237"/>
                  <a:pt x="126" y="237"/>
                  <a:pt x="126" y="237"/>
                </a:cubicBezTo>
                <a:cubicBezTo>
                  <a:pt x="126" y="237"/>
                  <a:pt x="126" y="237"/>
                  <a:pt x="126" y="237"/>
                </a:cubicBezTo>
                <a:cubicBezTo>
                  <a:pt x="126" y="237"/>
                  <a:pt x="126" y="237"/>
                  <a:pt x="126" y="237"/>
                </a:cubicBezTo>
                <a:cubicBezTo>
                  <a:pt x="125" y="238"/>
                  <a:pt x="125" y="238"/>
                  <a:pt x="125" y="238"/>
                </a:cubicBezTo>
                <a:cubicBezTo>
                  <a:pt x="125" y="238"/>
                  <a:pt x="125" y="238"/>
                  <a:pt x="125" y="238"/>
                </a:cubicBezTo>
                <a:cubicBezTo>
                  <a:pt x="125" y="238"/>
                  <a:pt x="125" y="238"/>
                  <a:pt x="125" y="238"/>
                </a:cubicBezTo>
                <a:cubicBezTo>
                  <a:pt x="124" y="239"/>
                  <a:pt x="124" y="239"/>
                  <a:pt x="124" y="239"/>
                </a:cubicBezTo>
                <a:cubicBezTo>
                  <a:pt x="124" y="239"/>
                  <a:pt x="124" y="239"/>
                  <a:pt x="124" y="239"/>
                </a:cubicBezTo>
                <a:cubicBezTo>
                  <a:pt x="124" y="240"/>
                  <a:pt x="124" y="240"/>
                  <a:pt x="124" y="240"/>
                </a:cubicBezTo>
                <a:cubicBezTo>
                  <a:pt x="124" y="240"/>
                  <a:pt x="124" y="240"/>
                  <a:pt x="124" y="240"/>
                </a:cubicBezTo>
                <a:cubicBezTo>
                  <a:pt x="124" y="240"/>
                  <a:pt x="124" y="240"/>
                  <a:pt x="124" y="240"/>
                </a:cubicBezTo>
                <a:cubicBezTo>
                  <a:pt x="124" y="241"/>
                  <a:pt x="124" y="241"/>
                  <a:pt x="124" y="241"/>
                </a:cubicBezTo>
                <a:cubicBezTo>
                  <a:pt x="124" y="241"/>
                  <a:pt x="124" y="241"/>
                  <a:pt x="124" y="241"/>
                </a:cubicBezTo>
                <a:cubicBezTo>
                  <a:pt x="124" y="241"/>
                  <a:pt x="124" y="241"/>
                  <a:pt x="124" y="241"/>
                </a:cubicBezTo>
                <a:cubicBezTo>
                  <a:pt x="123" y="241"/>
                  <a:pt x="123" y="241"/>
                  <a:pt x="123" y="241"/>
                </a:cubicBezTo>
                <a:cubicBezTo>
                  <a:pt x="123" y="241"/>
                  <a:pt x="123" y="241"/>
                  <a:pt x="123" y="241"/>
                </a:cubicBezTo>
                <a:cubicBezTo>
                  <a:pt x="122" y="241"/>
                  <a:pt x="122" y="241"/>
                  <a:pt x="122" y="241"/>
                </a:cubicBezTo>
                <a:cubicBezTo>
                  <a:pt x="122" y="241"/>
                  <a:pt x="122" y="241"/>
                  <a:pt x="122" y="241"/>
                </a:cubicBezTo>
                <a:cubicBezTo>
                  <a:pt x="121" y="241"/>
                  <a:pt x="121" y="241"/>
                  <a:pt x="121" y="241"/>
                </a:cubicBezTo>
                <a:cubicBezTo>
                  <a:pt x="121" y="241"/>
                  <a:pt x="121" y="241"/>
                  <a:pt x="121" y="241"/>
                </a:cubicBezTo>
                <a:cubicBezTo>
                  <a:pt x="121" y="241"/>
                  <a:pt x="121" y="241"/>
                  <a:pt x="121" y="241"/>
                </a:cubicBezTo>
                <a:cubicBezTo>
                  <a:pt x="120" y="241"/>
                  <a:pt x="120" y="241"/>
                  <a:pt x="120" y="241"/>
                </a:cubicBezTo>
                <a:cubicBezTo>
                  <a:pt x="120" y="241"/>
                  <a:pt x="120" y="241"/>
                  <a:pt x="120" y="241"/>
                </a:cubicBezTo>
                <a:cubicBezTo>
                  <a:pt x="120" y="240"/>
                  <a:pt x="120" y="240"/>
                  <a:pt x="120" y="239"/>
                </a:cubicBezTo>
                <a:cubicBezTo>
                  <a:pt x="120" y="238"/>
                  <a:pt x="120" y="238"/>
                  <a:pt x="120" y="238"/>
                </a:cubicBezTo>
                <a:close/>
                <a:moveTo>
                  <a:pt x="126" y="263"/>
                </a:moveTo>
                <a:cubicBezTo>
                  <a:pt x="126" y="263"/>
                  <a:pt x="126" y="263"/>
                  <a:pt x="127" y="264"/>
                </a:cubicBezTo>
                <a:cubicBezTo>
                  <a:pt x="127" y="265"/>
                  <a:pt x="127" y="265"/>
                  <a:pt x="127" y="265"/>
                </a:cubicBezTo>
                <a:cubicBezTo>
                  <a:pt x="127" y="265"/>
                  <a:pt x="127" y="265"/>
                  <a:pt x="127" y="265"/>
                </a:cubicBezTo>
                <a:cubicBezTo>
                  <a:pt x="127" y="266"/>
                  <a:pt x="127" y="266"/>
                  <a:pt x="127" y="266"/>
                </a:cubicBezTo>
                <a:cubicBezTo>
                  <a:pt x="127" y="266"/>
                  <a:pt x="127" y="266"/>
                  <a:pt x="127" y="266"/>
                </a:cubicBezTo>
                <a:cubicBezTo>
                  <a:pt x="127" y="267"/>
                  <a:pt x="127" y="267"/>
                  <a:pt x="127" y="267"/>
                </a:cubicBezTo>
                <a:cubicBezTo>
                  <a:pt x="127" y="267"/>
                  <a:pt x="127" y="267"/>
                  <a:pt x="127" y="267"/>
                </a:cubicBezTo>
                <a:cubicBezTo>
                  <a:pt x="127" y="268"/>
                  <a:pt x="127" y="268"/>
                  <a:pt x="127" y="268"/>
                </a:cubicBezTo>
                <a:cubicBezTo>
                  <a:pt x="127" y="268"/>
                  <a:pt x="127" y="268"/>
                  <a:pt x="127" y="268"/>
                </a:cubicBezTo>
                <a:cubicBezTo>
                  <a:pt x="127" y="269"/>
                  <a:pt x="127" y="269"/>
                  <a:pt x="127" y="269"/>
                </a:cubicBezTo>
                <a:cubicBezTo>
                  <a:pt x="127" y="269"/>
                  <a:pt x="127" y="269"/>
                  <a:pt x="127" y="269"/>
                </a:cubicBezTo>
                <a:cubicBezTo>
                  <a:pt x="127" y="272"/>
                  <a:pt x="127" y="272"/>
                  <a:pt x="127" y="272"/>
                </a:cubicBezTo>
                <a:cubicBezTo>
                  <a:pt x="127" y="272"/>
                  <a:pt x="127" y="272"/>
                  <a:pt x="127" y="272"/>
                </a:cubicBezTo>
                <a:cubicBezTo>
                  <a:pt x="127" y="272"/>
                  <a:pt x="127" y="272"/>
                  <a:pt x="127" y="272"/>
                </a:cubicBezTo>
                <a:cubicBezTo>
                  <a:pt x="128" y="272"/>
                  <a:pt x="128" y="272"/>
                  <a:pt x="128" y="272"/>
                </a:cubicBezTo>
                <a:cubicBezTo>
                  <a:pt x="127" y="273"/>
                  <a:pt x="127" y="273"/>
                  <a:pt x="127" y="274"/>
                </a:cubicBezTo>
                <a:cubicBezTo>
                  <a:pt x="127" y="273"/>
                  <a:pt x="127" y="273"/>
                  <a:pt x="127" y="273"/>
                </a:cubicBezTo>
                <a:cubicBezTo>
                  <a:pt x="126" y="272"/>
                  <a:pt x="126" y="270"/>
                  <a:pt x="126" y="269"/>
                </a:cubicBezTo>
                <a:cubicBezTo>
                  <a:pt x="125" y="268"/>
                  <a:pt x="126" y="267"/>
                  <a:pt x="126" y="266"/>
                </a:cubicBezTo>
                <a:cubicBezTo>
                  <a:pt x="126" y="265"/>
                  <a:pt x="126" y="264"/>
                  <a:pt x="126" y="263"/>
                </a:cubicBezTo>
                <a:cubicBezTo>
                  <a:pt x="125" y="262"/>
                  <a:pt x="125" y="262"/>
                  <a:pt x="125" y="261"/>
                </a:cubicBezTo>
                <a:cubicBezTo>
                  <a:pt x="126" y="261"/>
                  <a:pt x="126" y="261"/>
                  <a:pt x="126" y="261"/>
                </a:cubicBezTo>
                <a:cubicBezTo>
                  <a:pt x="126" y="261"/>
                  <a:pt x="126" y="261"/>
                  <a:pt x="126" y="261"/>
                </a:cubicBezTo>
                <a:cubicBezTo>
                  <a:pt x="126" y="262"/>
                  <a:pt x="126" y="262"/>
                  <a:pt x="126" y="262"/>
                </a:cubicBezTo>
                <a:cubicBezTo>
                  <a:pt x="126" y="263"/>
                  <a:pt x="126" y="263"/>
                  <a:pt x="126" y="263"/>
                </a:cubicBezTo>
                <a:close/>
                <a:moveTo>
                  <a:pt x="118" y="258"/>
                </a:moveTo>
                <a:cubicBezTo>
                  <a:pt x="118" y="258"/>
                  <a:pt x="118" y="258"/>
                  <a:pt x="118" y="258"/>
                </a:cubicBezTo>
                <a:cubicBezTo>
                  <a:pt x="117" y="258"/>
                  <a:pt x="117" y="258"/>
                  <a:pt x="117" y="258"/>
                </a:cubicBezTo>
                <a:cubicBezTo>
                  <a:pt x="117" y="258"/>
                  <a:pt x="117" y="258"/>
                  <a:pt x="117" y="258"/>
                </a:cubicBezTo>
                <a:cubicBezTo>
                  <a:pt x="117" y="257"/>
                  <a:pt x="117" y="257"/>
                  <a:pt x="117" y="257"/>
                </a:cubicBezTo>
                <a:cubicBezTo>
                  <a:pt x="117" y="256"/>
                  <a:pt x="116" y="256"/>
                  <a:pt x="116" y="255"/>
                </a:cubicBezTo>
                <a:cubicBezTo>
                  <a:pt x="116" y="255"/>
                  <a:pt x="116" y="255"/>
                  <a:pt x="116" y="255"/>
                </a:cubicBezTo>
                <a:cubicBezTo>
                  <a:pt x="116" y="254"/>
                  <a:pt x="116" y="254"/>
                  <a:pt x="116" y="254"/>
                </a:cubicBezTo>
                <a:cubicBezTo>
                  <a:pt x="115" y="254"/>
                  <a:pt x="115" y="254"/>
                  <a:pt x="115" y="253"/>
                </a:cubicBezTo>
                <a:cubicBezTo>
                  <a:pt x="115" y="253"/>
                  <a:pt x="115" y="253"/>
                  <a:pt x="115" y="253"/>
                </a:cubicBezTo>
                <a:cubicBezTo>
                  <a:pt x="114" y="252"/>
                  <a:pt x="114" y="252"/>
                  <a:pt x="114" y="252"/>
                </a:cubicBezTo>
                <a:cubicBezTo>
                  <a:pt x="114" y="250"/>
                  <a:pt x="114" y="248"/>
                  <a:pt x="114" y="245"/>
                </a:cubicBezTo>
                <a:cubicBezTo>
                  <a:pt x="114" y="245"/>
                  <a:pt x="114" y="245"/>
                  <a:pt x="114" y="245"/>
                </a:cubicBezTo>
                <a:cubicBezTo>
                  <a:pt x="114" y="246"/>
                  <a:pt x="114" y="246"/>
                  <a:pt x="114" y="246"/>
                </a:cubicBezTo>
                <a:cubicBezTo>
                  <a:pt x="115" y="246"/>
                  <a:pt x="115" y="246"/>
                  <a:pt x="115" y="246"/>
                </a:cubicBezTo>
                <a:cubicBezTo>
                  <a:pt x="115" y="246"/>
                  <a:pt x="115" y="246"/>
                  <a:pt x="115" y="246"/>
                </a:cubicBezTo>
                <a:cubicBezTo>
                  <a:pt x="115" y="247"/>
                  <a:pt x="115" y="247"/>
                  <a:pt x="115" y="247"/>
                </a:cubicBezTo>
                <a:cubicBezTo>
                  <a:pt x="115" y="247"/>
                  <a:pt x="115" y="248"/>
                  <a:pt x="115" y="248"/>
                </a:cubicBezTo>
                <a:cubicBezTo>
                  <a:pt x="115" y="249"/>
                  <a:pt x="115" y="249"/>
                  <a:pt x="115" y="249"/>
                </a:cubicBezTo>
                <a:cubicBezTo>
                  <a:pt x="115" y="249"/>
                  <a:pt x="115" y="249"/>
                  <a:pt x="115" y="249"/>
                </a:cubicBezTo>
                <a:cubicBezTo>
                  <a:pt x="115" y="250"/>
                  <a:pt x="115" y="250"/>
                  <a:pt x="115" y="250"/>
                </a:cubicBezTo>
                <a:cubicBezTo>
                  <a:pt x="115" y="250"/>
                  <a:pt x="115" y="250"/>
                  <a:pt x="115" y="250"/>
                </a:cubicBezTo>
                <a:cubicBezTo>
                  <a:pt x="115" y="251"/>
                  <a:pt x="115" y="251"/>
                  <a:pt x="115" y="251"/>
                </a:cubicBezTo>
                <a:cubicBezTo>
                  <a:pt x="115" y="251"/>
                  <a:pt x="115" y="251"/>
                  <a:pt x="115" y="251"/>
                </a:cubicBezTo>
                <a:cubicBezTo>
                  <a:pt x="115" y="252"/>
                  <a:pt x="115" y="252"/>
                  <a:pt x="115" y="252"/>
                </a:cubicBezTo>
                <a:cubicBezTo>
                  <a:pt x="116" y="252"/>
                  <a:pt x="116" y="253"/>
                  <a:pt x="117" y="253"/>
                </a:cubicBezTo>
                <a:cubicBezTo>
                  <a:pt x="117" y="254"/>
                  <a:pt x="117" y="254"/>
                  <a:pt x="117" y="254"/>
                </a:cubicBezTo>
                <a:cubicBezTo>
                  <a:pt x="117" y="254"/>
                  <a:pt x="117" y="254"/>
                  <a:pt x="117" y="254"/>
                </a:cubicBezTo>
                <a:cubicBezTo>
                  <a:pt x="117" y="254"/>
                  <a:pt x="117" y="254"/>
                  <a:pt x="117" y="254"/>
                </a:cubicBezTo>
                <a:cubicBezTo>
                  <a:pt x="117" y="255"/>
                  <a:pt x="117" y="255"/>
                  <a:pt x="117" y="255"/>
                </a:cubicBezTo>
                <a:cubicBezTo>
                  <a:pt x="117" y="255"/>
                  <a:pt x="117" y="255"/>
                  <a:pt x="117" y="255"/>
                </a:cubicBezTo>
                <a:cubicBezTo>
                  <a:pt x="117" y="256"/>
                  <a:pt x="117" y="256"/>
                  <a:pt x="117" y="256"/>
                </a:cubicBezTo>
                <a:cubicBezTo>
                  <a:pt x="118" y="256"/>
                  <a:pt x="118" y="256"/>
                  <a:pt x="118" y="256"/>
                </a:cubicBezTo>
                <a:cubicBezTo>
                  <a:pt x="118" y="256"/>
                  <a:pt x="118" y="256"/>
                  <a:pt x="118" y="256"/>
                </a:cubicBezTo>
                <a:cubicBezTo>
                  <a:pt x="118" y="257"/>
                  <a:pt x="118" y="257"/>
                  <a:pt x="118" y="257"/>
                </a:cubicBezTo>
                <a:cubicBezTo>
                  <a:pt x="118" y="257"/>
                  <a:pt x="118" y="257"/>
                  <a:pt x="118" y="257"/>
                </a:cubicBezTo>
                <a:cubicBezTo>
                  <a:pt x="118" y="258"/>
                  <a:pt x="118" y="258"/>
                  <a:pt x="118" y="258"/>
                </a:cubicBezTo>
                <a:close/>
                <a:moveTo>
                  <a:pt x="102" y="71"/>
                </a:moveTo>
                <a:cubicBezTo>
                  <a:pt x="101" y="71"/>
                  <a:pt x="101" y="72"/>
                  <a:pt x="101" y="72"/>
                </a:cubicBezTo>
                <a:cubicBezTo>
                  <a:pt x="100" y="71"/>
                  <a:pt x="100" y="71"/>
                  <a:pt x="100" y="71"/>
                </a:cubicBezTo>
                <a:cubicBezTo>
                  <a:pt x="100" y="71"/>
                  <a:pt x="100" y="71"/>
                  <a:pt x="100" y="71"/>
                </a:cubicBezTo>
                <a:cubicBezTo>
                  <a:pt x="99" y="71"/>
                  <a:pt x="99" y="71"/>
                  <a:pt x="99" y="71"/>
                </a:cubicBezTo>
                <a:cubicBezTo>
                  <a:pt x="98" y="71"/>
                  <a:pt x="97" y="71"/>
                  <a:pt x="97" y="71"/>
                </a:cubicBezTo>
                <a:cubicBezTo>
                  <a:pt x="96" y="71"/>
                  <a:pt x="96" y="71"/>
                  <a:pt x="96" y="71"/>
                </a:cubicBezTo>
                <a:cubicBezTo>
                  <a:pt x="96" y="71"/>
                  <a:pt x="96" y="71"/>
                  <a:pt x="96" y="71"/>
                </a:cubicBezTo>
                <a:cubicBezTo>
                  <a:pt x="96" y="71"/>
                  <a:pt x="96" y="71"/>
                  <a:pt x="96" y="71"/>
                </a:cubicBezTo>
                <a:cubicBezTo>
                  <a:pt x="95" y="72"/>
                  <a:pt x="95" y="72"/>
                  <a:pt x="95" y="72"/>
                </a:cubicBezTo>
                <a:cubicBezTo>
                  <a:pt x="95" y="72"/>
                  <a:pt x="95" y="72"/>
                  <a:pt x="95" y="72"/>
                </a:cubicBezTo>
                <a:cubicBezTo>
                  <a:pt x="94" y="72"/>
                  <a:pt x="94" y="72"/>
                  <a:pt x="94" y="72"/>
                </a:cubicBezTo>
                <a:cubicBezTo>
                  <a:pt x="93" y="72"/>
                  <a:pt x="93" y="72"/>
                  <a:pt x="93" y="72"/>
                </a:cubicBezTo>
                <a:cubicBezTo>
                  <a:pt x="93" y="72"/>
                  <a:pt x="93" y="72"/>
                  <a:pt x="93" y="72"/>
                </a:cubicBezTo>
                <a:cubicBezTo>
                  <a:pt x="93" y="73"/>
                  <a:pt x="93" y="73"/>
                  <a:pt x="93" y="73"/>
                </a:cubicBezTo>
                <a:cubicBezTo>
                  <a:pt x="93" y="73"/>
                  <a:pt x="93" y="73"/>
                  <a:pt x="93" y="73"/>
                </a:cubicBezTo>
                <a:cubicBezTo>
                  <a:pt x="93" y="73"/>
                  <a:pt x="93" y="73"/>
                  <a:pt x="93" y="73"/>
                </a:cubicBezTo>
                <a:cubicBezTo>
                  <a:pt x="93" y="74"/>
                  <a:pt x="93" y="74"/>
                  <a:pt x="92" y="73"/>
                </a:cubicBezTo>
                <a:cubicBezTo>
                  <a:pt x="93" y="73"/>
                  <a:pt x="93" y="73"/>
                  <a:pt x="93" y="73"/>
                </a:cubicBezTo>
                <a:cubicBezTo>
                  <a:pt x="92" y="73"/>
                  <a:pt x="92" y="73"/>
                  <a:pt x="92" y="73"/>
                </a:cubicBezTo>
                <a:cubicBezTo>
                  <a:pt x="92" y="73"/>
                  <a:pt x="92" y="73"/>
                  <a:pt x="92" y="73"/>
                </a:cubicBezTo>
                <a:cubicBezTo>
                  <a:pt x="91" y="73"/>
                  <a:pt x="91" y="73"/>
                  <a:pt x="91" y="73"/>
                </a:cubicBezTo>
                <a:cubicBezTo>
                  <a:pt x="91" y="73"/>
                  <a:pt x="91" y="73"/>
                  <a:pt x="91" y="73"/>
                </a:cubicBezTo>
                <a:cubicBezTo>
                  <a:pt x="91" y="73"/>
                  <a:pt x="91" y="73"/>
                  <a:pt x="91" y="73"/>
                </a:cubicBezTo>
                <a:cubicBezTo>
                  <a:pt x="91" y="73"/>
                  <a:pt x="91" y="73"/>
                  <a:pt x="91" y="73"/>
                </a:cubicBezTo>
                <a:cubicBezTo>
                  <a:pt x="91" y="74"/>
                  <a:pt x="91" y="74"/>
                  <a:pt x="90" y="74"/>
                </a:cubicBezTo>
                <a:cubicBezTo>
                  <a:pt x="91" y="75"/>
                  <a:pt x="91" y="75"/>
                  <a:pt x="91" y="75"/>
                </a:cubicBezTo>
                <a:cubicBezTo>
                  <a:pt x="92" y="75"/>
                  <a:pt x="93" y="74"/>
                  <a:pt x="94" y="74"/>
                </a:cubicBezTo>
                <a:cubicBezTo>
                  <a:pt x="95" y="74"/>
                  <a:pt x="95" y="74"/>
                  <a:pt x="95" y="74"/>
                </a:cubicBezTo>
                <a:cubicBezTo>
                  <a:pt x="95" y="75"/>
                  <a:pt x="95" y="75"/>
                  <a:pt x="95" y="75"/>
                </a:cubicBezTo>
                <a:cubicBezTo>
                  <a:pt x="95" y="74"/>
                  <a:pt x="95" y="74"/>
                  <a:pt x="95" y="74"/>
                </a:cubicBezTo>
                <a:cubicBezTo>
                  <a:pt x="95" y="74"/>
                  <a:pt x="95" y="74"/>
                  <a:pt x="95" y="74"/>
                </a:cubicBezTo>
                <a:cubicBezTo>
                  <a:pt x="95" y="75"/>
                  <a:pt x="95" y="75"/>
                  <a:pt x="95" y="75"/>
                </a:cubicBezTo>
                <a:cubicBezTo>
                  <a:pt x="96" y="76"/>
                  <a:pt x="96" y="77"/>
                  <a:pt x="96" y="77"/>
                </a:cubicBezTo>
                <a:cubicBezTo>
                  <a:pt x="95" y="77"/>
                  <a:pt x="95" y="78"/>
                  <a:pt x="94" y="78"/>
                </a:cubicBezTo>
                <a:cubicBezTo>
                  <a:pt x="93" y="77"/>
                  <a:pt x="93" y="76"/>
                  <a:pt x="92" y="76"/>
                </a:cubicBezTo>
                <a:cubicBezTo>
                  <a:pt x="91" y="76"/>
                  <a:pt x="91" y="76"/>
                  <a:pt x="90" y="76"/>
                </a:cubicBezTo>
                <a:cubicBezTo>
                  <a:pt x="90" y="78"/>
                  <a:pt x="89" y="79"/>
                  <a:pt x="89" y="80"/>
                </a:cubicBezTo>
                <a:cubicBezTo>
                  <a:pt x="89" y="81"/>
                  <a:pt x="89" y="81"/>
                  <a:pt x="89" y="81"/>
                </a:cubicBezTo>
                <a:cubicBezTo>
                  <a:pt x="89" y="82"/>
                  <a:pt x="89" y="82"/>
                  <a:pt x="90" y="82"/>
                </a:cubicBezTo>
                <a:cubicBezTo>
                  <a:pt x="89" y="83"/>
                  <a:pt x="89" y="83"/>
                  <a:pt x="89" y="83"/>
                </a:cubicBezTo>
                <a:cubicBezTo>
                  <a:pt x="89" y="83"/>
                  <a:pt x="89" y="83"/>
                  <a:pt x="89" y="83"/>
                </a:cubicBezTo>
                <a:cubicBezTo>
                  <a:pt x="88" y="83"/>
                  <a:pt x="88" y="83"/>
                  <a:pt x="87" y="83"/>
                </a:cubicBezTo>
                <a:cubicBezTo>
                  <a:pt x="87" y="84"/>
                  <a:pt x="87" y="84"/>
                  <a:pt x="87" y="84"/>
                </a:cubicBezTo>
                <a:cubicBezTo>
                  <a:pt x="86" y="84"/>
                  <a:pt x="86" y="84"/>
                  <a:pt x="86" y="84"/>
                </a:cubicBezTo>
                <a:cubicBezTo>
                  <a:pt x="86" y="84"/>
                  <a:pt x="85" y="84"/>
                  <a:pt x="85" y="84"/>
                </a:cubicBezTo>
                <a:cubicBezTo>
                  <a:pt x="84" y="84"/>
                  <a:pt x="84" y="84"/>
                  <a:pt x="84" y="84"/>
                </a:cubicBezTo>
                <a:cubicBezTo>
                  <a:pt x="84" y="83"/>
                  <a:pt x="83" y="83"/>
                  <a:pt x="83" y="83"/>
                </a:cubicBezTo>
                <a:cubicBezTo>
                  <a:pt x="82" y="83"/>
                  <a:pt x="82" y="83"/>
                  <a:pt x="82" y="83"/>
                </a:cubicBezTo>
                <a:cubicBezTo>
                  <a:pt x="82" y="84"/>
                  <a:pt x="82" y="84"/>
                  <a:pt x="82" y="84"/>
                </a:cubicBezTo>
                <a:cubicBezTo>
                  <a:pt x="80" y="84"/>
                  <a:pt x="79" y="85"/>
                  <a:pt x="77" y="85"/>
                </a:cubicBezTo>
                <a:cubicBezTo>
                  <a:pt x="77" y="86"/>
                  <a:pt x="77" y="86"/>
                  <a:pt x="77" y="86"/>
                </a:cubicBezTo>
                <a:cubicBezTo>
                  <a:pt x="76" y="86"/>
                  <a:pt x="76" y="86"/>
                  <a:pt x="76" y="86"/>
                </a:cubicBezTo>
                <a:cubicBezTo>
                  <a:pt x="76" y="86"/>
                  <a:pt x="76" y="86"/>
                  <a:pt x="76" y="86"/>
                </a:cubicBezTo>
                <a:cubicBezTo>
                  <a:pt x="75" y="86"/>
                  <a:pt x="75" y="86"/>
                  <a:pt x="75" y="86"/>
                </a:cubicBezTo>
                <a:cubicBezTo>
                  <a:pt x="75" y="85"/>
                  <a:pt x="75" y="85"/>
                  <a:pt x="75" y="85"/>
                </a:cubicBezTo>
                <a:cubicBezTo>
                  <a:pt x="74" y="84"/>
                  <a:pt x="74" y="84"/>
                  <a:pt x="74" y="84"/>
                </a:cubicBezTo>
                <a:cubicBezTo>
                  <a:pt x="74" y="84"/>
                  <a:pt x="74" y="84"/>
                  <a:pt x="74" y="84"/>
                </a:cubicBezTo>
                <a:cubicBezTo>
                  <a:pt x="73" y="84"/>
                  <a:pt x="73" y="84"/>
                  <a:pt x="73" y="84"/>
                </a:cubicBezTo>
                <a:cubicBezTo>
                  <a:pt x="73" y="84"/>
                  <a:pt x="73" y="84"/>
                  <a:pt x="73" y="84"/>
                </a:cubicBezTo>
                <a:cubicBezTo>
                  <a:pt x="72" y="85"/>
                  <a:pt x="72" y="85"/>
                  <a:pt x="72" y="85"/>
                </a:cubicBezTo>
                <a:cubicBezTo>
                  <a:pt x="72" y="85"/>
                  <a:pt x="72" y="85"/>
                  <a:pt x="72" y="85"/>
                </a:cubicBezTo>
                <a:cubicBezTo>
                  <a:pt x="71" y="85"/>
                  <a:pt x="71" y="85"/>
                  <a:pt x="71" y="85"/>
                </a:cubicBezTo>
                <a:cubicBezTo>
                  <a:pt x="71" y="85"/>
                  <a:pt x="71" y="85"/>
                  <a:pt x="71" y="85"/>
                </a:cubicBezTo>
                <a:cubicBezTo>
                  <a:pt x="70" y="85"/>
                  <a:pt x="70" y="85"/>
                  <a:pt x="70" y="85"/>
                </a:cubicBezTo>
                <a:cubicBezTo>
                  <a:pt x="70" y="85"/>
                  <a:pt x="69" y="86"/>
                  <a:pt x="68" y="86"/>
                </a:cubicBezTo>
                <a:cubicBezTo>
                  <a:pt x="69" y="85"/>
                  <a:pt x="69" y="85"/>
                  <a:pt x="70" y="84"/>
                </a:cubicBezTo>
                <a:cubicBezTo>
                  <a:pt x="69" y="84"/>
                  <a:pt x="68" y="84"/>
                  <a:pt x="67" y="84"/>
                </a:cubicBezTo>
                <a:cubicBezTo>
                  <a:pt x="67" y="84"/>
                  <a:pt x="67" y="84"/>
                  <a:pt x="67" y="84"/>
                </a:cubicBezTo>
                <a:cubicBezTo>
                  <a:pt x="67" y="83"/>
                  <a:pt x="67" y="83"/>
                  <a:pt x="67" y="83"/>
                </a:cubicBezTo>
                <a:cubicBezTo>
                  <a:pt x="67" y="83"/>
                  <a:pt x="67" y="83"/>
                  <a:pt x="67" y="83"/>
                </a:cubicBezTo>
                <a:cubicBezTo>
                  <a:pt x="68" y="83"/>
                  <a:pt x="69" y="83"/>
                  <a:pt x="69" y="84"/>
                </a:cubicBezTo>
                <a:cubicBezTo>
                  <a:pt x="70" y="84"/>
                  <a:pt x="70" y="84"/>
                  <a:pt x="70" y="84"/>
                </a:cubicBezTo>
                <a:cubicBezTo>
                  <a:pt x="70" y="84"/>
                  <a:pt x="71" y="84"/>
                  <a:pt x="72" y="83"/>
                </a:cubicBezTo>
                <a:cubicBezTo>
                  <a:pt x="71" y="83"/>
                  <a:pt x="71" y="83"/>
                  <a:pt x="71" y="83"/>
                </a:cubicBezTo>
                <a:cubicBezTo>
                  <a:pt x="71" y="82"/>
                  <a:pt x="71" y="82"/>
                  <a:pt x="71" y="82"/>
                </a:cubicBezTo>
                <a:cubicBezTo>
                  <a:pt x="72" y="82"/>
                  <a:pt x="72" y="82"/>
                  <a:pt x="72" y="82"/>
                </a:cubicBezTo>
                <a:cubicBezTo>
                  <a:pt x="72" y="82"/>
                  <a:pt x="72" y="82"/>
                  <a:pt x="72" y="82"/>
                </a:cubicBezTo>
                <a:cubicBezTo>
                  <a:pt x="72" y="82"/>
                  <a:pt x="72" y="82"/>
                  <a:pt x="72" y="82"/>
                </a:cubicBezTo>
                <a:cubicBezTo>
                  <a:pt x="72" y="81"/>
                  <a:pt x="72" y="81"/>
                  <a:pt x="72" y="81"/>
                </a:cubicBezTo>
                <a:cubicBezTo>
                  <a:pt x="72" y="81"/>
                  <a:pt x="72" y="81"/>
                  <a:pt x="72" y="81"/>
                </a:cubicBezTo>
                <a:cubicBezTo>
                  <a:pt x="73" y="81"/>
                  <a:pt x="73" y="81"/>
                  <a:pt x="73" y="81"/>
                </a:cubicBezTo>
                <a:cubicBezTo>
                  <a:pt x="73" y="82"/>
                  <a:pt x="73" y="82"/>
                  <a:pt x="73" y="82"/>
                </a:cubicBezTo>
                <a:cubicBezTo>
                  <a:pt x="73" y="82"/>
                  <a:pt x="73" y="82"/>
                  <a:pt x="73" y="82"/>
                </a:cubicBezTo>
                <a:cubicBezTo>
                  <a:pt x="73" y="82"/>
                  <a:pt x="73" y="82"/>
                  <a:pt x="73" y="82"/>
                </a:cubicBezTo>
                <a:cubicBezTo>
                  <a:pt x="74" y="82"/>
                  <a:pt x="74" y="82"/>
                  <a:pt x="74" y="82"/>
                </a:cubicBezTo>
                <a:cubicBezTo>
                  <a:pt x="74" y="82"/>
                  <a:pt x="75" y="83"/>
                  <a:pt x="75" y="82"/>
                </a:cubicBezTo>
                <a:cubicBezTo>
                  <a:pt x="75" y="81"/>
                  <a:pt x="75" y="81"/>
                  <a:pt x="76" y="81"/>
                </a:cubicBezTo>
                <a:cubicBezTo>
                  <a:pt x="77" y="80"/>
                  <a:pt x="78" y="80"/>
                  <a:pt x="79" y="80"/>
                </a:cubicBezTo>
                <a:cubicBezTo>
                  <a:pt x="79" y="79"/>
                  <a:pt x="79" y="79"/>
                  <a:pt x="79" y="79"/>
                </a:cubicBezTo>
                <a:cubicBezTo>
                  <a:pt x="80" y="80"/>
                  <a:pt x="80" y="80"/>
                  <a:pt x="80" y="80"/>
                </a:cubicBezTo>
                <a:cubicBezTo>
                  <a:pt x="80" y="79"/>
                  <a:pt x="80" y="79"/>
                  <a:pt x="81" y="78"/>
                </a:cubicBezTo>
                <a:cubicBezTo>
                  <a:pt x="81" y="78"/>
                  <a:pt x="82" y="77"/>
                  <a:pt x="81" y="77"/>
                </a:cubicBezTo>
                <a:cubicBezTo>
                  <a:pt x="81" y="77"/>
                  <a:pt x="80" y="78"/>
                  <a:pt x="81" y="78"/>
                </a:cubicBezTo>
                <a:cubicBezTo>
                  <a:pt x="80" y="78"/>
                  <a:pt x="80" y="78"/>
                  <a:pt x="80" y="78"/>
                </a:cubicBezTo>
                <a:cubicBezTo>
                  <a:pt x="80" y="77"/>
                  <a:pt x="80" y="77"/>
                  <a:pt x="80" y="77"/>
                </a:cubicBezTo>
                <a:cubicBezTo>
                  <a:pt x="80" y="77"/>
                  <a:pt x="80" y="76"/>
                  <a:pt x="80" y="76"/>
                </a:cubicBezTo>
                <a:cubicBezTo>
                  <a:pt x="81" y="75"/>
                  <a:pt x="81" y="74"/>
                  <a:pt x="81" y="74"/>
                </a:cubicBezTo>
                <a:cubicBezTo>
                  <a:pt x="82" y="73"/>
                  <a:pt x="83" y="73"/>
                  <a:pt x="83" y="72"/>
                </a:cubicBezTo>
                <a:cubicBezTo>
                  <a:pt x="84" y="72"/>
                  <a:pt x="84" y="72"/>
                  <a:pt x="84" y="72"/>
                </a:cubicBezTo>
                <a:cubicBezTo>
                  <a:pt x="84" y="72"/>
                  <a:pt x="84" y="72"/>
                  <a:pt x="84" y="72"/>
                </a:cubicBezTo>
                <a:cubicBezTo>
                  <a:pt x="84" y="72"/>
                  <a:pt x="84" y="72"/>
                  <a:pt x="84" y="72"/>
                </a:cubicBezTo>
                <a:cubicBezTo>
                  <a:pt x="84" y="71"/>
                  <a:pt x="84" y="71"/>
                  <a:pt x="84" y="71"/>
                </a:cubicBezTo>
                <a:cubicBezTo>
                  <a:pt x="84" y="71"/>
                  <a:pt x="84" y="71"/>
                  <a:pt x="84" y="70"/>
                </a:cubicBezTo>
                <a:cubicBezTo>
                  <a:pt x="84" y="69"/>
                  <a:pt x="84" y="69"/>
                  <a:pt x="84" y="69"/>
                </a:cubicBezTo>
                <a:cubicBezTo>
                  <a:pt x="83" y="69"/>
                  <a:pt x="83" y="69"/>
                  <a:pt x="83" y="69"/>
                </a:cubicBezTo>
                <a:cubicBezTo>
                  <a:pt x="83" y="69"/>
                  <a:pt x="82" y="69"/>
                  <a:pt x="81" y="68"/>
                </a:cubicBezTo>
                <a:cubicBezTo>
                  <a:pt x="81" y="68"/>
                  <a:pt x="81" y="68"/>
                  <a:pt x="81" y="68"/>
                </a:cubicBezTo>
                <a:cubicBezTo>
                  <a:pt x="81" y="66"/>
                  <a:pt x="81" y="65"/>
                  <a:pt x="82" y="64"/>
                </a:cubicBezTo>
                <a:cubicBezTo>
                  <a:pt x="82" y="63"/>
                  <a:pt x="82" y="63"/>
                  <a:pt x="82" y="63"/>
                </a:cubicBezTo>
                <a:cubicBezTo>
                  <a:pt x="83" y="62"/>
                  <a:pt x="84" y="62"/>
                  <a:pt x="85" y="61"/>
                </a:cubicBezTo>
                <a:cubicBezTo>
                  <a:pt x="86" y="61"/>
                  <a:pt x="86" y="61"/>
                  <a:pt x="86" y="61"/>
                </a:cubicBezTo>
                <a:cubicBezTo>
                  <a:pt x="86" y="61"/>
                  <a:pt x="86" y="61"/>
                  <a:pt x="86" y="61"/>
                </a:cubicBezTo>
                <a:cubicBezTo>
                  <a:pt x="87" y="61"/>
                  <a:pt x="87" y="61"/>
                  <a:pt x="87" y="61"/>
                </a:cubicBezTo>
                <a:cubicBezTo>
                  <a:pt x="87" y="61"/>
                  <a:pt x="87" y="61"/>
                  <a:pt x="87" y="61"/>
                </a:cubicBezTo>
                <a:cubicBezTo>
                  <a:pt x="87" y="60"/>
                  <a:pt x="88" y="60"/>
                  <a:pt x="88" y="59"/>
                </a:cubicBezTo>
                <a:cubicBezTo>
                  <a:pt x="88" y="59"/>
                  <a:pt x="88" y="58"/>
                  <a:pt x="88" y="58"/>
                </a:cubicBezTo>
                <a:cubicBezTo>
                  <a:pt x="88" y="57"/>
                  <a:pt x="89" y="57"/>
                  <a:pt x="89" y="56"/>
                </a:cubicBezTo>
                <a:cubicBezTo>
                  <a:pt x="90" y="56"/>
                  <a:pt x="90" y="56"/>
                  <a:pt x="91" y="56"/>
                </a:cubicBezTo>
                <a:cubicBezTo>
                  <a:pt x="91" y="56"/>
                  <a:pt x="91" y="56"/>
                  <a:pt x="91" y="56"/>
                </a:cubicBezTo>
                <a:cubicBezTo>
                  <a:pt x="92" y="56"/>
                  <a:pt x="93" y="56"/>
                  <a:pt x="93" y="56"/>
                </a:cubicBezTo>
                <a:cubicBezTo>
                  <a:pt x="94" y="56"/>
                  <a:pt x="94" y="56"/>
                  <a:pt x="94" y="56"/>
                </a:cubicBezTo>
                <a:cubicBezTo>
                  <a:pt x="94" y="56"/>
                  <a:pt x="94" y="56"/>
                  <a:pt x="94" y="56"/>
                </a:cubicBezTo>
                <a:cubicBezTo>
                  <a:pt x="95" y="56"/>
                  <a:pt x="95" y="56"/>
                  <a:pt x="95" y="56"/>
                </a:cubicBezTo>
                <a:cubicBezTo>
                  <a:pt x="95" y="56"/>
                  <a:pt x="95" y="56"/>
                  <a:pt x="95" y="56"/>
                </a:cubicBezTo>
                <a:cubicBezTo>
                  <a:pt x="95" y="57"/>
                  <a:pt x="95" y="57"/>
                  <a:pt x="95" y="57"/>
                </a:cubicBezTo>
                <a:cubicBezTo>
                  <a:pt x="96" y="57"/>
                  <a:pt x="96" y="57"/>
                  <a:pt x="96" y="57"/>
                </a:cubicBezTo>
                <a:cubicBezTo>
                  <a:pt x="95" y="58"/>
                  <a:pt x="95" y="58"/>
                  <a:pt x="94" y="58"/>
                </a:cubicBezTo>
                <a:cubicBezTo>
                  <a:pt x="94" y="59"/>
                  <a:pt x="93" y="59"/>
                  <a:pt x="92" y="60"/>
                </a:cubicBezTo>
                <a:cubicBezTo>
                  <a:pt x="92" y="60"/>
                  <a:pt x="92" y="60"/>
                  <a:pt x="92" y="60"/>
                </a:cubicBezTo>
                <a:cubicBezTo>
                  <a:pt x="91" y="61"/>
                  <a:pt x="91" y="61"/>
                  <a:pt x="90" y="61"/>
                </a:cubicBezTo>
                <a:cubicBezTo>
                  <a:pt x="90" y="62"/>
                  <a:pt x="90" y="62"/>
                  <a:pt x="90" y="62"/>
                </a:cubicBezTo>
                <a:cubicBezTo>
                  <a:pt x="89" y="62"/>
                  <a:pt x="89" y="62"/>
                  <a:pt x="89" y="62"/>
                </a:cubicBezTo>
                <a:cubicBezTo>
                  <a:pt x="89" y="63"/>
                  <a:pt x="89" y="63"/>
                  <a:pt x="89" y="63"/>
                </a:cubicBezTo>
                <a:cubicBezTo>
                  <a:pt x="88" y="63"/>
                  <a:pt x="88" y="63"/>
                  <a:pt x="88" y="63"/>
                </a:cubicBezTo>
                <a:cubicBezTo>
                  <a:pt x="88" y="63"/>
                  <a:pt x="88" y="64"/>
                  <a:pt x="88" y="64"/>
                </a:cubicBezTo>
                <a:cubicBezTo>
                  <a:pt x="89" y="65"/>
                  <a:pt x="89" y="66"/>
                  <a:pt x="89" y="68"/>
                </a:cubicBezTo>
                <a:cubicBezTo>
                  <a:pt x="89" y="68"/>
                  <a:pt x="89" y="68"/>
                  <a:pt x="89" y="68"/>
                </a:cubicBezTo>
                <a:cubicBezTo>
                  <a:pt x="89" y="68"/>
                  <a:pt x="89" y="68"/>
                  <a:pt x="89" y="68"/>
                </a:cubicBezTo>
                <a:cubicBezTo>
                  <a:pt x="89" y="69"/>
                  <a:pt x="89" y="69"/>
                  <a:pt x="89" y="69"/>
                </a:cubicBezTo>
                <a:cubicBezTo>
                  <a:pt x="90" y="69"/>
                  <a:pt x="90" y="69"/>
                  <a:pt x="90" y="69"/>
                </a:cubicBezTo>
                <a:cubicBezTo>
                  <a:pt x="90" y="69"/>
                  <a:pt x="90" y="69"/>
                  <a:pt x="90" y="69"/>
                </a:cubicBezTo>
                <a:cubicBezTo>
                  <a:pt x="90" y="69"/>
                  <a:pt x="90" y="70"/>
                  <a:pt x="91" y="70"/>
                </a:cubicBezTo>
                <a:cubicBezTo>
                  <a:pt x="91" y="70"/>
                  <a:pt x="92" y="70"/>
                  <a:pt x="92" y="70"/>
                </a:cubicBezTo>
                <a:cubicBezTo>
                  <a:pt x="92" y="70"/>
                  <a:pt x="92" y="70"/>
                  <a:pt x="92" y="70"/>
                </a:cubicBezTo>
                <a:cubicBezTo>
                  <a:pt x="92" y="71"/>
                  <a:pt x="92" y="71"/>
                  <a:pt x="92" y="71"/>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5" y="70"/>
                  <a:pt x="95" y="70"/>
                </a:cubicBezTo>
                <a:cubicBezTo>
                  <a:pt x="96" y="70"/>
                  <a:pt x="96" y="70"/>
                  <a:pt x="96" y="70"/>
                </a:cubicBezTo>
                <a:cubicBezTo>
                  <a:pt x="96" y="70"/>
                  <a:pt x="96" y="70"/>
                  <a:pt x="96" y="70"/>
                </a:cubicBezTo>
                <a:cubicBezTo>
                  <a:pt x="97" y="70"/>
                  <a:pt x="97" y="70"/>
                  <a:pt x="97" y="70"/>
                </a:cubicBezTo>
                <a:cubicBezTo>
                  <a:pt x="97" y="70"/>
                  <a:pt x="98" y="70"/>
                  <a:pt x="98" y="69"/>
                </a:cubicBezTo>
                <a:cubicBezTo>
                  <a:pt x="99" y="69"/>
                  <a:pt x="99" y="69"/>
                  <a:pt x="99" y="69"/>
                </a:cubicBezTo>
                <a:cubicBezTo>
                  <a:pt x="100" y="69"/>
                  <a:pt x="100" y="69"/>
                  <a:pt x="100" y="69"/>
                </a:cubicBezTo>
                <a:cubicBezTo>
                  <a:pt x="100" y="69"/>
                  <a:pt x="100" y="69"/>
                  <a:pt x="100" y="69"/>
                </a:cubicBezTo>
                <a:cubicBezTo>
                  <a:pt x="101" y="69"/>
                  <a:pt x="101" y="69"/>
                  <a:pt x="101" y="69"/>
                </a:cubicBezTo>
                <a:cubicBezTo>
                  <a:pt x="101" y="69"/>
                  <a:pt x="101" y="69"/>
                  <a:pt x="101" y="69"/>
                </a:cubicBezTo>
                <a:cubicBezTo>
                  <a:pt x="101" y="69"/>
                  <a:pt x="101" y="69"/>
                  <a:pt x="101" y="69"/>
                </a:cubicBezTo>
                <a:cubicBezTo>
                  <a:pt x="101" y="69"/>
                  <a:pt x="101" y="69"/>
                  <a:pt x="101" y="69"/>
                </a:cubicBezTo>
                <a:cubicBezTo>
                  <a:pt x="102" y="69"/>
                  <a:pt x="102" y="69"/>
                  <a:pt x="102" y="69"/>
                </a:cubicBezTo>
                <a:cubicBezTo>
                  <a:pt x="103" y="69"/>
                  <a:pt x="103" y="69"/>
                  <a:pt x="103" y="69"/>
                </a:cubicBezTo>
                <a:cubicBezTo>
                  <a:pt x="103" y="69"/>
                  <a:pt x="104" y="69"/>
                  <a:pt x="104" y="70"/>
                </a:cubicBezTo>
                <a:cubicBezTo>
                  <a:pt x="104" y="70"/>
                  <a:pt x="104" y="70"/>
                  <a:pt x="104" y="70"/>
                </a:cubicBezTo>
                <a:cubicBezTo>
                  <a:pt x="103" y="70"/>
                  <a:pt x="102" y="71"/>
                  <a:pt x="102" y="71"/>
                </a:cubicBezTo>
                <a:close/>
                <a:moveTo>
                  <a:pt x="97" y="129"/>
                </a:moveTo>
                <a:cubicBezTo>
                  <a:pt x="96" y="129"/>
                  <a:pt x="96" y="129"/>
                  <a:pt x="96" y="129"/>
                </a:cubicBezTo>
                <a:cubicBezTo>
                  <a:pt x="96" y="129"/>
                  <a:pt x="96" y="129"/>
                  <a:pt x="96" y="129"/>
                </a:cubicBezTo>
                <a:cubicBezTo>
                  <a:pt x="96" y="129"/>
                  <a:pt x="96" y="129"/>
                  <a:pt x="96" y="129"/>
                </a:cubicBezTo>
                <a:cubicBezTo>
                  <a:pt x="96" y="129"/>
                  <a:pt x="96" y="129"/>
                  <a:pt x="96" y="129"/>
                </a:cubicBezTo>
                <a:cubicBezTo>
                  <a:pt x="95" y="129"/>
                  <a:pt x="95" y="129"/>
                  <a:pt x="95" y="129"/>
                </a:cubicBezTo>
                <a:cubicBezTo>
                  <a:pt x="95" y="128"/>
                  <a:pt x="95" y="128"/>
                  <a:pt x="95" y="128"/>
                </a:cubicBezTo>
                <a:cubicBezTo>
                  <a:pt x="95" y="128"/>
                  <a:pt x="96" y="128"/>
                  <a:pt x="97" y="129"/>
                </a:cubicBezTo>
                <a:close/>
                <a:moveTo>
                  <a:pt x="58" y="69"/>
                </a:moveTo>
                <a:cubicBezTo>
                  <a:pt x="58" y="69"/>
                  <a:pt x="58" y="69"/>
                  <a:pt x="58" y="69"/>
                </a:cubicBezTo>
                <a:cubicBezTo>
                  <a:pt x="58" y="69"/>
                  <a:pt x="58" y="69"/>
                  <a:pt x="58" y="69"/>
                </a:cubicBezTo>
                <a:cubicBezTo>
                  <a:pt x="58" y="69"/>
                  <a:pt x="58" y="69"/>
                  <a:pt x="58" y="69"/>
                </a:cubicBezTo>
                <a:cubicBezTo>
                  <a:pt x="58" y="69"/>
                  <a:pt x="58" y="69"/>
                  <a:pt x="58" y="69"/>
                </a:cubicBezTo>
                <a:close/>
                <a:moveTo>
                  <a:pt x="277" y="187"/>
                </a:moveTo>
                <a:cubicBezTo>
                  <a:pt x="278" y="188"/>
                  <a:pt x="279" y="189"/>
                  <a:pt x="279" y="191"/>
                </a:cubicBezTo>
                <a:cubicBezTo>
                  <a:pt x="280" y="192"/>
                  <a:pt x="280" y="194"/>
                  <a:pt x="281" y="196"/>
                </a:cubicBezTo>
                <a:cubicBezTo>
                  <a:pt x="282" y="197"/>
                  <a:pt x="282" y="198"/>
                  <a:pt x="283" y="199"/>
                </a:cubicBezTo>
                <a:cubicBezTo>
                  <a:pt x="281" y="199"/>
                  <a:pt x="281" y="199"/>
                  <a:pt x="281" y="199"/>
                </a:cubicBezTo>
                <a:cubicBezTo>
                  <a:pt x="281" y="200"/>
                  <a:pt x="281" y="200"/>
                  <a:pt x="281" y="200"/>
                </a:cubicBezTo>
                <a:cubicBezTo>
                  <a:pt x="283" y="200"/>
                  <a:pt x="283" y="200"/>
                  <a:pt x="283" y="200"/>
                </a:cubicBezTo>
                <a:cubicBezTo>
                  <a:pt x="282" y="201"/>
                  <a:pt x="282" y="201"/>
                  <a:pt x="282" y="202"/>
                </a:cubicBezTo>
                <a:cubicBezTo>
                  <a:pt x="282" y="202"/>
                  <a:pt x="283" y="202"/>
                  <a:pt x="283" y="202"/>
                </a:cubicBezTo>
                <a:cubicBezTo>
                  <a:pt x="283" y="203"/>
                  <a:pt x="283" y="204"/>
                  <a:pt x="282" y="205"/>
                </a:cubicBezTo>
                <a:cubicBezTo>
                  <a:pt x="282" y="205"/>
                  <a:pt x="283" y="206"/>
                  <a:pt x="283" y="207"/>
                </a:cubicBezTo>
                <a:cubicBezTo>
                  <a:pt x="282" y="209"/>
                  <a:pt x="282" y="211"/>
                  <a:pt x="282" y="213"/>
                </a:cubicBezTo>
                <a:cubicBezTo>
                  <a:pt x="282" y="212"/>
                  <a:pt x="283" y="212"/>
                  <a:pt x="283" y="211"/>
                </a:cubicBezTo>
                <a:cubicBezTo>
                  <a:pt x="284" y="212"/>
                  <a:pt x="284" y="213"/>
                  <a:pt x="284" y="213"/>
                </a:cubicBezTo>
                <a:cubicBezTo>
                  <a:pt x="285" y="213"/>
                  <a:pt x="285" y="213"/>
                  <a:pt x="285" y="213"/>
                </a:cubicBezTo>
                <a:cubicBezTo>
                  <a:pt x="285" y="214"/>
                  <a:pt x="285" y="214"/>
                  <a:pt x="285" y="214"/>
                </a:cubicBezTo>
                <a:cubicBezTo>
                  <a:pt x="286" y="215"/>
                  <a:pt x="287" y="216"/>
                  <a:pt x="287" y="217"/>
                </a:cubicBezTo>
                <a:cubicBezTo>
                  <a:pt x="288" y="218"/>
                  <a:pt x="288" y="219"/>
                  <a:pt x="287" y="220"/>
                </a:cubicBezTo>
                <a:cubicBezTo>
                  <a:pt x="288" y="220"/>
                  <a:pt x="288" y="220"/>
                  <a:pt x="288" y="220"/>
                </a:cubicBezTo>
                <a:cubicBezTo>
                  <a:pt x="288" y="221"/>
                  <a:pt x="288" y="221"/>
                  <a:pt x="288" y="221"/>
                </a:cubicBezTo>
                <a:cubicBezTo>
                  <a:pt x="288" y="221"/>
                  <a:pt x="288" y="221"/>
                  <a:pt x="288" y="221"/>
                </a:cubicBezTo>
                <a:cubicBezTo>
                  <a:pt x="288" y="223"/>
                  <a:pt x="290" y="224"/>
                  <a:pt x="290" y="226"/>
                </a:cubicBezTo>
                <a:cubicBezTo>
                  <a:pt x="292" y="228"/>
                  <a:pt x="294" y="229"/>
                  <a:pt x="296" y="231"/>
                </a:cubicBezTo>
                <a:cubicBezTo>
                  <a:pt x="296" y="231"/>
                  <a:pt x="297" y="230"/>
                  <a:pt x="298" y="230"/>
                </a:cubicBezTo>
                <a:cubicBezTo>
                  <a:pt x="297" y="229"/>
                  <a:pt x="296" y="227"/>
                  <a:pt x="296" y="226"/>
                </a:cubicBezTo>
                <a:cubicBezTo>
                  <a:pt x="295" y="224"/>
                  <a:pt x="295" y="223"/>
                  <a:pt x="295" y="221"/>
                </a:cubicBezTo>
                <a:cubicBezTo>
                  <a:pt x="295" y="220"/>
                  <a:pt x="294" y="218"/>
                  <a:pt x="293" y="217"/>
                </a:cubicBezTo>
                <a:cubicBezTo>
                  <a:pt x="292" y="217"/>
                  <a:pt x="292" y="217"/>
                  <a:pt x="292" y="217"/>
                </a:cubicBezTo>
                <a:cubicBezTo>
                  <a:pt x="291" y="216"/>
                  <a:pt x="291" y="216"/>
                  <a:pt x="290" y="215"/>
                </a:cubicBezTo>
                <a:cubicBezTo>
                  <a:pt x="290" y="215"/>
                  <a:pt x="289" y="215"/>
                  <a:pt x="289" y="215"/>
                </a:cubicBezTo>
                <a:cubicBezTo>
                  <a:pt x="288" y="215"/>
                  <a:pt x="288" y="214"/>
                  <a:pt x="287" y="214"/>
                </a:cubicBezTo>
                <a:cubicBezTo>
                  <a:pt x="288" y="213"/>
                  <a:pt x="287" y="212"/>
                  <a:pt x="287" y="211"/>
                </a:cubicBezTo>
                <a:cubicBezTo>
                  <a:pt x="286" y="210"/>
                  <a:pt x="286" y="209"/>
                  <a:pt x="286" y="208"/>
                </a:cubicBezTo>
                <a:cubicBezTo>
                  <a:pt x="285" y="209"/>
                  <a:pt x="285" y="209"/>
                  <a:pt x="285" y="209"/>
                </a:cubicBezTo>
                <a:cubicBezTo>
                  <a:pt x="284" y="208"/>
                  <a:pt x="284" y="206"/>
                  <a:pt x="284" y="205"/>
                </a:cubicBezTo>
                <a:cubicBezTo>
                  <a:pt x="285" y="205"/>
                  <a:pt x="285" y="204"/>
                  <a:pt x="285" y="203"/>
                </a:cubicBezTo>
                <a:cubicBezTo>
                  <a:pt x="286" y="202"/>
                  <a:pt x="286" y="199"/>
                  <a:pt x="286" y="197"/>
                </a:cubicBezTo>
                <a:cubicBezTo>
                  <a:pt x="286" y="197"/>
                  <a:pt x="287" y="197"/>
                  <a:pt x="288" y="197"/>
                </a:cubicBezTo>
                <a:cubicBezTo>
                  <a:pt x="288" y="198"/>
                  <a:pt x="288" y="199"/>
                  <a:pt x="288" y="199"/>
                </a:cubicBezTo>
                <a:cubicBezTo>
                  <a:pt x="289" y="200"/>
                  <a:pt x="289" y="200"/>
                  <a:pt x="289" y="200"/>
                </a:cubicBezTo>
                <a:cubicBezTo>
                  <a:pt x="289" y="199"/>
                  <a:pt x="290" y="199"/>
                  <a:pt x="290" y="199"/>
                </a:cubicBezTo>
                <a:cubicBezTo>
                  <a:pt x="290" y="200"/>
                  <a:pt x="291" y="200"/>
                  <a:pt x="291" y="201"/>
                </a:cubicBezTo>
                <a:cubicBezTo>
                  <a:pt x="291" y="201"/>
                  <a:pt x="291" y="201"/>
                  <a:pt x="291" y="201"/>
                </a:cubicBezTo>
                <a:cubicBezTo>
                  <a:pt x="292" y="201"/>
                  <a:pt x="292" y="201"/>
                  <a:pt x="292" y="201"/>
                </a:cubicBezTo>
                <a:cubicBezTo>
                  <a:pt x="293" y="202"/>
                  <a:pt x="293" y="203"/>
                  <a:pt x="294" y="204"/>
                </a:cubicBezTo>
                <a:cubicBezTo>
                  <a:pt x="294" y="204"/>
                  <a:pt x="294" y="204"/>
                  <a:pt x="295" y="203"/>
                </a:cubicBezTo>
                <a:cubicBezTo>
                  <a:pt x="295" y="204"/>
                  <a:pt x="295" y="205"/>
                  <a:pt x="295" y="205"/>
                </a:cubicBezTo>
                <a:cubicBezTo>
                  <a:pt x="296" y="205"/>
                  <a:pt x="296" y="205"/>
                  <a:pt x="296" y="205"/>
                </a:cubicBezTo>
                <a:cubicBezTo>
                  <a:pt x="296" y="205"/>
                  <a:pt x="297" y="205"/>
                  <a:pt x="297" y="205"/>
                </a:cubicBezTo>
                <a:cubicBezTo>
                  <a:pt x="297" y="206"/>
                  <a:pt x="298" y="206"/>
                  <a:pt x="298" y="206"/>
                </a:cubicBezTo>
                <a:cubicBezTo>
                  <a:pt x="298" y="208"/>
                  <a:pt x="298" y="209"/>
                  <a:pt x="298" y="211"/>
                </a:cubicBezTo>
                <a:cubicBezTo>
                  <a:pt x="299" y="210"/>
                  <a:pt x="300" y="210"/>
                  <a:pt x="300" y="209"/>
                </a:cubicBezTo>
                <a:cubicBezTo>
                  <a:pt x="301" y="209"/>
                  <a:pt x="301" y="208"/>
                  <a:pt x="302" y="208"/>
                </a:cubicBezTo>
                <a:cubicBezTo>
                  <a:pt x="302" y="208"/>
                  <a:pt x="302" y="208"/>
                  <a:pt x="302" y="208"/>
                </a:cubicBezTo>
                <a:cubicBezTo>
                  <a:pt x="302" y="207"/>
                  <a:pt x="303" y="206"/>
                  <a:pt x="303" y="205"/>
                </a:cubicBezTo>
                <a:cubicBezTo>
                  <a:pt x="303" y="205"/>
                  <a:pt x="304" y="206"/>
                  <a:pt x="304" y="205"/>
                </a:cubicBezTo>
                <a:cubicBezTo>
                  <a:pt x="305" y="205"/>
                  <a:pt x="306" y="204"/>
                  <a:pt x="307" y="203"/>
                </a:cubicBezTo>
                <a:cubicBezTo>
                  <a:pt x="308" y="203"/>
                  <a:pt x="308" y="202"/>
                  <a:pt x="308" y="201"/>
                </a:cubicBezTo>
                <a:cubicBezTo>
                  <a:pt x="308" y="200"/>
                  <a:pt x="309" y="198"/>
                  <a:pt x="308" y="196"/>
                </a:cubicBezTo>
                <a:cubicBezTo>
                  <a:pt x="307" y="193"/>
                  <a:pt x="306" y="190"/>
                  <a:pt x="304" y="189"/>
                </a:cubicBezTo>
                <a:cubicBezTo>
                  <a:pt x="302" y="187"/>
                  <a:pt x="300" y="186"/>
                  <a:pt x="300" y="184"/>
                </a:cubicBezTo>
                <a:cubicBezTo>
                  <a:pt x="299" y="184"/>
                  <a:pt x="298" y="183"/>
                  <a:pt x="297" y="182"/>
                </a:cubicBezTo>
                <a:cubicBezTo>
                  <a:pt x="297" y="180"/>
                  <a:pt x="298" y="179"/>
                  <a:pt x="299" y="178"/>
                </a:cubicBezTo>
                <a:cubicBezTo>
                  <a:pt x="299" y="177"/>
                  <a:pt x="301" y="176"/>
                  <a:pt x="302" y="175"/>
                </a:cubicBezTo>
                <a:cubicBezTo>
                  <a:pt x="303" y="175"/>
                  <a:pt x="303" y="175"/>
                  <a:pt x="304" y="175"/>
                </a:cubicBezTo>
                <a:cubicBezTo>
                  <a:pt x="305" y="175"/>
                  <a:pt x="306" y="175"/>
                  <a:pt x="306" y="175"/>
                </a:cubicBezTo>
                <a:cubicBezTo>
                  <a:pt x="306" y="176"/>
                  <a:pt x="306" y="177"/>
                  <a:pt x="307" y="178"/>
                </a:cubicBezTo>
                <a:cubicBezTo>
                  <a:pt x="307" y="178"/>
                  <a:pt x="308" y="178"/>
                  <a:pt x="308" y="178"/>
                </a:cubicBezTo>
                <a:cubicBezTo>
                  <a:pt x="308" y="177"/>
                  <a:pt x="308" y="177"/>
                  <a:pt x="308" y="176"/>
                </a:cubicBezTo>
                <a:cubicBezTo>
                  <a:pt x="308" y="175"/>
                  <a:pt x="309" y="175"/>
                  <a:pt x="311" y="175"/>
                </a:cubicBezTo>
                <a:cubicBezTo>
                  <a:pt x="311" y="174"/>
                  <a:pt x="311" y="174"/>
                  <a:pt x="311" y="174"/>
                </a:cubicBezTo>
                <a:cubicBezTo>
                  <a:pt x="313" y="174"/>
                  <a:pt x="314" y="173"/>
                  <a:pt x="315" y="173"/>
                </a:cubicBezTo>
                <a:cubicBezTo>
                  <a:pt x="315" y="172"/>
                  <a:pt x="315" y="172"/>
                  <a:pt x="315" y="171"/>
                </a:cubicBezTo>
                <a:cubicBezTo>
                  <a:pt x="315" y="172"/>
                  <a:pt x="316" y="172"/>
                  <a:pt x="316" y="172"/>
                </a:cubicBezTo>
                <a:cubicBezTo>
                  <a:pt x="317" y="172"/>
                  <a:pt x="317" y="172"/>
                  <a:pt x="318" y="171"/>
                </a:cubicBezTo>
                <a:cubicBezTo>
                  <a:pt x="319" y="171"/>
                  <a:pt x="320" y="171"/>
                  <a:pt x="322" y="171"/>
                </a:cubicBezTo>
                <a:cubicBezTo>
                  <a:pt x="322" y="170"/>
                  <a:pt x="322" y="170"/>
                  <a:pt x="322" y="169"/>
                </a:cubicBezTo>
                <a:cubicBezTo>
                  <a:pt x="323" y="169"/>
                  <a:pt x="324" y="168"/>
                  <a:pt x="325" y="167"/>
                </a:cubicBezTo>
                <a:cubicBezTo>
                  <a:pt x="325" y="167"/>
                  <a:pt x="325" y="166"/>
                  <a:pt x="325" y="166"/>
                </a:cubicBezTo>
                <a:cubicBezTo>
                  <a:pt x="325" y="166"/>
                  <a:pt x="326" y="166"/>
                  <a:pt x="326" y="166"/>
                </a:cubicBezTo>
                <a:cubicBezTo>
                  <a:pt x="326" y="165"/>
                  <a:pt x="327" y="165"/>
                  <a:pt x="327" y="164"/>
                </a:cubicBezTo>
                <a:cubicBezTo>
                  <a:pt x="328" y="164"/>
                  <a:pt x="328" y="164"/>
                  <a:pt x="328" y="164"/>
                </a:cubicBezTo>
                <a:cubicBezTo>
                  <a:pt x="328" y="163"/>
                  <a:pt x="328" y="163"/>
                  <a:pt x="328" y="163"/>
                </a:cubicBezTo>
                <a:cubicBezTo>
                  <a:pt x="328" y="163"/>
                  <a:pt x="328" y="163"/>
                  <a:pt x="328" y="163"/>
                </a:cubicBezTo>
                <a:cubicBezTo>
                  <a:pt x="328" y="163"/>
                  <a:pt x="327" y="162"/>
                  <a:pt x="327" y="162"/>
                </a:cubicBezTo>
                <a:cubicBezTo>
                  <a:pt x="328" y="161"/>
                  <a:pt x="328" y="161"/>
                  <a:pt x="328" y="161"/>
                </a:cubicBezTo>
                <a:cubicBezTo>
                  <a:pt x="328" y="160"/>
                  <a:pt x="328" y="160"/>
                  <a:pt x="328" y="160"/>
                </a:cubicBezTo>
                <a:cubicBezTo>
                  <a:pt x="328" y="160"/>
                  <a:pt x="328" y="160"/>
                  <a:pt x="328" y="160"/>
                </a:cubicBezTo>
                <a:cubicBezTo>
                  <a:pt x="329" y="159"/>
                  <a:pt x="329" y="157"/>
                  <a:pt x="329" y="156"/>
                </a:cubicBezTo>
                <a:cubicBezTo>
                  <a:pt x="330" y="156"/>
                  <a:pt x="330" y="156"/>
                  <a:pt x="330" y="156"/>
                </a:cubicBezTo>
                <a:cubicBezTo>
                  <a:pt x="330" y="155"/>
                  <a:pt x="330" y="154"/>
                  <a:pt x="330" y="153"/>
                </a:cubicBezTo>
                <a:cubicBezTo>
                  <a:pt x="330" y="152"/>
                  <a:pt x="329" y="151"/>
                  <a:pt x="328" y="151"/>
                </a:cubicBezTo>
                <a:cubicBezTo>
                  <a:pt x="328" y="151"/>
                  <a:pt x="327" y="151"/>
                  <a:pt x="327" y="151"/>
                </a:cubicBezTo>
                <a:cubicBezTo>
                  <a:pt x="327" y="150"/>
                  <a:pt x="328" y="149"/>
                  <a:pt x="329" y="149"/>
                </a:cubicBezTo>
                <a:cubicBezTo>
                  <a:pt x="328" y="148"/>
                  <a:pt x="327" y="148"/>
                  <a:pt x="326" y="147"/>
                </a:cubicBezTo>
                <a:cubicBezTo>
                  <a:pt x="327" y="147"/>
                  <a:pt x="328" y="147"/>
                  <a:pt x="328" y="147"/>
                </a:cubicBezTo>
                <a:cubicBezTo>
                  <a:pt x="327" y="146"/>
                  <a:pt x="326" y="145"/>
                  <a:pt x="325" y="145"/>
                </a:cubicBezTo>
                <a:cubicBezTo>
                  <a:pt x="324" y="143"/>
                  <a:pt x="323" y="142"/>
                  <a:pt x="322" y="140"/>
                </a:cubicBezTo>
                <a:cubicBezTo>
                  <a:pt x="321" y="140"/>
                  <a:pt x="320" y="139"/>
                  <a:pt x="319" y="139"/>
                </a:cubicBezTo>
                <a:cubicBezTo>
                  <a:pt x="319" y="138"/>
                  <a:pt x="319" y="137"/>
                  <a:pt x="320" y="136"/>
                </a:cubicBezTo>
                <a:cubicBezTo>
                  <a:pt x="320" y="136"/>
                  <a:pt x="320" y="136"/>
                  <a:pt x="320" y="136"/>
                </a:cubicBezTo>
                <a:cubicBezTo>
                  <a:pt x="320" y="136"/>
                  <a:pt x="321" y="135"/>
                  <a:pt x="321" y="134"/>
                </a:cubicBezTo>
                <a:cubicBezTo>
                  <a:pt x="322" y="134"/>
                  <a:pt x="322" y="134"/>
                  <a:pt x="323" y="133"/>
                </a:cubicBezTo>
                <a:cubicBezTo>
                  <a:pt x="324" y="134"/>
                  <a:pt x="324" y="134"/>
                  <a:pt x="324" y="134"/>
                </a:cubicBezTo>
                <a:cubicBezTo>
                  <a:pt x="324" y="132"/>
                  <a:pt x="324" y="132"/>
                  <a:pt x="324" y="132"/>
                </a:cubicBezTo>
                <a:cubicBezTo>
                  <a:pt x="322" y="132"/>
                  <a:pt x="320" y="131"/>
                  <a:pt x="318" y="131"/>
                </a:cubicBezTo>
                <a:cubicBezTo>
                  <a:pt x="318" y="131"/>
                  <a:pt x="318" y="132"/>
                  <a:pt x="318" y="132"/>
                </a:cubicBezTo>
                <a:cubicBezTo>
                  <a:pt x="317" y="132"/>
                  <a:pt x="316" y="132"/>
                  <a:pt x="316" y="132"/>
                </a:cubicBezTo>
                <a:cubicBezTo>
                  <a:pt x="315" y="131"/>
                  <a:pt x="315" y="130"/>
                  <a:pt x="314" y="130"/>
                </a:cubicBezTo>
                <a:cubicBezTo>
                  <a:pt x="313" y="130"/>
                  <a:pt x="311" y="130"/>
                  <a:pt x="310" y="129"/>
                </a:cubicBezTo>
                <a:cubicBezTo>
                  <a:pt x="310" y="129"/>
                  <a:pt x="309" y="128"/>
                  <a:pt x="309" y="127"/>
                </a:cubicBezTo>
                <a:cubicBezTo>
                  <a:pt x="310" y="128"/>
                  <a:pt x="312" y="127"/>
                  <a:pt x="313" y="127"/>
                </a:cubicBezTo>
                <a:cubicBezTo>
                  <a:pt x="313" y="126"/>
                  <a:pt x="313" y="126"/>
                  <a:pt x="312" y="126"/>
                </a:cubicBezTo>
                <a:cubicBezTo>
                  <a:pt x="313" y="125"/>
                  <a:pt x="314" y="125"/>
                  <a:pt x="314" y="124"/>
                </a:cubicBezTo>
                <a:cubicBezTo>
                  <a:pt x="314" y="124"/>
                  <a:pt x="315" y="123"/>
                  <a:pt x="315" y="123"/>
                </a:cubicBezTo>
                <a:cubicBezTo>
                  <a:pt x="316" y="123"/>
                  <a:pt x="317" y="123"/>
                  <a:pt x="318" y="124"/>
                </a:cubicBezTo>
                <a:cubicBezTo>
                  <a:pt x="317" y="125"/>
                  <a:pt x="317" y="125"/>
                  <a:pt x="317" y="126"/>
                </a:cubicBezTo>
                <a:cubicBezTo>
                  <a:pt x="318" y="126"/>
                  <a:pt x="318" y="126"/>
                  <a:pt x="318" y="126"/>
                </a:cubicBezTo>
                <a:cubicBezTo>
                  <a:pt x="318" y="127"/>
                  <a:pt x="318" y="129"/>
                  <a:pt x="319" y="128"/>
                </a:cubicBezTo>
                <a:cubicBezTo>
                  <a:pt x="319" y="128"/>
                  <a:pt x="319" y="128"/>
                  <a:pt x="319" y="128"/>
                </a:cubicBezTo>
                <a:cubicBezTo>
                  <a:pt x="320" y="127"/>
                  <a:pt x="320" y="126"/>
                  <a:pt x="321" y="126"/>
                </a:cubicBezTo>
                <a:cubicBezTo>
                  <a:pt x="321" y="126"/>
                  <a:pt x="322" y="126"/>
                  <a:pt x="323" y="126"/>
                </a:cubicBezTo>
                <a:cubicBezTo>
                  <a:pt x="324" y="126"/>
                  <a:pt x="325" y="126"/>
                  <a:pt x="326" y="127"/>
                </a:cubicBezTo>
                <a:cubicBezTo>
                  <a:pt x="326" y="128"/>
                  <a:pt x="326" y="129"/>
                  <a:pt x="327" y="130"/>
                </a:cubicBezTo>
                <a:cubicBezTo>
                  <a:pt x="327" y="131"/>
                  <a:pt x="328" y="131"/>
                  <a:pt x="329" y="132"/>
                </a:cubicBezTo>
                <a:cubicBezTo>
                  <a:pt x="329" y="131"/>
                  <a:pt x="329" y="131"/>
                  <a:pt x="329" y="131"/>
                </a:cubicBezTo>
                <a:cubicBezTo>
                  <a:pt x="330" y="131"/>
                  <a:pt x="330" y="131"/>
                  <a:pt x="330" y="131"/>
                </a:cubicBezTo>
                <a:cubicBezTo>
                  <a:pt x="330" y="131"/>
                  <a:pt x="330" y="131"/>
                  <a:pt x="330" y="131"/>
                </a:cubicBezTo>
                <a:cubicBezTo>
                  <a:pt x="331" y="132"/>
                  <a:pt x="332" y="132"/>
                  <a:pt x="332" y="133"/>
                </a:cubicBezTo>
                <a:cubicBezTo>
                  <a:pt x="332" y="133"/>
                  <a:pt x="332" y="134"/>
                  <a:pt x="332" y="134"/>
                </a:cubicBezTo>
                <a:cubicBezTo>
                  <a:pt x="333" y="134"/>
                  <a:pt x="333" y="134"/>
                  <a:pt x="333" y="134"/>
                </a:cubicBezTo>
                <a:cubicBezTo>
                  <a:pt x="333" y="135"/>
                  <a:pt x="334" y="136"/>
                  <a:pt x="334" y="137"/>
                </a:cubicBezTo>
                <a:cubicBezTo>
                  <a:pt x="334" y="138"/>
                  <a:pt x="334" y="139"/>
                  <a:pt x="334" y="140"/>
                </a:cubicBezTo>
                <a:cubicBezTo>
                  <a:pt x="335" y="140"/>
                  <a:pt x="335" y="140"/>
                  <a:pt x="335" y="140"/>
                </a:cubicBezTo>
                <a:cubicBezTo>
                  <a:pt x="336" y="140"/>
                  <a:pt x="336" y="140"/>
                  <a:pt x="336" y="140"/>
                </a:cubicBezTo>
                <a:cubicBezTo>
                  <a:pt x="337" y="140"/>
                  <a:pt x="339" y="139"/>
                  <a:pt x="340" y="139"/>
                </a:cubicBezTo>
                <a:cubicBezTo>
                  <a:pt x="340" y="137"/>
                  <a:pt x="339" y="136"/>
                  <a:pt x="339" y="135"/>
                </a:cubicBezTo>
                <a:cubicBezTo>
                  <a:pt x="338" y="133"/>
                  <a:pt x="336" y="131"/>
                  <a:pt x="334" y="130"/>
                </a:cubicBezTo>
                <a:cubicBezTo>
                  <a:pt x="333" y="129"/>
                  <a:pt x="331" y="128"/>
                  <a:pt x="330" y="128"/>
                </a:cubicBezTo>
                <a:cubicBezTo>
                  <a:pt x="330" y="127"/>
                  <a:pt x="330" y="127"/>
                  <a:pt x="330" y="126"/>
                </a:cubicBezTo>
                <a:cubicBezTo>
                  <a:pt x="330" y="125"/>
                  <a:pt x="331" y="124"/>
                  <a:pt x="332" y="123"/>
                </a:cubicBezTo>
                <a:cubicBezTo>
                  <a:pt x="331" y="123"/>
                  <a:pt x="330" y="122"/>
                  <a:pt x="330" y="122"/>
                </a:cubicBezTo>
                <a:cubicBezTo>
                  <a:pt x="330" y="121"/>
                  <a:pt x="330" y="120"/>
                  <a:pt x="330" y="120"/>
                </a:cubicBezTo>
                <a:cubicBezTo>
                  <a:pt x="331" y="119"/>
                  <a:pt x="331" y="118"/>
                  <a:pt x="331" y="117"/>
                </a:cubicBezTo>
                <a:cubicBezTo>
                  <a:pt x="331" y="117"/>
                  <a:pt x="332" y="117"/>
                  <a:pt x="332" y="118"/>
                </a:cubicBezTo>
                <a:cubicBezTo>
                  <a:pt x="333" y="119"/>
                  <a:pt x="333" y="119"/>
                  <a:pt x="333" y="119"/>
                </a:cubicBezTo>
                <a:cubicBezTo>
                  <a:pt x="334" y="119"/>
                  <a:pt x="335" y="119"/>
                  <a:pt x="336" y="119"/>
                </a:cubicBezTo>
                <a:cubicBezTo>
                  <a:pt x="336" y="119"/>
                  <a:pt x="338" y="119"/>
                  <a:pt x="338" y="118"/>
                </a:cubicBezTo>
                <a:cubicBezTo>
                  <a:pt x="338" y="116"/>
                  <a:pt x="340" y="114"/>
                  <a:pt x="340" y="112"/>
                </a:cubicBezTo>
                <a:cubicBezTo>
                  <a:pt x="341" y="111"/>
                  <a:pt x="340" y="110"/>
                  <a:pt x="340" y="109"/>
                </a:cubicBezTo>
                <a:cubicBezTo>
                  <a:pt x="340" y="107"/>
                  <a:pt x="341" y="106"/>
                  <a:pt x="342" y="105"/>
                </a:cubicBezTo>
                <a:cubicBezTo>
                  <a:pt x="341" y="104"/>
                  <a:pt x="341" y="102"/>
                  <a:pt x="340" y="100"/>
                </a:cubicBezTo>
                <a:cubicBezTo>
                  <a:pt x="340" y="99"/>
                  <a:pt x="340" y="98"/>
                  <a:pt x="341" y="97"/>
                </a:cubicBezTo>
                <a:cubicBezTo>
                  <a:pt x="341" y="96"/>
                  <a:pt x="342" y="96"/>
                  <a:pt x="342" y="95"/>
                </a:cubicBezTo>
                <a:cubicBezTo>
                  <a:pt x="341" y="95"/>
                  <a:pt x="341" y="95"/>
                  <a:pt x="341" y="95"/>
                </a:cubicBezTo>
                <a:cubicBezTo>
                  <a:pt x="341" y="94"/>
                  <a:pt x="341" y="94"/>
                  <a:pt x="341" y="94"/>
                </a:cubicBezTo>
                <a:cubicBezTo>
                  <a:pt x="341" y="94"/>
                  <a:pt x="341" y="94"/>
                  <a:pt x="341" y="94"/>
                </a:cubicBezTo>
                <a:cubicBezTo>
                  <a:pt x="341" y="93"/>
                  <a:pt x="341" y="93"/>
                  <a:pt x="341" y="93"/>
                </a:cubicBezTo>
                <a:cubicBezTo>
                  <a:pt x="341" y="92"/>
                  <a:pt x="341" y="92"/>
                  <a:pt x="341" y="92"/>
                </a:cubicBezTo>
                <a:cubicBezTo>
                  <a:pt x="339" y="91"/>
                  <a:pt x="337" y="91"/>
                  <a:pt x="336" y="89"/>
                </a:cubicBezTo>
                <a:cubicBezTo>
                  <a:pt x="335" y="89"/>
                  <a:pt x="335" y="89"/>
                  <a:pt x="334" y="89"/>
                </a:cubicBezTo>
                <a:cubicBezTo>
                  <a:pt x="333" y="89"/>
                  <a:pt x="333" y="89"/>
                  <a:pt x="332" y="89"/>
                </a:cubicBezTo>
                <a:cubicBezTo>
                  <a:pt x="332" y="89"/>
                  <a:pt x="332" y="90"/>
                  <a:pt x="332" y="90"/>
                </a:cubicBezTo>
                <a:cubicBezTo>
                  <a:pt x="331" y="90"/>
                  <a:pt x="331" y="90"/>
                  <a:pt x="330" y="90"/>
                </a:cubicBezTo>
                <a:cubicBezTo>
                  <a:pt x="330" y="89"/>
                  <a:pt x="330" y="89"/>
                  <a:pt x="330" y="89"/>
                </a:cubicBezTo>
                <a:cubicBezTo>
                  <a:pt x="329" y="89"/>
                  <a:pt x="329" y="89"/>
                  <a:pt x="329" y="89"/>
                </a:cubicBezTo>
                <a:cubicBezTo>
                  <a:pt x="328" y="88"/>
                  <a:pt x="328" y="88"/>
                  <a:pt x="328" y="88"/>
                </a:cubicBezTo>
                <a:cubicBezTo>
                  <a:pt x="328" y="89"/>
                  <a:pt x="328" y="89"/>
                  <a:pt x="328" y="90"/>
                </a:cubicBezTo>
                <a:cubicBezTo>
                  <a:pt x="327" y="89"/>
                  <a:pt x="327" y="88"/>
                  <a:pt x="326" y="87"/>
                </a:cubicBezTo>
                <a:cubicBezTo>
                  <a:pt x="325" y="87"/>
                  <a:pt x="325" y="87"/>
                  <a:pt x="324" y="88"/>
                </a:cubicBezTo>
                <a:cubicBezTo>
                  <a:pt x="324" y="87"/>
                  <a:pt x="323" y="87"/>
                  <a:pt x="323" y="87"/>
                </a:cubicBezTo>
                <a:cubicBezTo>
                  <a:pt x="322" y="85"/>
                  <a:pt x="324" y="84"/>
                  <a:pt x="324" y="83"/>
                </a:cubicBezTo>
                <a:cubicBezTo>
                  <a:pt x="324" y="81"/>
                  <a:pt x="325" y="79"/>
                  <a:pt x="326" y="78"/>
                </a:cubicBezTo>
                <a:cubicBezTo>
                  <a:pt x="325" y="77"/>
                  <a:pt x="325" y="77"/>
                  <a:pt x="325" y="77"/>
                </a:cubicBezTo>
                <a:cubicBezTo>
                  <a:pt x="325" y="76"/>
                  <a:pt x="326" y="75"/>
                  <a:pt x="326" y="74"/>
                </a:cubicBezTo>
                <a:cubicBezTo>
                  <a:pt x="328" y="74"/>
                  <a:pt x="330" y="73"/>
                  <a:pt x="332" y="73"/>
                </a:cubicBezTo>
                <a:cubicBezTo>
                  <a:pt x="333" y="73"/>
                  <a:pt x="333" y="74"/>
                  <a:pt x="333" y="74"/>
                </a:cubicBezTo>
                <a:cubicBezTo>
                  <a:pt x="334" y="73"/>
                  <a:pt x="334" y="73"/>
                  <a:pt x="334" y="73"/>
                </a:cubicBezTo>
                <a:cubicBezTo>
                  <a:pt x="336" y="73"/>
                  <a:pt x="338" y="73"/>
                  <a:pt x="339" y="73"/>
                </a:cubicBezTo>
                <a:cubicBezTo>
                  <a:pt x="339" y="73"/>
                  <a:pt x="339" y="72"/>
                  <a:pt x="339" y="72"/>
                </a:cubicBezTo>
                <a:cubicBezTo>
                  <a:pt x="341" y="72"/>
                  <a:pt x="343" y="71"/>
                  <a:pt x="346" y="72"/>
                </a:cubicBezTo>
                <a:cubicBezTo>
                  <a:pt x="346" y="73"/>
                  <a:pt x="346" y="73"/>
                  <a:pt x="346" y="73"/>
                </a:cubicBezTo>
                <a:cubicBezTo>
                  <a:pt x="346" y="74"/>
                  <a:pt x="346" y="74"/>
                  <a:pt x="347" y="74"/>
                </a:cubicBezTo>
                <a:cubicBezTo>
                  <a:pt x="348" y="73"/>
                  <a:pt x="349" y="73"/>
                  <a:pt x="350" y="72"/>
                </a:cubicBezTo>
                <a:cubicBezTo>
                  <a:pt x="350" y="73"/>
                  <a:pt x="350" y="73"/>
                  <a:pt x="350" y="73"/>
                </a:cubicBezTo>
                <a:cubicBezTo>
                  <a:pt x="351" y="73"/>
                  <a:pt x="351" y="72"/>
                  <a:pt x="352" y="72"/>
                </a:cubicBezTo>
                <a:cubicBezTo>
                  <a:pt x="351" y="72"/>
                  <a:pt x="350" y="71"/>
                  <a:pt x="349" y="71"/>
                </a:cubicBezTo>
                <a:cubicBezTo>
                  <a:pt x="349" y="71"/>
                  <a:pt x="348" y="70"/>
                  <a:pt x="348" y="70"/>
                </a:cubicBezTo>
                <a:cubicBezTo>
                  <a:pt x="348" y="68"/>
                  <a:pt x="348" y="66"/>
                  <a:pt x="348" y="65"/>
                </a:cubicBezTo>
                <a:cubicBezTo>
                  <a:pt x="349" y="64"/>
                  <a:pt x="351" y="64"/>
                  <a:pt x="352" y="63"/>
                </a:cubicBezTo>
                <a:cubicBezTo>
                  <a:pt x="353" y="64"/>
                  <a:pt x="353" y="64"/>
                  <a:pt x="353" y="64"/>
                </a:cubicBezTo>
                <a:cubicBezTo>
                  <a:pt x="354" y="63"/>
                  <a:pt x="354" y="63"/>
                  <a:pt x="354" y="63"/>
                </a:cubicBezTo>
                <a:cubicBezTo>
                  <a:pt x="354" y="64"/>
                  <a:pt x="354" y="65"/>
                  <a:pt x="354" y="66"/>
                </a:cubicBezTo>
                <a:cubicBezTo>
                  <a:pt x="355" y="66"/>
                  <a:pt x="355" y="66"/>
                  <a:pt x="355" y="66"/>
                </a:cubicBezTo>
                <a:cubicBezTo>
                  <a:pt x="355" y="66"/>
                  <a:pt x="355" y="66"/>
                  <a:pt x="355" y="66"/>
                </a:cubicBezTo>
                <a:cubicBezTo>
                  <a:pt x="356" y="67"/>
                  <a:pt x="356" y="67"/>
                  <a:pt x="356" y="68"/>
                </a:cubicBezTo>
                <a:cubicBezTo>
                  <a:pt x="357" y="67"/>
                  <a:pt x="357" y="65"/>
                  <a:pt x="358" y="64"/>
                </a:cubicBezTo>
                <a:cubicBezTo>
                  <a:pt x="358" y="64"/>
                  <a:pt x="359" y="64"/>
                  <a:pt x="359" y="64"/>
                </a:cubicBezTo>
                <a:cubicBezTo>
                  <a:pt x="358" y="63"/>
                  <a:pt x="357" y="62"/>
                  <a:pt x="357" y="61"/>
                </a:cubicBezTo>
                <a:cubicBezTo>
                  <a:pt x="358" y="60"/>
                  <a:pt x="359" y="60"/>
                  <a:pt x="359" y="61"/>
                </a:cubicBezTo>
                <a:cubicBezTo>
                  <a:pt x="359" y="61"/>
                  <a:pt x="359" y="61"/>
                  <a:pt x="359" y="62"/>
                </a:cubicBezTo>
                <a:cubicBezTo>
                  <a:pt x="360" y="63"/>
                  <a:pt x="360" y="64"/>
                  <a:pt x="361" y="65"/>
                </a:cubicBezTo>
                <a:cubicBezTo>
                  <a:pt x="361" y="67"/>
                  <a:pt x="360" y="67"/>
                  <a:pt x="360" y="69"/>
                </a:cubicBezTo>
                <a:cubicBezTo>
                  <a:pt x="359" y="70"/>
                  <a:pt x="359" y="71"/>
                  <a:pt x="359" y="72"/>
                </a:cubicBezTo>
                <a:cubicBezTo>
                  <a:pt x="359" y="74"/>
                  <a:pt x="359" y="76"/>
                  <a:pt x="358" y="77"/>
                </a:cubicBezTo>
                <a:cubicBezTo>
                  <a:pt x="359" y="78"/>
                  <a:pt x="359" y="78"/>
                  <a:pt x="359" y="78"/>
                </a:cubicBezTo>
                <a:cubicBezTo>
                  <a:pt x="359" y="81"/>
                  <a:pt x="360" y="83"/>
                  <a:pt x="361" y="86"/>
                </a:cubicBezTo>
                <a:cubicBezTo>
                  <a:pt x="362" y="89"/>
                  <a:pt x="362" y="91"/>
                  <a:pt x="363" y="93"/>
                </a:cubicBezTo>
                <a:cubicBezTo>
                  <a:pt x="364" y="94"/>
                  <a:pt x="365" y="96"/>
                  <a:pt x="366" y="97"/>
                </a:cubicBezTo>
                <a:cubicBezTo>
                  <a:pt x="367" y="96"/>
                  <a:pt x="367" y="95"/>
                  <a:pt x="368" y="94"/>
                </a:cubicBezTo>
                <a:cubicBezTo>
                  <a:pt x="368" y="93"/>
                  <a:pt x="367" y="92"/>
                  <a:pt x="367" y="92"/>
                </a:cubicBezTo>
                <a:cubicBezTo>
                  <a:pt x="367" y="91"/>
                  <a:pt x="368" y="91"/>
                  <a:pt x="368" y="90"/>
                </a:cubicBezTo>
                <a:cubicBezTo>
                  <a:pt x="369" y="90"/>
                  <a:pt x="369" y="90"/>
                  <a:pt x="369" y="90"/>
                </a:cubicBezTo>
                <a:cubicBezTo>
                  <a:pt x="369" y="90"/>
                  <a:pt x="369" y="89"/>
                  <a:pt x="368" y="88"/>
                </a:cubicBezTo>
                <a:cubicBezTo>
                  <a:pt x="369" y="87"/>
                  <a:pt x="369" y="87"/>
                  <a:pt x="370" y="87"/>
                </a:cubicBezTo>
                <a:cubicBezTo>
                  <a:pt x="370" y="86"/>
                  <a:pt x="371" y="86"/>
                  <a:pt x="372" y="86"/>
                </a:cubicBezTo>
                <a:cubicBezTo>
                  <a:pt x="372" y="85"/>
                  <a:pt x="372" y="85"/>
                  <a:pt x="372" y="85"/>
                </a:cubicBezTo>
                <a:cubicBezTo>
                  <a:pt x="371" y="84"/>
                  <a:pt x="370" y="83"/>
                  <a:pt x="370" y="81"/>
                </a:cubicBezTo>
                <a:cubicBezTo>
                  <a:pt x="371" y="81"/>
                  <a:pt x="371" y="82"/>
                  <a:pt x="372" y="82"/>
                </a:cubicBezTo>
                <a:cubicBezTo>
                  <a:pt x="371" y="81"/>
                  <a:pt x="370" y="80"/>
                  <a:pt x="369" y="80"/>
                </a:cubicBezTo>
                <a:cubicBezTo>
                  <a:pt x="368" y="79"/>
                  <a:pt x="368" y="77"/>
                  <a:pt x="368" y="76"/>
                </a:cubicBezTo>
                <a:cubicBezTo>
                  <a:pt x="367" y="76"/>
                  <a:pt x="366" y="76"/>
                  <a:pt x="365" y="76"/>
                </a:cubicBezTo>
                <a:cubicBezTo>
                  <a:pt x="365" y="76"/>
                  <a:pt x="364" y="75"/>
                  <a:pt x="364" y="75"/>
                </a:cubicBezTo>
                <a:cubicBezTo>
                  <a:pt x="364" y="74"/>
                  <a:pt x="364" y="73"/>
                  <a:pt x="364" y="72"/>
                </a:cubicBezTo>
                <a:cubicBezTo>
                  <a:pt x="364" y="71"/>
                  <a:pt x="364" y="71"/>
                  <a:pt x="363" y="70"/>
                </a:cubicBezTo>
                <a:cubicBezTo>
                  <a:pt x="364" y="69"/>
                  <a:pt x="365" y="69"/>
                  <a:pt x="365" y="69"/>
                </a:cubicBezTo>
                <a:cubicBezTo>
                  <a:pt x="366" y="70"/>
                  <a:pt x="366" y="70"/>
                  <a:pt x="366" y="70"/>
                </a:cubicBezTo>
                <a:cubicBezTo>
                  <a:pt x="366" y="69"/>
                  <a:pt x="366" y="69"/>
                  <a:pt x="367" y="68"/>
                </a:cubicBezTo>
                <a:cubicBezTo>
                  <a:pt x="367" y="68"/>
                  <a:pt x="368" y="69"/>
                  <a:pt x="368" y="70"/>
                </a:cubicBezTo>
                <a:cubicBezTo>
                  <a:pt x="369" y="68"/>
                  <a:pt x="369" y="68"/>
                  <a:pt x="369" y="68"/>
                </a:cubicBezTo>
                <a:cubicBezTo>
                  <a:pt x="369" y="68"/>
                  <a:pt x="369" y="68"/>
                  <a:pt x="370" y="67"/>
                </a:cubicBezTo>
                <a:cubicBezTo>
                  <a:pt x="371" y="67"/>
                  <a:pt x="371" y="67"/>
                  <a:pt x="372" y="67"/>
                </a:cubicBezTo>
                <a:cubicBezTo>
                  <a:pt x="374" y="68"/>
                  <a:pt x="375" y="68"/>
                  <a:pt x="376" y="69"/>
                </a:cubicBezTo>
                <a:cubicBezTo>
                  <a:pt x="376" y="68"/>
                  <a:pt x="376" y="67"/>
                  <a:pt x="377" y="66"/>
                </a:cubicBezTo>
                <a:cubicBezTo>
                  <a:pt x="377" y="65"/>
                  <a:pt x="378" y="64"/>
                  <a:pt x="379" y="62"/>
                </a:cubicBezTo>
                <a:cubicBezTo>
                  <a:pt x="379" y="62"/>
                  <a:pt x="381" y="61"/>
                  <a:pt x="381" y="60"/>
                </a:cubicBezTo>
                <a:cubicBezTo>
                  <a:pt x="382" y="59"/>
                  <a:pt x="383" y="57"/>
                  <a:pt x="385" y="57"/>
                </a:cubicBezTo>
                <a:cubicBezTo>
                  <a:pt x="386" y="57"/>
                  <a:pt x="388" y="57"/>
                  <a:pt x="389" y="57"/>
                </a:cubicBezTo>
                <a:cubicBezTo>
                  <a:pt x="389" y="56"/>
                  <a:pt x="389" y="55"/>
                  <a:pt x="390" y="54"/>
                </a:cubicBezTo>
                <a:cubicBezTo>
                  <a:pt x="389" y="54"/>
                  <a:pt x="389" y="54"/>
                  <a:pt x="388" y="54"/>
                </a:cubicBezTo>
                <a:cubicBezTo>
                  <a:pt x="388" y="53"/>
                  <a:pt x="388" y="53"/>
                  <a:pt x="388" y="53"/>
                </a:cubicBezTo>
                <a:cubicBezTo>
                  <a:pt x="387" y="53"/>
                  <a:pt x="386" y="52"/>
                  <a:pt x="386" y="52"/>
                </a:cubicBezTo>
                <a:cubicBezTo>
                  <a:pt x="385" y="51"/>
                  <a:pt x="384" y="49"/>
                  <a:pt x="383" y="48"/>
                </a:cubicBezTo>
                <a:cubicBezTo>
                  <a:pt x="382" y="49"/>
                  <a:pt x="382" y="49"/>
                  <a:pt x="381" y="49"/>
                </a:cubicBezTo>
                <a:cubicBezTo>
                  <a:pt x="380" y="49"/>
                  <a:pt x="380" y="49"/>
                  <a:pt x="379" y="48"/>
                </a:cubicBezTo>
                <a:cubicBezTo>
                  <a:pt x="379" y="47"/>
                  <a:pt x="379" y="47"/>
                  <a:pt x="379" y="47"/>
                </a:cubicBezTo>
                <a:cubicBezTo>
                  <a:pt x="380" y="47"/>
                  <a:pt x="382" y="47"/>
                  <a:pt x="382" y="47"/>
                </a:cubicBezTo>
                <a:cubicBezTo>
                  <a:pt x="383" y="46"/>
                  <a:pt x="384" y="45"/>
                  <a:pt x="384" y="44"/>
                </a:cubicBezTo>
                <a:cubicBezTo>
                  <a:pt x="385" y="43"/>
                  <a:pt x="385" y="42"/>
                  <a:pt x="385" y="42"/>
                </a:cubicBezTo>
                <a:cubicBezTo>
                  <a:pt x="385" y="41"/>
                  <a:pt x="385" y="40"/>
                  <a:pt x="384" y="40"/>
                </a:cubicBezTo>
                <a:cubicBezTo>
                  <a:pt x="383" y="40"/>
                  <a:pt x="382" y="39"/>
                  <a:pt x="381" y="39"/>
                </a:cubicBezTo>
                <a:cubicBezTo>
                  <a:pt x="382" y="38"/>
                  <a:pt x="383" y="37"/>
                  <a:pt x="384" y="36"/>
                </a:cubicBezTo>
                <a:cubicBezTo>
                  <a:pt x="383" y="38"/>
                  <a:pt x="384" y="38"/>
                  <a:pt x="385" y="39"/>
                </a:cubicBezTo>
                <a:cubicBezTo>
                  <a:pt x="386" y="39"/>
                  <a:pt x="386" y="40"/>
                  <a:pt x="387" y="40"/>
                </a:cubicBezTo>
                <a:cubicBezTo>
                  <a:pt x="389" y="39"/>
                  <a:pt x="390" y="38"/>
                  <a:pt x="391" y="38"/>
                </a:cubicBezTo>
                <a:cubicBezTo>
                  <a:pt x="392" y="37"/>
                  <a:pt x="393" y="37"/>
                  <a:pt x="394" y="37"/>
                </a:cubicBezTo>
                <a:cubicBezTo>
                  <a:pt x="395" y="38"/>
                  <a:pt x="396" y="39"/>
                  <a:pt x="398" y="39"/>
                </a:cubicBezTo>
                <a:cubicBezTo>
                  <a:pt x="399" y="39"/>
                  <a:pt x="400" y="39"/>
                  <a:pt x="402" y="39"/>
                </a:cubicBezTo>
                <a:cubicBezTo>
                  <a:pt x="402" y="40"/>
                  <a:pt x="402" y="40"/>
                  <a:pt x="402" y="40"/>
                </a:cubicBezTo>
                <a:cubicBezTo>
                  <a:pt x="403" y="40"/>
                  <a:pt x="405" y="40"/>
                  <a:pt x="406" y="40"/>
                </a:cubicBezTo>
                <a:cubicBezTo>
                  <a:pt x="406" y="39"/>
                  <a:pt x="407" y="38"/>
                  <a:pt x="407" y="38"/>
                </a:cubicBezTo>
                <a:cubicBezTo>
                  <a:pt x="407" y="38"/>
                  <a:pt x="405" y="37"/>
                  <a:pt x="405" y="37"/>
                </a:cubicBezTo>
                <a:cubicBezTo>
                  <a:pt x="405" y="36"/>
                  <a:pt x="405" y="36"/>
                  <a:pt x="406" y="35"/>
                </a:cubicBezTo>
                <a:cubicBezTo>
                  <a:pt x="405" y="34"/>
                  <a:pt x="405" y="33"/>
                  <a:pt x="404" y="32"/>
                </a:cubicBezTo>
                <a:cubicBezTo>
                  <a:pt x="405" y="32"/>
                  <a:pt x="406" y="32"/>
                  <a:pt x="407" y="31"/>
                </a:cubicBezTo>
                <a:cubicBezTo>
                  <a:pt x="408" y="30"/>
                  <a:pt x="407" y="28"/>
                  <a:pt x="408" y="27"/>
                </a:cubicBezTo>
                <a:cubicBezTo>
                  <a:pt x="407" y="26"/>
                  <a:pt x="407" y="26"/>
                  <a:pt x="407" y="26"/>
                </a:cubicBezTo>
                <a:cubicBezTo>
                  <a:pt x="406" y="25"/>
                  <a:pt x="405" y="25"/>
                  <a:pt x="404" y="25"/>
                </a:cubicBezTo>
                <a:cubicBezTo>
                  <a:pt x="402" y="25"/>
                  <a:pt x="401" y="24"/>
                  <a:pt x="399" y="24"/>
                </a:cubicBezTo>
                <a:cubicBezTo>
                  <a:pt x="397" y="24"/>
                  <a:pt x="396" y="25"/>
                  <a:pt x="394" y="25"/>
                </a:cubicBezTo>
                <a:cubicBezTo>
                  <a:pt x="393" y="25"/>
                  <a:pt x="392" y="26"/>
                  <a:pt x="391" y="27"/>
                </a:cubicBezTo>
                <a:cubicBezTo>
                  <a:pt x="393" y="26"/>
                  <a:pt x="394" y="29"/>
                  <a:pt x="395" y="30"/>
                </a:cubicBezTo>
                <a:cubicBezTo>
                  <a:pt x="394" y="30"/>
                  <a:pt x="393" y="30"/>
                  <a:pt x="392" y="29"/>
                </a:cubicBezTo>
                <a:cubicBezTo>
                  <a:pt x="391" y="28"/>
                  <a:pt x="390" y="27"/>
                  <a:pt x="389" y="26"/>
                </a:cubicBezTo>
                <a:cubicBezTo>
                  <a:pt x="389" y="26"/>
                  <a:pt x="388" y="26"/>
                  <a:pt x="388" y="27"/>
                </a:cubicBezTo>
                <a:cubicBezTo>
                  <a:pt x="387" y="26"/>
                  <a:pt x="386" y="25"/>
                  <a:pt x="385" y="25"/>
                </a:cubicBezTo>
                <a:cubicBezTo>
                  <a:pt x="383" y="26"/>
                  <a:pt x="380" y="26"/>
                  <a:pt x="378" y="26"/>
                </a:cubicBezTo>
                <a:cubicBezTo>
                  <a:pt x="377" y="26"/>
                  <a:pt x="375" y="25"/>
                  <a:pt x="374" y="26"/>
                </a:cubicBezTo>
                <a:cubicBezTo>
                  <a:pt x="373" y="25"/>
                  <a:pt x="373" y="25"/>
                  <a:pt x="373" y="25"/>
                </a:cubicBezTo>
                <a:cubicBezTo>
                  <a:pt x="370" y="25"/>
                  <a:pt x="367" y="24"/>
                  <a:pt x="364" y="23"/>
                </a:cubicBezTo>
                <a:cubicBezTo>
                  <a:pt x="361" y="23"/>
                  <a:pt x="358" y="23"/>
                  <a:pt x="355" y="22"/>
                </a:cubicBezTo>
                <a:cubicBezTo>
                  <a:pt x="355" y="22"/>
                  <a:pt x="355" y="23"/>
                  <a:pt x="355" y="23"/>
                </a:cubicBezTo>
                <a:cubicBezTo>
                  <a:pt x="351" y="24"/>
                  <a:pt x="348" y="24"/>
                  <a:pt x="345" y="24"/>
                </a:cubicBezTo>
                <a:cubicBezTo>
                  <a:pt x="345" y="25"/>
                  <a:pt x="345" y="25"/>
                  <a:pt x="346" y="25"/>
                </a:cubicBezTo>
                <a:cubicBezTo>
                  <a:pt x="346" y="26"/>
                  <a:pt x="346" y="26"/>
                  <a:pt x="346" y="27"/>
                </a:cubicBezTo>
                <a:cubicBezTo>
                  <a:pt x="347" y="27"/>
                  <a:pt x="348" y="28"/>
                  <a:pt x="350" y="29"/>
                </a:cubicBezTo>
                <a:cubicBezTo>
                  <a:pt x="349" y="30"/>
                  <a:pt x="349" y="31"/>
                  <a:pt x="349" y="31"/>
                </a:cubicBezTo>
                <a:cubicBezTo>
                  <a:pt x="348" y="31"/>
                  <a:pt x="348" y="31"/>
                  <a:pt x="347" y="31"/>
                </a:cubicBezTo>
                <a:cubicBezTo>
                  <a:pt x="347" y="31"/>
                  <a:pt x="347" y="30"/>
                  <a:pt x="346" y="30"/>
                </a:cubicBezTo>
                <a:cubicBezTo>
                  <a:pt x="345" y="30"/>
                  <a:pt x="344" y="29"/>
                  <a:pt x="343" y="29"/>
                </a:cubicBezTo>
                <a:cubicBezTo>
                  <a:pt x="343" y="29"/>
                  <a:pt x="343" y="28"/>
                  <a:pt x="342" y="28"/>
                </a:cubicBezTo>
                <a:cubicBezTo>
                  <a:pt x="343" y="28"/>
                  <a:pt x="344" y="28"/>
                  <a:pt x="344" y="28"/>
                </a:cubicBezTo>
                <a:cubicBezTo>
                  <a:pt x="344" y="27"/>
                  <a:pt x="344" y="26"/>
                  <a:pt x="344" y="26"/>
                </a:cubicBezTo>
                <a:cubicBezTo>
                  <a:pt x="343" y="26"/>
                  <a:pt x="342" y="26"/>
                  <a:pt x="341" y="26"/>
                </a:cubicBezTo>
                <a:cubicBezTo>
                  <a:pt x="341" y="27"/>
                  <a:pt x="340" y="27"/>
                  <a:pt x="340" y="28"/>
                </a:cubicBezTo>
                <a:cubicBezTo>
                  <a:pt x="338" y="28"/>
                  <a:pt x="336" y="29"/>
                  <a:pt x="334" y="28"/>
                </a:cubicBezTo>
                <a:cubicBezTo>
                  <a:pt x="333" y="29"/>
                  <a:pt x="333" y="29"/>
                  <a:pt x="333" y="29"/>
                </a:cubicBezTo>
                <a:cubicBezTo>
                  <a:pt x="332" y="29"/>
                  <a:pt x="331" y="29"/>
                  <a:pt x="330" y="29"/>
                </a:cubicBezTo>
                <a:cubicBezTo>
                  <a:pt x="329" y="30"/>
                  <a:pt x="329" y="30"/>
                  <a:pt x="329" y="30"/>
                </a:cubicBezTo>
                <a:cubicBezTo>
                  <a:pt x="328" y="30"/>
                  <a:pt x="327" y="29"/>
                  <a:pt x="325" y="29"/>
                </a:cubicBezTo>
                <a:cubicBezTo>
                  <a:pt x="325" y="28"/>
                  <a:pt x="325" y="27"/>
                  <a:pt x="324" y="27"/>
                </a:cubicBezTo>
                <a:cubicBezTo>
                  <a:pt x="322" y="25"/>
                  <a:pt x="320" y="24"/>
                  <a:pt x="317" y="25"/>
                </a:cubicBezTo>
                <a:cubicBezTo>
                  <a:pt x="314" y="25"/>
                  <a:pt x="313" y="27"/>
                  <a:pt x="310" y="27"/>
                </a:cubicBezTo>
                <a:cubicBezTo>
                  <a:pt x="309" y="26"/>
                  <a:pt x="308" y="25"/>
                  <a:pt x="307" y="24"/>
                </a:cubicBezTo>
                <a:cubicBezTo>
                  <a:pt x="306" y="24"/>
                  <a:pt x="305" y="23"/>
                  <a:pt x="304" y="23"/>
                </a:cubicBezTo>
                <a:cubicBezTo>
                  <a:pt x="304" y="22"/>
                  <a:pt x="305" y="22"/>
                  <a:pt x="305" y="21"/>
                </a:cubicBezTo>
                <a:cubicBezTo>
                  <a:pt x="304" y="20"/>
                  <a:pt x="303" y="20"/>
                  <a:pt x="302" y="19"/>
                </a:cubicBezTo>
                <a:cubicBezTo>
                  <a:pt x="302" y="19"/>
                  <a:pt x="301" y="19"/>
                  <a:pt x="301" y="19"/>
                </a:cubicBezTo>
                <a:cubicBezTo>
                  <a:pt x="300" y="19"/>
                  <a:pt x="299" y="18"/>
                  <a:pt x="299" y="18"/>
                </a:cubicBezTo>
                <a:cubicBezTo>
                  <a:pt x="297" y="16"/>
                  <a:pt x="294" y="16"/>
                  <a:pt x="292" y="15"/>
                </a:cubicBezTo>
                <a:cubicBezTo>
                  <a:pt x="292" y="16"/>
                  <a:pt x="292" y="16"/>
                  <a:pt x="292" y="17"/>
                </a:cubicBezTo>
                <a:cubicBezTo>
                  <a:pt x="291" y="18"/>
                  <a:pt x="291" y="17"/>
                  <a:pt x="290" y="17"/>
                </a:cubicBezTo>
                <a:cubicBezTo>
                  <a:pt x="290" y="18"/>
                  <a:pt x="289" y="19"/>
                  <a:pt x="289" y="20"/>
                </a:cubicBezTo>
                <a:cubicBezTo>
                  <a:pt x="290" y="20"/>
                  <a:pt x="290" y="20"/>
                  <a:pt x="290" y="19"/>
                </a:cubicBezTo>
                <a:cubicBezTo>
                  <a:pt x="290" y="21"/>
                  <a:pt x="290" y="22"/>
                  <a:pt x="291" y="24"/>
                </a:cubicBezTo>
                <a:cubicBezTo>
                  <a:pt x="290" y="24"/>
                  <a:pt x="290" y="24"/>
                  <a:pt x="290" y="24"/>
                </a:cubicBezTo>
                <a:cubicBezTo>
                  <a:pt x="290" y="24"/>
                  <a:pt x="289" y="23"/>
                  <a:pt x="289" y="23"/>
                </a:cubicBezTo>
                <a:cubicBezTo>
                  <a:pt x="288" y="23"/>
                  <a:pt x="288" y="23"/>
                  <a:pt x="288" y="23"/>
                </a:cubicBezTo>
                <a:cubicBezTo>
                  <a:pt x="287" y="23"/>
                  <a:pt x="287" y="23"/>
                  <a:pt x="286" y="24"/>
                </a:cubicBezTo>
                <a:cubicBezTo>
                  <a:pt x="284" y="22"/>
                  <a:pt x="283" y="25"/>
                  <a:pt x="282" y="25"/>
                </a:cubicBezTo>
                <a:cubicBezTo>
                  <a:pt x="281" y="24"/>
                  <a:pt x="280" y="23"/>
                  <a:pt x="279" y="22"/>
                </a:cubicBezTo>
                <a:cubicBezTo>
                  <a:pt x="279" y="24"/>
                  <a:pt x="279" y="26"/>
                  <a:pt x="279" y="28"/>
                </a:cubicBezTo>
                <a:cubicBezTo>
                  <a:pt x="276" y="26"/>
                  <a:pt x="274" y="23"/>
                  <a:pt x="273" y="20"/>
                </a:cubicBezTo>
                <a:cubicBezTo>
                  <a:pt x="273" y="20"/>
                  <a:pt x="274" y="20"/>
                  <a:pt x="274" y="20"/>
                </a:cubicBezTo>
                <a:cubicBezTo>
                  <a:pt x="274" y="19"/>
                  <a:pt x="274" y="19"/>
                  <a:pt x="274" y="18"/>
                </a:cubicBezTo>
                <a:cubicBezTo>
                  <a:pt x="273" y="18"/>
                  <a:pt x="273" y="18"/>
                  <a:pt x="273" y="18"/>
                </a:cubicBezTo>
                <a:cubicBezTo>
                  <a:pt x="273" y="17"/>
                  <a:pt x="273" y="17"/>
                  <a:pt x="274" y="16"/>
                </a:cubicBezTo>
                <a:cubicBezTo>
                  <a:pt x="272" y="16"/>
                  <a:pt x="272" y="16"/>
                  <a:pt x="272" y="16"/>
                </a:cubicBezTo>
                <a:cubicBezTo>
                  <a:pt x="273" y="15"/>
                  <a:pt x="273" y="15"/>
                  <a:pt x="273" y="15"/>
                </a:cubicBezTo>
                <a:cubicBezTo>
                  <a:pt x="272" y="14"/>
                  <a:pt x="270" y="13"/>
                  <a:pt x="268" y="13"/>
                </a:cubicBezTo>
                <a:cubicBezTo>
                  <a:pt x="267" y="13"/>
                  <a:pt x="267" y="13"/>
                  <a:pt x="267" y="14"/>
                </a:cubicBezTo>
                <a:cubicBezTo>
                  <a:pt x="266" y="13"/>
                  <a:pt x="266" y="13"/>
                  <a:pt x="266" y="13"/>
                </a:cubicBezTo>
                <a:cubicBezTo>
                  <a:pt x="264" y="13"/>
                  <a:pt x="262" y="13"/>
                  <a:pt x="261" y="12"/>
                </a:cubicBezTo>
                <a:cubicBezTo>
                  <a:pt x="261" y="13"/>
                  <a:pt x="261" y="13"/>
                  <a:pt x="261" y="13"/>
                </a:cubicBezTo>
                <a:cubicBezTo>
                  <a:pt x="260" y="13"/>
                  <a:pt x="260" y="13"/>
                  <a:pt x="259" y="14"/>
                </a:cubicBezTo>
                <a:cubicBezTo>
                  <a:pt x="259" y="15"/>
                  <a:pt x="259" y="15"/>
                  <a:pt x="259" y="15"/>
                </a:cubicBezTo>
                <a:cubicBezTo>
                  <a:pt x="260" y="15"/>
                  <a:pt x="260" y="15"/>
                  <a:pt x="261" y="15"/>
                </a:cubicBezTo>
                <a:cubicBezTo>
                  <a:pt x="261" y="16"/>
                  <a:pt x="261" y="16"/>
                  <a:pt x="261" y="16"/>
                </a:cubicBezTo>
                <a:cubicBezTo>
                  <a:pt x="259" y="16"/>
                  <a:pt x="258" y="17"/>
                  <a:pt x="256" y="17"/>
                </a:cubicBezTo>
                <a:cubicBezTo>
                  <a:pt x="254" y="18"/>
                  <a:pt x="252" y="18"/>
                  <a:pt x="250" y="18"/>
                </a:cubicBezTo>
                <a:cubicBezTo>
                  <a:pt x="250" y="17"/>
                  <a:pt x="250" y="17"/>
                  <a:pt x="250" y="17"/>
                </a:cubicBezTo>
                <a:cubicBezTo>
                  <a:pt x="249" y="17"/>
                  <a:pt x="248" y="17"/>
                  <a:pt x="246" y="17"/>
                </a:cubicBezTo>
                <a:cubicBezTo>
                  <a:pt x="244" y="16"/>
                  <a:pt x="242" y="17"/>
                  <a:pt x="240" y="18"/>
                </a:cubicBezTo>
                <a:cubicBezTo>
                  <a:pt x="240" y="17"/>
                  <a:pt x="239" y="17"/>
                  <a:pt x="239" y="17"/>
                </a:cubicBezTo>
                <a:cubicBezTo>
                  <a:pt x="237" y="17"/>
                  <a:pt x="236" y="17"/>
                  <a:pt x="235" y="16"/>
                </a:cubicBezTo>
                <a:cubicBezTo>
                  <a:pt x="234" y="16"/>
                  <a:pt x="233" y="16"/>
                  <a:pt x="233" y="16"/>
                </a:cubicBezTo>
                <a:cubicBezTo>
                  <a:pt x="233" y="17"/>
                  <a:pt x="232" y="17"/>
                  <a:pt x="232" y="17"/>
                </a:cubicBezTo>
                <a:cubicBezTo>
                  <a:pt x="233" y="17"/>
                  <a:pt x="234" y="17"/>
                  <a:pt x="234" y="17"/>
                </a:cubicBezTo>
                <a:cubicBezTo>
                  <a:pt x="234" y="18"/>
                  <a:pt x="234" y="18"/>
                  <a:pt x="234" y="18"/>
                </a:cubicBezTo>
                <a:cubicBezTo>
                  <a:pt x="232" y="19"/>
                  <a:pt x="230" y="20"/>
                  <a:pt x="228" y="20"/>
                </a:cubicBezTo>
                <a:cubicBezTo>
                  <a:pt x="227" y="21"/>
                  <a:pt x="227" y="21"/>
                  <a:pt x="227" y="21"/>
                </a:cubicBezTo>
                <a:cubicBezTo>
                  <a:pt x="227" y="20"/>
                  <a:pt x="227" y="20"/>
                  <a:pt x="227" y="20"/>
                </a:cubicBezTo>
                <a:cubicBezTo>
                  <a:pt x="229" y="19"/>
                  <a:pt x="230" y="17"/>
                  <a:pt x="232" y="16"/>
                </a:cubicBezTo>
                <a:cubicBezTo>
                  <a:pt x="232" y="15"/>
                  <a:pt x="232" y="15"/>
                  <a:pt x="232" y="15"/>
                </a:cubicBezTo>
                <a:cubicBezTo>
                  <a:pt x="233" y="14"/>
                  <a:pt x="235" y="13"/>
                  <a:pt x="236" y="12"/>
                </a:cubicBezTo>
                <a:cubicBezTo>
                  <a:pt x="236" y="11"/>
                  <a:pt x="236" y="10"/>
                  <a:pt x="235" y="9"/>
                </a:cubicBezTo>
                <a:cubicBezTo>
                  <a:pt x="235" y="8"/>
                  <a:pt x="234" y="8"/>
                  <a:pt x="233" y="7"/>
                </a:cubicBezTo>
                <a:cubicBezTo>
                  <a:pt x="233" y="7"/>
                  <a:pt x="233" y="7"/>
                  <a:pt x="233" y="7"/>
                </a:cubicBezTo>
                <a:cubicBezTo>
                  <a:pt x="232" y="6"/>
                  <a:pt x="231" y="5"/>
                  <a:pt x="230" y="4"/>
                </a:cubicBezTo>
                <a:cubicBezTo>
                  <a:pt x="228" y="4"/>
                  <a:pt x="226" y="4"/>
                  <a:pt x="225" y="4"/>
                </a:cubicBezTo>
                <a:cubicBezTo>
                  <a:pt x="225" y="5"/>
                  <a:pt x="225" y="5"/>
                  <a:pt x="225" y="5"/>
                </a:cubicBezTo>
                <a:cubicBezTo>
                  <a:pt x="223" y="5"/>
                  <a:pt x="223" y="5"/>
                  <a:pt x="223" y="5"/>
                </a:cubicBezTo>
                <a:cubicBezTo>
                  <a:pt x="223" y="5"/>
                  <a:pt x="223" y="4"/>
                  <a:pt x="224" y="3"/>
                </a:cubicBezTo>
                <a:cubicBezTo>
                  <a:pt x="223" y="3"/>
                  <a:pt x="221" y="3"/>
                  <a:pt x="220" y="3"/>
                </a:cubicBezTo>
                <a:cubicBezTo>
                  <a:pt x="220" y="2"/>
                  <a:pt x="221" y="1"/>
                  <a:pt x="221" y="1"/>
                </a:cubicBezTo>
                <a:cubicBezTo>
                  <a:pt x="220" y="1"/>
                  <a:pt x="218" y="0"/>
                  <a:pt x="217" y="0"/>
                </a:cubicBezTo>
                <a:cubicBezTo>
                  <a:pt x="216" y="1"/>
                  <a:pt x="215" y="1"/>
                  <a:pt x="214" y="2"/>
                </a:cubicBezTo>
                <a:cubicBezTo>
                  <a:pt x="214" y="3"/>
                  <a:pt x="214" y="5"/>
                  <a:pt x="214" y="6"/>
                </a:cubicBezTo>
                <a:cubicBezTo>
                  <a:pt x="213" y="6"/>
                  <a:pt x="212" y="6"/>
                  <a:pt x="211" y="7"/>
                </a:cubicBezTo>
                <a:cubicBezTo>
                  <a:pt x="212" y="8"/>
                  <a:pt x="212" y="8"/>
                  <a:pt x="212" y="8"/>
                </a:cubicBezTo>
                <a:cubicBezTo>
                  <a:pt x="211" y="8"/>
                  <a:pt x="210" y="8"/>
                  <a:pt x="210" y="9"/>
                </a:cubicBezTo>
                <a:cubicBezTo>
                  <a:pt x="209" y="9"/>
                  <a:pt x="209" y="9"/>
                  <a:pt x="209" y="9"/>
                </a:cubicBezTo>
                <a:cubicBezTo>
                  <a:pt x="208" y="10"/>
                  <a:pt x="207" y="9"/>
                  <a:pt x="206" y="9"/>
                </a:cubicBezTo>
                <a:cubicBezTo>
                  <a:pt x="205" y="10"/>
                  <a:pt x="205" y="10"/>
                  <a:pt x="204" y="10"/>
                </a:cubicBezTo>
                <a:cubicBezTo>
                  <a:pt x="202" y="10"/>
                  <a:pt x="202" y="11"/>
                  <a:pt x="202" y="12"/>
                </a:cubicBezTo>
                <a:cubicBezTo>
                  <a:pt x="200" y="13"/>
                  <a:pt x="198" y="14"/>
                  <a:pt x="196" y="15"/>
                </a:cubicBezTo>
                <a:cubicBezTo>
                  <a:pt x="195" y="16"/>
                  <a:pt x="195" y="16"/>
                  <a:pt x="194" y="16"/>
                </a:cubicBezTo>
                <a:cubicBezTo>
                  <a:pt x="194" y="17"/>
                  <a:pt x="194" y="18"/>
                  <a:pt x="193" y="18"/>
                </a:cubicBezTo>
                <a:cubicBezTo>
                  <a:pt x="193" y="18"/>
                  <a:pt x="193" y="18"/>
                  <a:pt x="192" y="18"/>
                </a:cubicBezTo>
                <a:cubicBezTo>
                  <a:pt x="192" y="19"/>
                  <a:pt x="192" y="19"/>
                  <a:pt x="192" y="19"/>
                </a:cubicBezTo>
                <a:cubicBezTo>
                  <a:pt x="192" y="19"/>
                  <a:pt x="193" y="19"/>
                  <a:pt x="194" y="19"/>
                </a:cubicBezTo>
                <a:cubicBezTo>
                  <a:pt x="193" y="19"/>
                  <a:pt x="193" y="19"/>
                  <a:pt x="193" y="20"/>
                </a:cubicBezTo>
                <a:cubicBezTo>
                  <a:pt x="193" y="20"/>
                  <a:pt x="194" y="20"/>
                  <a:pt x="194" y="20"/>
                </a:cubicBezTo>
                <a:cubicBezTo>
                  <a:pt x="195" y="21"/>
                  <a:pt x="195" y="21"/>
                  <a:pt x="195" y="21"/>
                </a:cubicBezTo>
                <a:cubicBezTo>
                  <a:pt x="193" y="21"/>
                  <a:pt x="191" y="22"/>
                  <a:pt x="189" y="22"/>
                </a:cubicBezTo>
                <a:cubicBezTo>
                  <a:pt x="187" y="23"/>
                  <a:pt x="186" y="23"/>
                  <a:pt x="185" y="23"/>
                </a:cubicBezTo>
                <a:cubicBezTo>
                  <a:pt x="185" y="24"/>
                  <a:pt x="185" y="24"/>
                  <a:pt x="185" y="25"/>
                </a:cubicBezTo>
                <a:cubicBezTo>
                  <a:pt x="186" y="25"/>
                  <a:pt x="186" y="26"/>
                  <a:pt x="187" y="27"/>
                </a:cubicBezTo>
                <a:cubicBezTo>
                  <a:pt x="188" y="27"/>
                  <a:pt x="190" y="27"/>
                  <a:pt x="190" y="29"/>
                </a:cubicBezTo>
                <a:cubicBezTo>
                  <a:pt x="189" y="29"/>
                  <a:pt x="188" y="29"/>
                  <a:pt x="186" y="28"/>
                </a:cubicBezTo>
                <a:cubicBezTo>
                  <a:pt x="185" y="27"/>
                  <a:pt x="183" y="28"/>
                  <a:pt x="182" y="28"/>
                </a:cubicBezTo>
                <a:cubicBezTo>
                  <a:pt x="182" y="28"/>
                  <a:pt x="181" y="29"/>
                  <a:pt x="181" y="29"/>
                </a:cubicBezTo>
                <a:cubicBezTo>
                  <a:pt x="183" y="29"/>
                  <a:pt x="183" y="29"/>
                  <a:pt x="183" y="29"/>
                </a:cubicBezTo>
                <a:cubicBezTo>
                  <a:pt x="182" y="30"/>
                  <a:pt x="182" y="30"/>
                  <a:pt x="182" y="30"/>
                </a:cubicBezTo>
                <a:cubicBezTo>
                  <a:pt x="182" y="30"/>
                  <a:pt x="181" y="30"/>
                  <a:pt x="180" y="30"/>
                </a:cubicBezTo>
                <a:cubicBezTo>
                  <a:pt x="179" y="30"/>
                  <a:pt x="180" y="31"/>
                  <a:pt x="180" y="32"/>
                </a:cubicBezTo>
                <a:cubicBezTo>
                  <a:pt x="181" y="32"/>
                  <a:pt x="183" y="31"/>
                  <a:pt x="184" y="32"/>
                </a:cubicBezTo>
                <a:cubicBezTo>
                  <a:pt x="182" y="32"/>
                  <a:pt x="181" y="33"/>
                  <a:pt x="179" y="32"/>
                </a:cubicBezTo>
                <a:cubicBezTo>
                  <a:pt x="178" y="32"/>
                  <a:pt x="178" y="31"/>
                  <a:pt x="178" y="31"/>
                </a:cubicBezTo>
                <a:cubicBezTo>
                  <a:pt x="178" y="30"/>
                  <a:pt x="178" y="30"/>
                  <a:pt x="178" y="30"/>
                </a:cubicBezTo>
                <a:cubicBezTo>
                  <a:pt x="178" y="29"/>
                  <a:pt x="177" y="28"/>
                  <a:pt x="177" y="28"/>
                </a:cubicBezTo>
                <a:cubicBezTo>
                  <a:pt x="176" y="28"/>
                  <a:pt x="176" y="28"/>
                  <a:pt x="176" y="28"/>
                </a:cubicBezTo>
                <a:cubicBezTo>
                  <a:pt x="176" y="28"/>
                  <a:pt x="177" y="29"/>
                  <a:pt x="177" y="30"/>
                </a:cubicBezTo>
                <a:cubicBezTo>
                  <a:pt x="176" y="31"/>
                  <a:pt x="176" y="31"/>
                  <a:pt x="175" y="31"/>
                </a:cubicBezTo>
                <a:cubicBezTo>
                  <a:pt x="175" y="32"/>
                  <a:pt x="175" y="32"/>
                  <a:pt x="175" y="33"/>
                </a:cubicBezTo>
                <a:cubicBezTo>
                  <a:pt x="176" y="33"/>
                  <a:pt x="177" y="34"/>
                  <a:pt x="178" y="35"/>
                </a:cubicBezTo>
                <a:cubicBezTo>
                  <a:pt x="178" y="36"/>
                  <a:pt x="177" y="37"/>
                  <a:pt x="178" y="38"/>
                </a:cubicBezTo>
                <a:cubicBezTo>
                  <a:pt x="178" y="38"/>
                  <a:pt x="178" y="38"/>
                  <a:pt x="178" y="39"/>
                </a:cubicBezTo>
                <a:cubicBezTo>
                  <a:pt x="179" y="40"/>
                  <a:pt x="179" y="40"/>
                  <a:pt x="179" y="40"/>
                </a:cubicBezTo>
                <a:cubicBezTo>
                  <a:pt x="180" y="40"/>
                  <a:pt x="180" y="39"/>
                  <a:pt x="181" y="39"/>
                </a:cubicBezTo>
                <a:cubicBezTo>
                  <a:pt x="183" y="38"/>
                  <a:pt x="184" y="39"/>
                  <a:pt x="186" y="39"/>
                </a:cubicBezTo>
                <a:cubicBezTo>
                  <a:pt x="186" y="40"/>
                  <a:pt x="187" y="40"/>
                  <a:pt x="187" y="40"/>
                </a:cubicBezTo>
                <a:cubicBezTo>
                  <a:pt x="187" y="41"/>
                  <a:pt x="187" y="42"/>
                  <a:pt x="187" y="42"/>
                </a:cubicBezTo>
                <a:cubicBezTo>
                  <a:pt x="186" y="42"/>
                  <a:pt x="186" y="42"/>
                  <a:pt x="186" y="42"/>
                </a:cubicBezTo>
                <a:cubicBezTo>
                  <a:pt x="186" y="41"/>
                  <a:pt x="186" y="41"/>
                  <a:pt x="186" y="40"/>
                </a:cubicBezTo>
                <a:cubicBezTo>
                  <a:pt x="185" y="40"/>
                  <a:pt x="184" y="39"/>
                  <a:pt x="184" y="39"/>
                </a:cubicBezTo>
                <a:cubicBezTo>
                  <a:pt x="183" y="39"/>
                  <a:pt x="182" y="40"/>
                  <a:pt x="181" y="40"/>
                </a:cubicBezTo>
                <a:cubicBezTo>
                  <a:pt x="181" y="41"/>
                  <a:pt x="181" y="41"/>
                  <a:pt x="181" y="42"/>
                </a:cubicBezTo>
                <a:cubicBezTo>
                  <a:pt x="181" y="42"/>
                  <a:pt x="182" y="42"/>
                  <a:pt x="182" y="43"/>
                </a:cubicBezTo>
                <a:cubicBezTo>
                  <a:pt x="182" y="44"/>
                  <a:pt x="182" y="44"/>
                  <a:pt x="181" y="45"/>
                </a:cubicBezTo>
                <a:cubicBezTo>
                  <a:pt x="181" y="45"/>
                  <a:pt x="181" y="46"/>
                  <a:pt x="181" y="46"/>
                </a:cubicBezTo>
                <a:cubicBezTo>
                  <a:pt x="181" y="46"/>
                  <a:pt x="180" y="47"/>
                  <a:pt x="179" y="48"/>
                </a:cubicBezTo>
                <a:cubicBezTo>
                  <a:pt x="179" y="49"/>
                  <a:pt x="179" y="49"/>
                  <a:pt x="179" y="49"/>
                </a:cubicBezTo>
                <a:cubicBezTo>
                  <a:pt x="177" y="49"/>
                  <a:pt x="175" y="49"/>
                  <a:pt x="173" y="49"/>
                </a:cubicBezTo>
                <a:cubicBezTo>
                  <a:pt x="172" y="49"/>
                  <a:pt x="172" y="49"/>
                  <a:pt x="172" y="49"/>
                </a:cubicBezTo>
                <a:cubicBezTo>
                  <a:pt x="174" y="48"/>
                  <a:pt x="176" y="48"/>
                  <a:pt x="178" y="46"/>
                </a:cubicBezTo>
                <a:cubicBezTo>
                  <a:pt x="178" y="45"/>
                  <a:pt x="178" y="45"/>
                  <a:pt x="179" y="44"/>
                </a:cubicBezTo>
                <a:cubicBezTo>
                  <a:pt x="179" y="43"/>
                  <a:pt x="179" y="42"/>
                  <a:pt x="179" y="41"/>
                </a:cubicBezTo>
                <a:cubicBezTo>
                  <a:pt x="178" y="41"/>
                  <a:pt x="177" y="41"/>
                  <a:pt x="176" y="41"/>
                </a:cubicBezTo>
                <a:cubicBezTo>
                  <a:pt x="176" y="39"/>
                  <a:pt x="176" y="38"/>
                  <a:pt x="175" y="37"/>
                </a:cubicBezTo>
                <a:cubicBezTo>
                  <a:pt x="175" y="36"/>
                  <a:pt x="175" y="36"/>
                  <a:pt x="175" y="35"/>
                </a:cubicBezTo>
                <a:cubicBezTo>
                  <a:pt x="174" y="34"/>
                  <a:pt x="174" y="34"/>
                  <a:pt x="173" y="33"/>
                </a:cubicBezTo>
                <a:cubicBezTo>
                  <a:pt x="173" y="32"/>
                  <a:pt x="173" y="30"/>
                  <a:pt x="172" y="29"/>
                </a:cubicBezTo>
                <a:cubicBezTo>
                  <a:pt x="170" y="29"/>
                  <a:pt x="168" y="29"/>
                  <a:pt x="166" y="30"/>
                </a:cubicBezTo>
                <a:cubicBezTo>
                  <a:pt x="166" y="31"/>
                  <a:pt x="166" y="33"/>
                  <a:pt x="166" y="34"/>
                </a:cubicBezTo>
                <a:cubicBezTo>
                  <a:pt x="165" y="35"/>
                  <a:pt x="164" y="36"/>
                  <a:pt x="163" y="36"/>
                </a:cubicBezTo>
                <a:cubicBezTo>
                  <a:pt x="163" y="37"/>
                  <a:pt x="163" y="37"/>
                  <a:pt x="163" y="38"/>
                </a:cubicBezTo>
                <a:cubicBezTo>
                  <a:pt x="164" y="38"/>
                  <a:pt x="164" y="38"/>
                  <a:pt x="164" y="37"/>
                </a:cubicBezTo>
                <a:cubicBezTo>
                  <a:pt x="164" y="38"/>
                  <a:pt x="164" y="39"/>
                  <a:pt x="164" y="40"/>
                </a:cubicBezTo>
                <a:cubicBezTo>
                  <a:pt x="164" y="40"/>
                  <a:pt x="164" y="41"/>
                  <a:pt x="164" y="41"/>
                </a:cubicBezTo>
                <a:cubicBezTo>
                  <a:pt x="164" y="41"/>
                  <a:pt x="165" y="41"/>
                  <a:pt x="166" y="41"/>
                </a:cubicBezTo>
                <a:cubicBezTo>
                  <a:pt x="167" y="42"/>
                  <a:pt x="168" y="43"/>
                  <a:pt x="169" y="43"/>
                </a:cubicBezTo>
                <a:cubicBezTo>
                  <a:pt x="169" y="43"/>
                  <a:pt x="169" y="44"/>
                  <a:pt x="169" y="45"/>
                </a:cubicBezTo>
                <a:cubicBezTo>
                  <a:pt x="164" y="43"/>
                  <a:pt x="159" y="43"/>
                  <a:pt x="153" y="44"/>
                </a:cubicBezTo>
                <a:cubicBezTo>
                  <a:pt x="153" y="43"/>
                  <a:pt x="152" y="43"/>
                  <a:pt x="151" y="42"/>
                </a:cubicBezTo>
                <a:cubicBezTo>
                  <a:pt x="150" y="43"/>
                  <a:pt x="150" y="43"/>
                  <a:pt x="150" y="43"/>
                </a:cubicBezTo>
                <a:cubicBezTo>
                  <a:pt x="150" y="44"/>
                  <a:pt x="150" y="44"/>
                  <a:pt x="150" y="44"/>
                </a:cubicBezTo>
                <a:cubicBezTo>
                  <a:pt x="151" y="44"/>
                  <a:pt x="152" y="45"/>
                  <a:pt x="153" y="45"/>
                </a:cubicBezTo>
                <a:cubicBezTo>
                  <a:pt x="153" y="45"/>
                  <a:pt x="153" y="46"/>
                  <a:pt x="153" y="46"/>
                </a:cubicBezTo>
                <a:cubicBezTo>
                  <a:pt x="153" y="47"/>
                  <a:pt x="153" y="47"/>
                  <a:pt x="152" y="47"/>
                </a:cubicBezTo>
                <a:cubicBezTo>
                  <a:pt x="152" y="48"/>
                  <a:pt x="152" y="48"/>
                  <a:pt x="152" y="48"/>
                </a:cubicBezTo>
                <a:cubicBezTo>
                  <a:pt x="151" y="48"/>
                  <a:pt x="151" y="48"/>
                  <a:pt x="151" y="48"/>
                </a:cubicBezTo>
                <a:cubicBezTo>
                  <a:pt x="151" y="48"/>
                  <a:pt x="151" y="47"/>
                  <a:pt x="151" y="47"/>
                </a:cubicBezTo>
                <a:cubicBezTo>
                  <a:pt x="150" y="46"/>
                  <a:pt x="149" y="48"/>
                  <a:pt x="148" y="49"/>
                </a:cubicBezTo>
                <a:cubicBezTo>
                  <a:pt x="147" y="49"/>
                  <a:pt x="146" y="49"/>
                  <a:pt x="145" y="49"/>
                </a:cubicBezTo>
                <a:cubicBezTo>
                  <a:pt x="145" y="50"/>
                  <a:pt x="145" y="50"/>
                  <a:pt x="144" y="51"/>
                </a:cubicBezTo>
                <a:cubicBezTo>
                  <a:pt x="144" y="51"/>
                  <a:pt x="143" y="51"/>
                  <a:pt x="143" y="51"/>
                </a:cubicBezTo>
                <a:cubicBezTo>
                  <a:pt x="143" y="50"/>
                  <a:pt x="143" y="49"/>
                  <a:pt x="144" y="48"/>
                </a:cubicBezTo>
                <a:cubicBezTo>
                  <a:pt x="143" y="48"/>
                  <a:pt x="142" y="49"/>
                  <a:pt x="142" y="49"/>
                </a:cubicBezTo>
                <a:cubicBezTo>
                  <a:pt x="142" y="50"/>
                  <a:pt x="141" y="51"/>
                  <a:pt x="141" y="51"/>
                </a:cubicBezTo>
                <a:cubicBezTo>
                  <a:pt x="141" y="50"/>
                  <a:pt x="141" y="50"/>
                  <a:pt x="141" y="50"/>
                </a:cubicBezTo>
                <a:cubicBezTo>
                  <a:pt x="139" y="51"/>
                  <a:pt x="138" y="51"/>
                  <a:pt x="136" y="52"/>
                </a:cubicBezTo>
                <a:cubicBezTo>
                  <a:pt x="135" y="52"/>
                  <a:pt x="134" y="52"/>
                  <a:pt x="133" y="52"/>
                </a:cubicBezTo>
                <a:cubicBezTo>
                  <a:pt x="133" y="52"/>
                  <a:pt x="133" y="53"/>
                  <a:pt x="133" y="54"/>
                </a:cubicBezTo>
                <a:cubicBezTo>
                  <a:pt x="132" y="54"/>
                  <a:pt x="131" y="53"/>
                  <a:pt x="130" y="53"/>
                </a:cubicBezTo>
                <a:cubicBezTo>
                  <a:pt x="129" y="52"/>
                  <a:pt x="128" y="51"/>
                  <a:pt x="127" y="50"/>
                </a:cubicBezTo>
                <a:cubicBezTo>
                  <a:pt x="127" y="50"/>
                  <a:pt x="127" y="50"/>
                  <a:pt x="127" y="50"/>
                </a:cubicBezTo>
                <a:cubicBezTo>
                  <a:pt x="128" y="49"/>
                  <a:pt x="129" y="49"/>
                  <a:pt x="130" y="49"/>
                </a:cubicBezTo>
                <a:cubicBezTo>
                  <a:pt x="130" y="49"/>
                  <a:pt x="130" y="48"/>
                  <a:pt x="129" y="47"/>
                </a:cubicBezTo>
                <a:cubicBezTo>
                  <a:pt x="127" y="47"/>
                  <a:pt x="126" y="46"/>
                  <a:pt x="124" y="46"/>
                </a:cubicBezTo>
                <a:cubicBezTo>
                  <a:pt x="125" y="46"/>
                  <a:pt x="125" y="47"/>
                  <a:pt x="126" y="47"/>
                </a:cubicBezTo>
                <a:cubicBezTo>
                  <a:pt x="126" y="48"/>
                  <a:pt x="125" y="49"/>
                  <a:pt x="125" y="50"/>
                </a:cubicBezTo>
                <a:cubicBezTo>
                  <a:pt x="125" y="51"/>
                  <a:pt x="126" y="51"/>
                  <a:pt x="126" y="51"/>
                </a:cubicBezTo>
                <a:cubicBezTo>
                  <a:pt x="126" y="52"/>
                  <a:pt x="126" y="53"/>
                  <a:pt x="126" y="54"/>
                </a:cubicBezTo>
                <a:cubicBezTo>
                  <a:pt x="125" y="53"/>
                  <a:pt x="124" y="53"/>
                  <a:pt x="122" y="52"/>
                </a:cubicBezTo>
                <a:cubicBezTo>
                  <a:pt x="121" y="54"/>
                  <a:pt x="120" y="55"/>
                  <a:pt x="119" y="56"/>
                </a:cubicBezTo>
                <a:cubicBezTo>
                  <a:pt x="119" y="57"/>
                  <a:pt x="120" y="58"/>
                  <a:pt x="121" y="59"/>
                </a:cubicBezTo>
                <a:cubicBezTo>
                  <a:pt x="121" y="60"/>
                  <a:pt x="120" y="59"/>
                  <a:pt x="119" y="60"/>
                </a:cubicBezTo>
                <a:cubicBezTo>
                  <a:pt x="119" y="59"/>
                  <a:pt x="118" y="59"/>
                  <a:pt x="117" y="59"/>
                </a:cubicBezTo>
                <a:cubicBezTo>
                  <a:pt x="116" y="58"/>
                  <a:pt x="115" y="58"/>
                  <a:pt x="115" y="59"/>
                </a:cubicBezTo>
                <a:cubicBezTo>
                  <a:pt x="115" y="60"/>
                  <a:pt x="115" y="60"/>
                  <a:pt x="116" y="60"/>
                </a:cubicBezTo>
                <a:cubicBezTo>
                  <a:pt x="117" y="61"/>
                  <a:pt x="117" y="61"/>
                  <a:pt x="118" y="61"/>
                </a:cubicBezTo>
                <a:cubicBezTo>
                  <a:pt x="118" y="61"/>
                  <a:pt x="118" y="62"/>
                  <a:pt x="117" y="62"/>
                </a:cubicBezTo>
                <a:cubicBezTo>
                  <a:pt x="116" y="62"/>
                  <a:pt x="115" y="61"/>
                  <a:pt x="114" y="61"/>
                </a:cubicBezTo>
                <a:cubicBezTo>
                  <a:pt x="112" y="60"/>
                  <a:pt x="112" y="58"/>
                  <a:pt x="112" y="56"/>
                </a:cubicBezTo>
                <a:cubicBezTo>
                  <a:pt x="111" y="56"/>
                  <a:pt x="110" y="55"/>
                  <a:pt x="109" y="54"/>
                </a:cubicBezTo>
                <a:cubicBezTo>
                  <a:pt x="112" y="54"/>
                  <a:pt x="114" y="55"/>
                  <a:pt x="117" y="55"/>
                </a:cubicBezTo>
                <a:cubicBezTo>
                  <a:pt x="118" y="54"/>
                  <a:pt x="120" y="53"/>
                  <a:pt x="121" y="51"/>
                </a:cubicBezTo>
                <a:cubicBezTo>
                  <a:pt x="120" y="49"/>
                  <a:pt x="120" y="48"/>
                  <a:pt x="118" y="48"/>
                </a:cubicBezTo>
                <a:cubicBezTo>
                  <a:pt x="117" y="47"/>
                  <a:pt x="115" y="46"/>
                  <a:pt x="113" y="46"/>
                </a:cubicBezTo>
                <a:cubicBezTo>
                  <a:pt x="112" y="45"/>
                  <a:pt x="111" y="46"/>
                  <a:pt x="109" y="45"/>
                </a:cubicBezTo>
                <a:cubicBezTo>
                  <a:pt x="108" y="46"/>
                  <a:pt x="108" y="46"/>
                  <a:pt x="107" y="46"/>
                </a:cubicBezTo>
                <a:cubicBezTo>
                  <a:pt x="107" y="44"/>
                  <a:pt x="107" y="44"/>
                  <a:pt x="107" y="44"/>
                </a:cubicBezTo>
                <a:cubicBezTo>
                  <a:pt x="106" y="44"/>
                  <a:pt x="105" y="45"/>
                  <a:pt x="104" y="45"/>
                </a:cubicBezTo>
                <a:cubicBezTo>
                  <a:pt x="103" y="45"/>
                  <a:pt x="102" y="45"/>
                  <a:pt x="102" y="45"/>
                </a:cubicBezTo>
                <a:cubicBezTo>
                  <a:pt x="102" y="45"/>
                  <a:pt x="103" y="44"/>
                  <a:pt x="103" y="43"/>
                </a:cubicBezTo>
                <a:cubicBezTo>
                  <a:pt x="102" y="43"/>
                  <a:pt x="100" y="43"/>
                  <a:pt x="99" y="43"/>
                </a:cubicBezTo>
                <a:cubicBezTo>
                  <a:pt x="99" y="43"/>
                  <a:pt x="99" y="43"/>
                  <a:pt x="99" y="43"/>
                </a:cubicBezTo>
                <a:cubicBezTo>
                  <a:pt x="99" y="43"/>
                  <a:pt x="98" y="42"/>
                  <a:pt x="98" y="42"/>
                </a:cubicBezTo>
                <a:cubicBezTo>
                  <a:pt x="98" y="42"/>
                  <a:pt x="97" y="42"/>
                  <a:pt x="97" y="42"/>
                </a:cubicBezTo>
                <a:cubicBezTo>
                  <a:pt x="96" y="42"/>
                  <a:pt x="96" y="43"/>
                  <a:pt x="96" y="43"/>
                </a:cubicBezTo>
                <a:cubicBezTo>
                  <a:pt x="95" y="43"/>
                  <a:pt x="95" y="43"/>
                  <a:pt x="95" y="43"/>
                </a:cubicBezTo>
                <a:cubicBezTo>
                  <a:pt x="95" y="42"/>
                  <a:pt x="95" y="42"/>
                  <a:pt x="95" y="42"/>
                </a:cubicBezTo>
                <a:cubicBezTo>
                  <a:pt x="95" y="43"/>
                  <a:pt x="94" y="43"/>
                  <a:pt x="93" y="44"/>
                </a:cubicBezTo>
                <a:cubicBezTo>
                  <a:pt x="93" y="43"/>
                  <a:pt x="93" y="43"/>
                  <a:pt x="93" y="43"/>
                </a:cubicBezTo>
                <a:cubicBezTo>
                  <a:pt x="94" y="43"/>
                  <a:pt x="94" y="42"/>
                  <a:pt x="94" y="41"/>
                </a:cubicBezTo>
                <a:cubicBezTo>
                  <a:pt x="94" y="41"/>
                  <a:pt x="93" y="41"/>
                  <a:pt x="93" y="42"/>
                </a:cubicBezTo>
                <a:cubicBezTo>
                  <a:pt x="92" y="42"/>
                  <a:pt x="92" y="42"/>
                  <a:pt x="92" y="42"/>
                </a:cubicBezTo>
                <a:cubicBezTo>
                  <a:pt x="91" y="43"/>
                  <a:pt x="91" y="43"/>
                  <a:pt x="91" y="43"/>
                </a:cubicBezTo>
                <a:cubicBezTo>
                  <a:pt x="91" y="43"/>
                  <a:pt x="90" y="43"/>
                  <a:pt x="90" y="43"/>
                </a:cubicBezTo>
                <a:cubicBezTo>
                  <a:pt x="90" y="42"/>
                  <a:pt x="90" y="42"/>
                  <a:pt x="90" y="42"/>
                </a:cubicBezTo>
                <a:cubicBezTo>
                  <a:pt x="89" y="42"/>
                  <a:pt x="89" y="43"/>
                  <a:pt x="88" y="43"/>
                </a:cubicBezTo>
                <a:cubicBezTo>
                  <a:pt x="88" y="43"/>
                  <a:pt x="89" y="43"/>
                  <a:pt x="89" y="43"/>
                </a:cubicBezTo>
                <a:cubicBezTo>
                  <a:pt x="88" y="44"/>
                  <a:pt x="87" y="44"/>
                  <a:pt x="86" y="44"/>
                </a:cubicBezTo>
                <a:cubicBezTo>
                  <a:pt x="87" y="45"/>
                  <a:pt x="87" y="45"/>
                  <a:pt x="87" y="45"/>
                </a:cubicBezTo>
                <a:cubicBezTo>
                  <a:pt x="86" y="45"/>
                  <a:pt x="86" y="45"/>
                  <a:pt x="86" y="46"/>
                </a:cubicBezTo>
                <a:cubicBezTo>
                  <a:pt x="85" y="45"/>
                  <a:pt x="84" y="46"/>
                  <a:pt x="84" y="46"/>
                </a:cubicBezTo>
                <a:cubicBezTo>
                  <a:pt x="84" y="45"/>
                  <a:pt x="83" y="45"/>
                  <a:pt x="83" y="45"/>
                </a:cubicBezTo>
                <a:cubicBezTo>
                  <a:pt x="82" y="46"/>
                  <a:pt x="80" y="46"/>
                  <a:pt x="79" y="47"/>
                </a:cubicBezTo>
                <a:cubicBezTo>
                  <a:pt x="79" y="47"/>
                  <a:pt x="80" y="48"/>
                  <a:pt x="80" y="48"/>
                </a:cubicBezTo>
                <a:cubicBezTo>
                  <a:pt x="79" y="48"/>
                  <a:pt x="78" y="48"/>
                  <a:pt x="77" y="48"/>
                </a:cubicBezTo>
                <a:cubicBezTo>
                  <a:pt x="78" y="48"/>
                  <a:pt x="78" y="47"/>
                  <a:pt x="78" y="47"/>
                </a:cubicBezTo>
                <a:cubicBezTo>
                  <a:pt x="77" y="47"/>
                  <a:pt x="77" y="48"/>
                  <a:pt x="77" y="48"/>
                </a:cubicBezTo>
                <a:cubicBezTo>
                  <a:pt x="76" y="48"/>
                  <a:pt x="76" y="48"/>
                  <a:pt x="76" y="48"/>
                </a:cubicBezTo>
                <a:cubicBezTo>
                  <a:pt x="76" y="48"/>
                  <a:pt x="75" y="48"/>
                  <a:pt x="75" y="49"/>
                </a:cubicBezTo>
                <a:cubicBezTo>
                  <a:pt x="76" y="49"/>
                  <a:pt x="76" y="49"/>
                  <a:pt x="76" y="49"/>
                </a:cubicBezTo>
                <a:cubicBezTo>
                  <a:pt x="75" y="49"/>
                  <a:pt x="74" y="49"/>
                  <a:pt x="73" y="50"/>
                </a:cubicBezTo>
                <a:cubicBezTo>
                  <a:pt x="74" y="50"/>
                  <a:pt x="76" y="50"/>
                  <a:pt x="77" y="50"/>
                </a:cubicBezTo>
                <a:cubicBezTo>
                  <a:pt x="77" y="50"/>
                  <a:pt x="77" y="50"/>
                  <a:pt x="77" y="50"/>
                </a:cubicBezTo>
                <a:cubicBezTo>
                  <a:pt x="77" y="50"/>
                  <a:pt x="76" y="50"/>
                  <a:pt x="76" y="51"/>
                </a:cubicBezTo>
                <a:cubicBezTo>
                  <a:pt x="75" y="51"/>
                  <a:pt x="75" y="52"/>
                  <a:pt x="75" y="52"/>
                </a:cubicBezTo>
                <a:cubicBezTo>
                  <a:pt x="75" y="53"/>
                  <a:pt x="74" y="53"/>
                  <a:pt x="74" y="53"/>
                </a:cubicBezTo>
                <a:cubicBezTo>
                  <a:pt x="74" y="53"/>
                  <a:pt x="74" y="53"/>
                  <a:pt x="74" y="53"/>
                </a:cubicBezTo>
                <a:cubicBezTo>
                  <a:pt x="74" y="53"/>
                  <a:pt x="74" y="53"/>
                  <a:pt x="74" y="53"/>
                </a:cubicBezTo>
                <a:cubicBezTo>
                  <a:pt x="73" y="53"/>
                  <a:pt x="73" y="53"/>
                  <a:pt x="73" y="53"/>
                </a:cubicBezTo>
                <a:cubicBezTo>
                  <a:pt x="73" y="54"/>
                  <a:pt x="73" y="54"/>
                  <a:pt x="73" y="54"/>
                </a:cubicBezTo>
                <a:cubicBezTo>
                  <a:pt x="72" y="54"/>
                  <a:pt x="72" y="55"/>
                  <a:pt x="72" y="55"/>
                </a:cubicBezTo>
                <a:cubicBezTo>
                  <a:pt x="71" y="56"/>
                  <a:pt x="70" y="57"/>
                  <a:pt x="69" y="58"/>
                </a:cubicBezTo>
                <a:cubicBezTo>
                  <a:pt x="70" y="59"/>
                  <a:pt x="70" y="59"/>
                  <a:pt x="70" y="59"/>
                </a:cubicBezTo>
                <a:cubicBezTo>
                  <a:pt x="69" y="59"/>
                  <a:pt x="69" y="59"/>
                  <a:pt x="69" y="59"/>
                </a:cubicBezTo>
                <a:cubicBezTo>
                  <a:pt x="68" y="59"/>
                  <a:pt x="67" y="60"/>
                  <a:pt x="66" y="61"/>
                </a:cubicBezTo>
                <a:cubicBezTo>
                  <a:pt x="65" y="61"/>
                  <a:pt x="65" y="61"/>
                  <a:pt x="65" y="61"/>
                </a:cubicBezTo>
                <a:cubicBezTo>
                  <a:pt x="64" y="61"/>
                  <a:pt x="64" y="61"/>
                  <a:pt x="64" y="62"/>
                </a:cubicBezTo>
                <a:cubicBezTo>
                  <a:pt x="63" y="61"/>
                  <a:pt x="63" y="61"/>
                  <a:pt x="63" y="61"/>
                </a:cubicBezTo>
                <a:cubicBezTo>
                  <a:pt x="63" y="62"/>
                  <a:pt x="63" y="62"/>
                  <a:pt x="63" y="62"/>
                </a:cubicBezTo>
                <a:cubicBezTo>
                  <a:pt x="63" y="62"/>
                  <a:pt x="62" y="62"/>
                  <a:pt x="61" y="62"/>
                </a:cubicBezTo>
                <a:cubicBezTo>
                  <a:pt x="62" y="62"/>
                  <a:pt x="62" y="63"/>
                  <a:pt x="62" y="63"/>
                </a:cubicBezTo>
                <a:cubicBezTo>
                  <a:pt x="61" y="63"/>
                  <a:pt x="59" y="63"/>
                  <a:pt x="58" y="64"/>
                </a:cubicBezTo>
                <a:cubicBezTo>
                  <a:pt x="58" y="64"/>
                  <a:pt x="58" y="64"/>
                  <a:pt x="58" y="64"/>
                </a:cubicBezTo>
                <a:cubicBezTo>
                  <a:pt x="58" y="65"/>
                  <a:pt x="58" y="65"/>
                  <a:pt x="58" y="65"/>
                </a:cubicBezTo>
                <a:cubicBezTo>
                  <a:pt x="57" y="66"/>
                  <a:pt x="58" y="68"/>
                  <a:pt x="58" y="69"/>
                </a:cubicBezTo>
                <a:cubicBezTo>
                  <a:pt x="58" y="70"/>
                  <a:pt x="58" y="70"/>
                  <a:pt x="58" y="70"/>
                </a:cubicBezTo>
                <a:cubicBezTo>
                  <a:pt x="58" y="71"/>
                  <a:pt x="57" y="71"/>
                  <a:pt x="57" y="72"/>
                </a:cubicBezTo>
                <a:cubicBezTo>
                  <a:pt x="58" y="72"/>
                  <a:pt x="58" y="72"/>
                  <a:pt x="59" y="72"/>
                </a:cubicBezTo>
                <a:cubicBezTo>
                  <a:pt x="59" y="73"/>
                  <a:pt x="59" y="73"/>
                  <a:pt x="59" y="73"/>
                </a:cubicBezTo>
                <a:cubicBezTo>
                  <a:pt x="59" y="73"/>
                  <a:pt x="58" y="73"/>
                  <a:pt x="58" y="73"/>
                </a:cubicBezTo>
                <a:cubicBezTo>
                  <a:pt x="59" y="74"/>
                  <a:pt x="60" y="75"/>
                  <a:pt x="61" y="75"/>
                </a:cubicBezTo>
                <a:cubicBezTo>
                  <a:pt x="64" y="75"/>
                  <a:pt x="66" y="73"/>
                  <a:pt x="68" y="72"/>
                </a:cubicBezTo>
                <a:cubicBezTo>
                  <a:pt x="68" y="72"/>
                  <a:pt x="69" y="72"/>
                  <a:pt x="69" y="72"/>
                </a:cubicBezTo>
                <a:cubicBezTo>
                  <a:pt x="69" y="73"/>
                  <a:pt x="69" y="74"/>
                  <a:pt x="70" y="75"/>
                </a:cubicBezTo>
                <a:cubicBezTo>
                  <a:pt x="71" y="76"/>
                  <a:pt x="72" y="78"/>
                  <a:pt x="73" y="79"/>
                </a:cubicBezTo>
                <a:cubicBezTo>
                  <a:pt x="72" y="79"/>
                  <a:pt x="72" y="80"/>
                  <a:pt x="72" y="80"/>
                </a:cubicBezTo>
                <a:cubicBezTo>
                  <a:pt x="71" y="80"/>
                  <a:pt x="71" y="80"/>
                  <a:pt x="71" y="80"/>
                </a:cubicBezTo>
                <a:cubicBezTo>
                  <a:pt x="71" y="81"/>
                  <a:pt x="71" y="81"/>
                  <a:pt x="71" y="81"/>
                </a:cubicBezTo>
                <a:cubicBezTo>
                  <a:pt x="70" y="81"/>
                  <a:pt x="70" y="81"/>
                  <a:pt x="70" y="81"/>
                </a:cubicBezTo>
                <a:cubicBezTo>
                  <a:pt x="70" y="81"/>
                  <a:pt x="69" y="81"/>
                  <a:pt x="69" y="81"/>
                </a:cubicBezTo>
                <a:cubicBezTo>
                  <a:pt x="69" y="81"/>
                  <a:pt x="69" y="82"/>
                  <a:pt x="69" y="82"/>
                </a:cubicBezTo>
                <a:cubicBezTo>
                  <a:pt x="70" y="83"/>
                  <a:pt x="70" y="83"/>
                  <a:pt x="70" y="83"/>
                </a:cubicBezTo>
                <a:cubicBezTo>
                  <a:pt x="70" y="83"/>
                  <a:pt x="70" y="83"/>
                  <a:pt x="70" y="83"/>
                </a:cubicBezTo>
                <a:cubicBezTo>
                  <a:pt x="70" y="83"/>
                  <a:pt x="70" y="83"/>
                  <a:pt x="70" y="83"/>
                </a:cubicBezTo>
                <a:cubicBezTo>
                  <a:pt x="69" y="83"/>
                  <a:pt x="69" y="83"/>
                  <a:pt x="68" y="82"/>
                </a:cubicBezTo>
                <a:cubicBezTo>
                  <a:pt x="68" y="81"/>
                  <a:pt x="68" y="81"/>
                  <a:pt x="68" y="81"/>
                </a:cubicBezTo>
                <a:cubicBezTo>
                  <a:pt x="68" y="81"/>
                  <a:pt x="67" y="81"/>
                  <a:pt x="67" y="81"/>
                </a:cubicBezTo>
                <a:cubicBezTo>
                  <a:pt x="67" y="80"/>
                  <a:pt x="68" y="80"/>
                  <a:pt x="69" y="79"/>
                </a:cubicBezTo>
                <a:cubicBezTo>
                  <a:pt x="68" y="79"/>
                  <a:pt x="68" y="79"/>
                  <a:pt x="68" y="79"/>
                </a:cubicBezTo>
                <a:cubicBezTo>
                  <a:pt x="68" y="78"/>
                  <a:pt x="68" y="77"/>
                  <a:pt x="68" y="76"/>
                </a:cubicBezTo>
                <a:cubicBezTo>
                  <a:pt x="67" y="76"/>
                  <a:pt x="65" y="77"/>
                  <a:pt x="64" y="78"/>
                </a:cubicBezTo>
                <a:cubicBezTo>
                  <a:pt x="63" y="78"/>
                  <a:pt x="63" y="80"/>
                  <a:pt x="63" y="81"/>
                </a:cubicBezTo>
                <a:cubicBezTo>
                  <a:pt x="63" y="81"/>
                  <a:pt x="63" y="81"/>
                  <a:pt x="63" y="82"/>
                </a:cubicBezTo>
                <a:cubicBezTo>
                  <a:pt x="64" y="82"/>
                  <a:pt x="64" y="82"/>
                  <a:pt x="64" y="82"/>
                </a:cubicBezTo>
                <a:cubicBezTo>
                  <a:pt x="64" y="82"/>
                  <a:pt x="64" y="83"/>
                  <a:pt x="64" y="83"/>
                </a:cubicBezTo>
                <a:cubicBezTo>
                  <a:pt x="64" y="84"/>
                  <a:pt x="64" y="85"/>
                  <a:pt x="64" y="86"/>
                </a:cubicBezTo>
                <a:cubicBezTo>
                  <a:pt x="64" y="87"/>
                  <a:pt x="64" y="87"/>
                  <a:pt x="64" y="87"/>
                </a:cubicBezTo>
                <a:cubicBezTo>
                  <a:pt x="63" y="87"/>
                  <a:pt x="62" y="87"/>
                  <a:pt x="61" y="86"/>
                </a:cubicBezTo>
                <a:cubicBezTo>
                  <a:pt x="60" y="87"/>
                  <a:pt x="60" y="87"/>
                  <a:pt x="60" y="87"/>
                </a:cubicBezTo>
                <a:cubicBezTo>
                  <a:pt x="60" y="87"/>
                  <a:pt x="60" y="87"/>
                  <a:pt x="60" y="87"/>
                </a:cubicBezTo>
                <a:cubicBezTo>
                  <a:pt x="59" y="87"/>
                  <a:pt x="58" y="87"/>
                  <a:pt x="57" y="88"/>
                </a:cubicBezTo>
                <a:cubicBezTo>
                  <a:pt x="57" y="88"/>
                  <a:pt x="58" y="89"/>
                  <a:pt x="58" y="89"/>
                </a:cubicBezTo>
                <a:cubicBezTo>
                  <a:pt x="57" y="89"/>
                  <a:pt x="57" y="89"/>
                  <a:pt x="57" y="90"/>
                </a:cubicBezTo>
                <a:cubicBezTo>
                  <a:pt x="57" y="89"/>
                  <a:pt x="57" y="89"/>
                  <a:pt x="57" y="89"/>
                </a:cubicBezTo>
                <a:cubicBezTo>
                  <a:pt x="57" y="89"/>
                  <a:pt x="56" y="88"/>
                  <a:pt x="56" y="88"/>
                </a:cubicBezTo>
                <a:cubicBezTo>
                  <a:pt x="56" y="88"/>
                  <a:pt x="56" y="89"/>
                  <a:pt x="55" y="90"/>
                </a:cubicBezTo>
                <a:cubicBezTo>
                  <a:pt x="54" y="91"/>
                  <a:pt x="53" y="91"/>
                  <a:pt x="53" y="92"/>
                </a:cubicBezTo>
                <a:cubicBezTo>
                  <a:pt x="52" y="92"/>
                  <a:pt x="52" y="93"/>
                  <a:pt x="51" y="93"/>
                </a:cubicBezTo>
                <a:cubicBezTo>
                  <a:pt x="50" y="93"/>
                  <a:pt x="49" y="93"/>
                  <a:pt x="49" y="94"/>
                </a:cubicBezTo>
                <a:cubicBezTo>
                  <a:pt x="49" y="95"/>
                  <a:pt x="48" y="95"/>
                  <a:pt x="48" y="96"/>
                </a:cubicBezTo>
                <a:cubicBezTo>
                  <a:pt x="47" y="96"/>
                  <a:pt x="46" y="97"/>
                  <a:pt x="45" y="98"/>
                </a:cubicBezTo>
                <a:cubicBezTo>
                  <a:pt x="44" y="98"/>
                  <a:pt x="43" y="98"/>
                  <a:pt x="42" y="97"/>
                </a:cubicBezTo>
                <a:cubicBezTo>
                  <a:pt x="41" y="97"/>
                  <a:pt x="41" y="97"/>
                  <a:pt x="41" y="97"/>
                </a:cubicBezTo>
                <a:cubicBezTo>
                  <a:pt x="41" y="98"/>
                  <a:pt x="42" y="99"/>
                  <a:pt x="42" y="100"/>
                </a:cubicBezTo>
                <a:cubicBezTo>
                  <a:pt x="41" y="100"/>
                  <a:pt x="40" y="100"/>
                  <a:pt x="39" y="99"/>
                </a:cubicBezTo>
                <a:cubicBezTo>
                  <a:pt x="38" y="99"/>
                  <a:pt x="36" y="100"/>
                  <a:pt x="35" y="100"/>
                </a:cubicBezTo>
                <a:cubicBezTo>
                  <a:pt x="36" y="101"/>
                  <a:pt x="36" y="101"/>
                  <a:pt x="36" y="101"/>
                </a:cubicBezTo>
                <a:cubicBezTo>
                  <a:pt x="35" y="101"/>
                  <a:pt x="35" y="101"/>
                  <a:pt x="35" y="101"/>
                </a:cubicBezTo>
                <a:cubicBezTo>
                  <a:pt x="37" y="102"/>
                  <a:pt x="39" y="103"/>
                  <a:pt x="40" y="104"/>
                </a:cubicBezTo>
                <a:cubicBezTo>
                  <a:pt x="40" y="104"/>
                  <a:pt x="40" y="105"/>
                  <a:pt x="40" y="105"/>
                </a:cubicBezTo>
                <a:cubicBezTo>
                  <a:pt x="41" y="106"/>
                  <a:pt x="41" y="106"/>
                  <a:pt x="42" y="106"/>
                </a:cubicBezTo>
                <a:cubicBezTo>
                  <a:pt x="42" y="107"/>
                  <a:pt x="42" y="108"/>
                  <a:pt x="42" y="108"/>
                </a:cubicBezTo>
                <a:cubicBezTo>
                  <a:pt x="41" y="110"/>
                  <a:pt x="41" y="112"/>
                  <a:pt x="41" y="113"/>
                </a:cubicBezTo>
                <a:cubicBezTo>
                  <a:pt x="40" y="114"/>
                  <a:pt x="40" y="114"/>
                  <a:pt x="40" y="114"/>
                </a:cubicBezTo>
                <a:cubicBezTo>
                  <a:pt x="38" y="114"/>
                  <a:pt x="36" y="114"/>
                  <a:pt x="34" y="113"/>
                </a:cubicBezTo>
                <a:cubicBezTo>
                  <a:pt x="32" y="113"/>
                  <a:pt x="30" y="113"/>
                  <a:pt x="28" y="113"/>
                </a:cubicBezTo>
                <a:cubicBezTo>
                  <a:pt x="27" y="113"/>
                  <a:pt x="26" y="113"/>
                  <a:pt x="26" y="114"/>
                </a:cubicBezTo>
                <a:cubicBezTo>
                  <a:pt x="25" y="114"/>
                  <a:pt x="25" y="114"/>
                  <a:pt x="24" y="114"/>
                </a:cubicBezTo>
                <a:cubicBezTo>
                  <a:pt x="24" y="115"/>
                  <a:pt x="25" y="116"/>
                  <a:pt x="25" y="117"/>
                </a:cubicBezTo>
                <a:cubicBezTo>
                  <a:pt x="25" y="118"/>
                  <a:pt x="24" y="119"/>
                  <a:pt x="24" y="120"/>
                </a:cubicBezTo>
                <a:cubicBezTo>
                  <a:pt x="25" y="120"/>
                  <a:pt x="25" y="120"/>
                  <a:pt x="25" y="120"/>
                </a:cubicBezTo>
                <a:cubicBezTo>
                  <a:pt x="25" y="122"/>
                  <a:pt x="23" y="125"/>
                  <a:pt x="22" y="127"/>
                </a:cubicBezTo>
                <a:cubicBezTo>
                  <a:pt x="23" y="127"/>
                  <a:pt x="24" y="128"/>
                  <a:pt x="24" y="128"/>
                </a:cubicBezTo>
                <a:cubicBezTo>
                  <a:pt x="24" y="129"/>
                  <a:pt x="24" y="130"/>
                  <a:pt x="23" y="132"/>
                </a:cubicBezTo>
                <a:cubicBezTo>
                  <a:pt x="24" y="132"/>
                  <a:pt x="25" y="131"/>
                  <a:pt x="27" y="131"/>
                </a:cubicBezTo>
                <a:cubicBezTo>
                  <a:pt x="27" y="131"/>
                  <a:pt x="27" y="131"/>
                  <a:pt x="27" y="131"/>
                </a:cubicBezTo>
                <a:cubicBezTo>
                  <a:pt x="27" y="131"/>
                  <a:pt x="28" y="131"/>
                  <a:pt x="28" y="131"/>
                </a:cubicBezTo>
                <a:cubicBezTo>
                  <a:pt x="29" y="132"/>
                  <a:pt x="30" y="133"/>
                  <a:pt x="30" y="134"/>
                </a:cubicBezTo>
                <a:cubicBezTo>
                  <a:pt x="31" y="134"/>
                  <a:pt x="31" y="134"/>
                  <a:pt x="31" y="134"/>
                </a:cubicBezTo>
                <a:cubicBezTo>
                  <a:pt x="32" y="134"/>
                  <a:pt x="33" y="133"/>
                  <a:pt x="34" y="132"/>
                </a:cubicBezTo>
                <a:cubicBezTo>
                  <a:pt x="36" y="132"/>
                  <a:pt x="38" y="133"/>
                  <a:pt x="39" y="132"/>
                </a:cubicBezTo>
                <a:cubicBezTo>
                  <a:pt x="40" y="131"/>
                  <a:pt x="41" y="130"/>
                  <a:pt x="42" y="130"/>
                </a:cubicBezTo>
                <a:cubicBezTo>
                  <a:pt x="43" y="129"/>
                  <a:pt x="43" y="128"/>
                  <a:pt x="44" y="127"/>
                </a:cubicBezTo>
                <a:cubicBezTo>
                  <a:pt x="44" y="126"/>
                  <a:pt x="44" y="126"/>
                  <a:pt x="43" y="125"/>
                </a:cubicBezTo>
                <a:cubicBezTo>
                  <a:pt x="44" y="124"/>
                  <a:pt x="45" y="122"/>
                  <a:pt x="47" y="121"/>
                </a:cubicBezTo>
                <a:cubicBezTo>
                  <a:pt x="48" y="120"/>
                  <a:pt x="50" y="120"/>
                  <a:pt x="51" y="118"/>
                </a:cubicBezTo>
                <a:cubicBezTo>
                  <a:pt x="52" y="117"/>
                  <a:pt x="52" y="117"/>
                  <a:pt x="52" y="117"/>
                </a:cubicBezTo>
                <a:cubicBezTo>
                  <a:pt x="51" y="117"/>
                  <a:pt x="51" y="117"/>
                  <a:pt x="51" y="117"/>
                </a:cubicBezTo>
                <a:cubicBezTo>
                  <a:pt x="51" y="116"/>
                  <a:pt x="51" y="116"/>
                  <a:pt x="51" y="115"/>
                </a:cubicBezTo>
                <a:cubicBezTo>
                  <a:pt x="52" y="115"/>
                  <a:pt x="52" y="114"/>
                  <a:pt x="53" y="114"/>
                </a:cubicBezTo>
                <a:cubicBezTo>
                  <a:pt x="55" y="114"/>
                  <a:pt x="57" y="115"/>
                  <a:pt x="58" y="115"/>
                </a:cubicBezTo>
                <a:cubicBezTo>
                  <a:pt x="59" y="114"/>
                  <a:pt x="60" y="114"/>
                  <a:pt x="61" y="113"/>
                </a:cubicBezTo>
                <a:cubicBezTo>
                  <a:pt x="62" y="113"/>
                  <a:pt x="63" y="112"/>
                  <a:pt x="63" y="112"/>
                </a:cubicBezTo>
                <a:cubicBezTo>
                  <a:pt x="65" y="112"/>
                  <a:pt x="66" y="112"/>
                  <a:pt x="67" y="112"/>
                </a:cubicBezTo>
                <a:cubicBezTo>
                  <a:pt x="68" y="114"/>
                  <a:pt x="68" y="116"/>
                  <a:pt x="69" y="117"/>
                </a:cubicBezTo>
                <a:cubicBezTo>
                  <a:pt x="72" y="118"/>
                  <a:pt x="73" y="121"/>
                  <a:pt x="75" y="120"/>
                </a:cubicBezTo>
                <a:cubicBezTo>
                  <a:pt x="76" y="121"/>
                  <a:pt x="76" y="121"/>
                  <a:pt x="76" y="121"/>
                </a:cubicBezTo>
                <a:cubicBezTo>
                  <a:pt x="77" y="121"/>
                  <a:pt x="77" y="122"/>
                  <a:pt x="78" y="122"/>
                </a:cubicBezTo>
                <a:cubicBezTo>
                  <a:pt x="78" y="123"/>
                  <a:pt x="78" y="123"/>
                  <a:pt x="78" y="123"/>
                </a:cubicBezTo>
                <a:cubicBezTo>
                  <a:pt x="78" y="123"/>
                  <a:pt x="79" y="123"/>
                  <a:pt x="80" y="123"/>
                </a:cubicBezTo>
                <a:cubicBezTo>
                  <a:pt x="80" y="125"/>
                  <a:pt x="81" y="126"/>
                  <a:pt x="81" y="127"/>
                </a:cubicBezTo>
                <a:cubicBezTo>
                  <a:pt x="80" y="127"/>
                  <a:pt x="80" y="127"/>
                  <a:pt x="80" y="128"/>
                </a:cubicBezTo>
                <a:cubicBezTo>
                  <a:pt x="78" y="128"/>
                  <a:pt x="77" y="129"/>
                  <a:pt x="75" y="129"/>
                </a:cubicBezTo>
                <a:cubicBezTo>
                  <a:pt x="74" y="129"/>
                  <a:pt x="73" y="129"/>
                  <a:pt x="72" y="129"/>
                </a:cubicBezTo>
                <a:cubicBezTo>
                  <a:pt x="72" y="130"/>
                  <a:pt x="72" y="130"/>
                  <a:pt x="72" y="130"/>
                </a:cubicBezTo>
                <a:cubicBezTo>
                  <a:pt x="73" y="130"/>
                  <a:pt x="75" y="131"/>
                  <a:pt x="76" y="131"/>
                </a:cubicBezTo>
                <a:cubicBezTo>
                  <a:pt x="77" y="132"/>
                  <a:pt x="77" y="133"/>
                  <a:pt x="78" y="133"/>
                </a:cubicBezTo>
                <a:cubicBezTo>
                  <a:pt x="79" y="132"/>
                  <a:pt x="79" y="132"/>
                  <a:pt x="79" y="132"/>
                </a:cubicBezTo>
                <a:cubicBezTo>
                  <a:pt x="79" y="131"/>
                  <a:pt x="79" y="130"/>
                  <a:pt x="79" y="130"/>
                </a:cubicBezTo>
                <a:cubicBezTo>
                  <a:pt x="79" y="129"/>
                  <a:pt x="79" y="129"/>
                  <a:pt x="80" y="129"/>
                </a:cubicBezTo>
                <a:cubicBezTo>
                  <a:pt x="80" y="129"/>
                  <a:pt x="80" y="129"/>
                  <a:pt x="80" y="129"/>
                </a:cubicBezTo>
                <a:cubicBezTo>
                  <a:pt x="81" y="129"/>
                  <a:pt x="81" y="129"/>
                  <a:pt x="81" y="129"/>
                </a:cubicBezTo>
                <a:cubicBezTo>
                  <a:pt x="81" y="128"/>
                  <a:pt x="82" y="127"/>
                  <a:pt x="83" y="126"/>
                </a:cubicBezTo>
                <a:cubicBezTo>
                  <a:pt x="83" y="126"/>
                  <a:pt x="83" y="125"/>
                  <a:pt x="83" y="125"/>
                </a:cubicBezTo>
                <a:cubicBezTo>
                  <a:pt x="83" y="125"/>
                  <a:pt x="82" y="125"/>
                  <a:pt x="82" y="124"/>
                </a:cubicBezTo>
                <a:cubicBezTo>
                  <a:pt x="82" y="124"/>
                  <a:pt x="82" y="124"/>
                  <a:pt x="82" y="123"/>
                </a:cubicBezTo>
                <a:cubicBezTo>
                  <a:pt x="83" y="122"/>
                  <a:pt x="83" y="122"/>
                  <a:pt x="83" y="122"/>
                </a:cubicBezTo>
                <a:cubicBezTo>
                  <a:pt x="83" y="122"/>
                  <a:pt x="84" y="122"/>
                  <a:pt x="84" y="123"/>
                </a:cubicBezTo>
                <a:cubicBezTo>
                  <a:pt x="85" y="123"/>
                  <a:pt x="85" y="124"/>
                  <a:pt x="85" y="124"/>
                </a:cubicBezTo>
                <a:cubicBezTo>
                  <a:pt x="86" y="124"/>
                  <a:pt x="86" y="123"/>
                  <a:pt x="86" y="123"/>
                </a:cubicBezTo>
                <a:cubicBezTo>
                  <a:pt x="84" y="121"/>
                  <a:pt x="82" y="120"/>
                  <a:pt x="80" y="119"/>
                </a:cubicBezTo>
                <a:cubicBezTo>
                  <a:pt x="80" y="119"/>
                  <a:pt x="80" y="119"/>
                  <a:pt x="81" y="118"/>
                </a:cubicBezTo>
                <a:cubicBezTo>
                  <a:pt x="79" y="118"/>
                  <a:pt x="77" y="118"/>
                  <a:pt x="77" y="117"/>
                </a:cubicBezTo>
                <a:cubicBezTo>
                  <a:pt x="75" y="116"/>
                  <a:pt x="75" y="114"/>
                  <a:pt x="74" y="113"/>
                </a:cubicBezTo>
                <a:cubicBezTo>
                  <a:pt x="73" y="113"/>
                  <a:pt x="73" y="112"/>
                  <a:pt x="72" y="112"/>
                </a:cubicBezTo>
                <a:cubicBezTo>
                  <a:pt x="72" y="111"/>
                  <a:pt x="72" y="111"/>
                  <a:pt x="72" y="110"/>
                </a:cubicBezTo>
                <a:cubicBezTo>
                  <a:pt x="72" y="110"/>
                  <a:pt x="72" y="109"/>
                  <a:pt x="72" y="109"/>
                </a:cubicBezTo>
                <a:cubicBezTo>
                  <a:pt x="73" y="108"/>
                  <a:pt x="73" y="108"/>
                  <a:pt x="74" y="108"/>
                </a:cubicBezTo>
                <a:cubicBezTo>
                  <a:pt x="75" y="108"/>
                  <a:pt x="75" y="108"/>
                  <a:pt x="75" y="108"/>
                </a:cubicBezTo>
                <a:cubicBezTo>
                  <a:pt x="75" y="108"/>
                  <a:pt x="75" y="108"/>
                  <a:pt x="75" y="108"/>
                </a:cubicBezTo>
                <a:cubicBezTo>
                  <a:pt x="75" y="109"/>
                  <a:pt x="75" y="110"/>
                  <a:pt x="75" y="110"/>
                </a:cubicBezTo>
                <a:cubicBezTo>
                  <a:pt x="76" y="110"/>
                  <a:pt x="76" y="110"/>
                  <a:pt x="76" y="110"/>
                </a:cubicBezTo>
                <a:cubicBezTo>
                  <a:pt x="77" y="111"/>
                  <a:pt x="77" y="111"/>
                  <a:pt x="77" y="111"/>
                </a:cubicBezTo>
                <a:cubicBezTo>
                  <a:pt x="77" y="110"/>
                  <a:pt x="77" y="110"/>
                  <a:pt x="77" y="110"/>
                </a:cubicBezTo>
                <a:cubicBezTo>
                  <a:pt x="77" y="110"/>
                  <a:pt x="78" y="111"/>
                  <a:pt x="78" y="111"/>
                </a:cubicBezTo>
                <a:cubicBezTo>
                  <a:pt x="78" y="112"/>
                  <a:pt x="79" y="113"/>
                  <a:pt x="80" y="114"/>
                </a:cubicBezTo>
                <a:cubicBezTo>
                  <a:pt x="80" y="114"/>
                  <a:pt x="81" y="114"/>
                  <a:pt x="81" y="114"/>
                </a:cubicBezTo>
                <a:cubicBezTo>
                  <a:pt x="81" y="115"/>
                  <a:pt x="81" y="115"/>
                  <a:pt x="81" y="115"/>
                </a:cubicBezTo>
                <a:cubicBezTo>
                  <a:pt x="82" y="115"/>
                  <a:pt x="83" y="116"/>
                  <a:pt x="84" y="116"/>
                </a:cubicBezTo>
                <a:cubicBezTo>
                  <a:pt x="85" y="116"/>
                  <a:pt x="85" y="116"/>
                  <a:pt x="86" y="117"/>
                </a:cubicBezTo>
                <a:cubicBezTo>
                  <a:pt x="86" y="117"/>
                  <a:pt x="87" y="118"/>
                  <a:pt x="88" y="118"/>
                </a:cubicBezTo>
                <a:cubicBezTo>
                  <a:pt x="88" y="120"/>
                  <a:pt x="88" y="121"/>
                  <a:pt x="88" y="123"/>
                </a:cubicBezTo>
                <a:cubicBezTo>
                  <a:pt x="89" y="123"/>
                  <a:pt x="89" y="124"/>
                  <a:pt x="90" y="125"/>
                </a:cubicBezTo>
                <a:cubicBezTo>
                  <a:pt x="90" y="126"/>
                  <a:pt x="91" y="127"/>
                  <a:pt x="92" y="128"/>
                </a:cubicBezTo>
                <a:cubicBezTo>
                  <a:pt x="92" y="128"/>
                  <a:pt x="93" y="128"/>
                  <a:pt x="94" y="128"/>
                </a:cubicBezTo>
                <a:cubicBezTo>
                  <a:pt x="93" y="128"/>
                  <a:pt x="93" y="129"/>
                  <a:pt x="92" y="129"/>
                </a:cubicBezTo>
                <a:cubicBezTo>
                  <a:pt x="92" y="130"/>
                  <a:pt x="93" y="130"/>
                  <a:pt x="93" y="131"/>
                </a:cubicBezTo>
                <a:cubicBezTo>
                  <a:pt x="93" y="131"/>
                  <a:pt x="93" y="131"/>
                  <a:pt x="93" y="131"/>
                </a:cubicBezTo>
                <a:cubicBezTo>
                  <a:pt x="94" y="132"/>
                  <a:pt x="94" y="132"/>
                  <a:pt x="94" y="132"/>
                </a:cubicBezTo>
                <a:cubicBezTo>
                  <a:pt x="95" y="132"/>
                  <a:pt x="95" y="132"/>
                  <a:pt x="95" y="132"/>
                </a:cubicBezTo>
                <a:cubicBezTo>
                  <a:pt x="95" y="132"/>
                  <a:pt x="95" y="133"/>
                  <a:pt x="95" y="133"/>
                </a:cubicBezTo>
                <a:cubicBezTo>
                  <a:pt x="96" y="132"/>
                  <a:pt x="96" y="132"/>
                  <a:pt x="96" y="132"/>
                </a:cubicBezTo>
                <a:cubicBezTo>
                  <a:pt x="97" y="133"/>
                  <a:pt x="97" y="133"/>
                  <a:pt x="97" y="133"/>
                </a:cubicBezTo>
                <a:cubicBezTo>
                  <a:pt x="97" y="132"/>
                  <a:pt x="96" y="131"/>
                  <a:pt x="96" y="130"/>
                </a:cubicBezTo>
                <a:cubicBezTo>
                  <a:pt x="96" y="131"/>
                  <a:pt x="97" y="131"/>
                  <a:pt x="98" y="131"/>
                </a:cubicBezTo>
                <a:cubicBezTo>
                  <a:pt x="97" y="130"/>
                  <a:pt x="97" y="130"/>
                  <a:pt x="97" y="129"/>
                </a:cubicBezTo>
                <a:cubicBezTo>
                  <a:pt x="97" y="129"/>
                  <a:pt x="98" y="129"/>
                  <a:pt x="98" y="129"/>
                </a:cubicBezTo>
                <a:cubicBezTo>
                  <a:pt x="99" y="130"/>
                  <a:pt x="99" y="130"/>
                  <a:pt x="99" y="130"/>
                </a:cubicBezTo>
                <a:cubicBezTo>
                  <a:pt x="99" y="129"/>
                  <a:pt x="99" y="129"/>
                  <a:pt x="99" y="129"/>
                </a:cubicBezTo>
                <a:cubicBezTo>
                  <a:pt x="99" y="129"/>
                  <a:pt x="100" y="129"/>
                  <a:pt x="100" y="129"/>
                </a:cubicBezTo>
                <a:cubicBezTo>
                  <a:pt x="100" y="128"/>
                  <a:pt x="99" y="127"/>
                  <a:pt x="97" y="127"/>
                </a:cubicBezTo>
                <a:cubicBezTo>
                  <a:pt x="97" y="126"/>
                  <a:pt x="97" y="126"/>
                  <a:pt x="97" y="125"/>
                </a:cubicBezTo>
                <a:cubicBezTo>
                  <a:pt x="96" y="125"/>
                  <a:pt x="96" y="124"/>
                  <a:pt x="95" y="123"/>
                </a:cubicBezTo>
                <a:cubicBezTo>
                  <a:pt x="95" y="122"/>
                  <a:pt x="95" y="122"/>
                  <a:pt x="95" y="122"/>
                </a:cubicBezTo>
                <a:cubicBezTo>
                  <a:pt x="96" y="123"/>
                  <a:pt x="98" y="123"/>
                  <a:pt x="99" y="123"/>
                </a:cubicBezTo>
                <a:cubicBezTo>
                  <a:pt x="98" y="122"/>
                  <a:pt x="98" y="122"/>
                  <a:pt x="98" y="121"/>
                </a:cubicBezTo>
                <a:cubicBezTo>
                  <a:pt x="98" y="121"/>
                  <a:pt x="99" y="121"/>
                  <a:pt x="100" y="121"/>
                </a:cubicBezTo>
                <a:cubicBezTo>
                  <a:pt x="99" y="122"/>
                  <a:pt x="99" y="122"/>
                  <a:pt x="99" y="122"/>
                </a:cubicBezTo>
                <a:cubicBezTo>
                  <a:pt x="100" y="122"/>
                  <a:pt x="100" y="121"/>
                  <a:pt x="101" y="121"/>
                </a:cubicBezTo>
                <a:cubicBezTo>
                  <a:pt x="101" y="121"/>
                  <a:pt x="102" y="121"/>
                  <a:pt x="103" y="121"/>
                </a:cubicBezTo>
                <a:cubicBezTo>
                  <a:pt x="103" y="122"/>
                  <a:pt x="103" y="122"/>
                  <a:pt x="103" y="122"/>
                </a:cubicBezTo>
                <a:cubicBezTo>
                  <a:pt x="103" y="122"/>
                  <a:pt x="104" y="122"/>
                  <a:pt x="104" y="122"/>
                </a:cubicBezTo>
                <a:cubicBezTo>
                  <a:pt x="104" y="122"/>
                  <a:pt x="104" y="123"/>
                  <a:pt x="103" y="123"/>
                </a:cubicBezTo>
                <a:cubicBezTo>
                  <a:pt x="103" y="124"/>
                  <a:pt x="103" y="124"/>
                  <a:pt x="103" y="124"/>
                </a:cubicBezTo>
                <a:cubicBezTo>
                  <a:pt x="103" y="125"/>
                  <a:pt x="103" y="125"/>
                  <a:pt x="103" y="125"/>
                </a:cubicBezTo>
                <a:cubicBezTo>
                  <a:pt x="103" y="126"/>
                  <a:pt x="103" y="126"/>
                  <a:pt x="103" y="126"/>
                </a:cubicBezTo>
                <a:cubicBezTo>
                  <a:pt x="103" y="126"/>
                  <a:pt x="104" y="126"/>
                  <a:pt x="105" y="126"/>
                </a:cubicBezTo>
                <a:cubicBezTo>
                  <a:pt x="104" y="126"/>
                  <a:pt x="104" y="126"/>
                  <a:pt x="104" y="126"/>
                </a:cubicBezTo>
                <a:cubicBezTo>
                  <a:pt x="104" y="126"/>
                  <a:pt x="104" y="125"/>
                  <a:pt x="104" y="125"/>
                </a:cubicBezTo>
                <a:cubicBezTo>
                  <a:pt x="105" y="125"/>
                  <a:pt x="105" y="125"/>
                  <a:pt x="105" y="125"/>
                </a:cubicBezTo>
                <a:cubicBezTo>
                  <a:pt x="104" y="126"/>
                  <a:pt x="104" y="126"/>
                  <a:pt x="104" y="126"/>
                </a:cubicBezTo>
                <a:cubicBezTo>
                  <a:pt x="105" y="126"/>
                  <a:pt x="105" y="126"/>
                  <a:pt x="105" y="126"/>
                </a:cubicBezTo>
                <a:cubicBezTo>
                  <a:pt x="105" y="127"/>
                  <a:pt x="105" y="127"/>
                  <a:pt x="105" y="128"/>
                </a:cubicBezTo>
                <a:cubicBezTo>
                  <a:pt x="104" y="127"/>
                  <a:pt x="104" y="127"/>
                  <a:pt x="104" y="127"/>
                </a:cubicBezTo>
                <a:cubicBezTo>
                  <a:pt x="104" y="128"/>
                  <a:pt x="104" y="128"/>
                  <a:pt x="104" y="128"/>
                </a:cubicBezTo>
                <a:cubicBezTo>
                  <a:pt x="104" y="128"/>
                  <a:pt x="103" y="127"/>
                  <a:pt x="103" y="127"/>
                </a:cubicBezTo>
                <a:cubicBezTo>
                  <a:pt x="103" y="128"/>
                  <a:pt x="103" y="128"/>
                  <a:pt x="103" y="128"/>
                </a:cubicBezTo>
                <a:cubicBezTo>
                  <a:pt x="104" y="128"/>
                  <a:pt x="105" y="128"/>
                  <a:pt x="106" y="130"/>
                </a:cubicBezTo>
                <a:cubicBezTo>
                  <a:pt x="105" y="130"/>
                  <a:pt x="105" y="130"/>
                  <a:pt x="105" y="130"/>
                </a:cubicBezTo>
                <a:cubicBezTo>
                  <a:pt x="105" y="130"/>
                  <a:pt x="105" y="130"/>
                  <a:pt x="105" y="130"/>
                </a:cubicBezTo>
                <a:cubicBezTo>
                  <a:pt x="106" y="130"/>
                  <a:pt x="106" y="130"/>
                  <a:pt x="106" y="130"/>
                </a:cubicBezTo>
                <a:cubicBezTo>
                  <a:pt x="107" y="131"/>
                  <a:pt x="107" y="131"/>
                  <a:pt x="107" y="131"/>
                </a:cubicBezTo>
                <a:cubicBezTo>
                  <a:pt x="107" y="131"/>
                  <a:pt x="107" y="132"/>
                  <a:pt x="107" y="132"/>
                </a:cubicBezTo>
                <a:cubicBezTo>
                  <a:pt x="107" y="132"/>
                  <a:pt x="108" y="132"/>
                  <a:pt x="108" y="132"/>
                </a:cubicBezTo>
                <a:cubicBezTo>
                  <a:pt x="108" y="132"/>
                  <a:pt x="108" y="132"/>
                  <a:pt x="108" y="133"/>
                </a:cubicBezTo>
                <a:cubicBezTo>
                  <a:pt x="108" y="133"/>
                  <a:pt x="109" y="132"/>
                  <a:pt x="109" y="132"/>
                </a:cubicBezTo>
                <a:cubicBezTo>
                  <a:pt x="110" y="133"/>
                  <a:pt x="111" y="134"/>
                  <a:pt x="112" y="134"/>
                </a:cubicBezTo>
                <a:cubicBezTo>
                  <a:pt x="113" y="134"/>
                  <a:pt x="113" y="134"/>
                  <a:pt x="114" y="134"/>
                </a:cubicBezTo>
                <a:cubicBezTo>
                  <a:pt x="114" y="133"/>
                  <a:pt x="114" y="133"/>
                  <a:pt x="114" y="132"/>
                </a:cubicBezTo>
                <a:cubicBezTo>
                  <a:pt x="116" y="132"/>
                  <a:pt x="117" y="133"/>
                  <a:pt x="119" y="134"/>
                </a:cubicBezTo>
                <a:cubicBezTo>
                  <a:pt x="120" y="134"/>
                  <a:pt x="121" y="134"/>
                  <a:pt x="122" y="134"/>
                </a:cubicBezTo>
                <a:cubicBezTo>
                  <a:pt x="122" y="133"/>
                  <a:pt x="123" y="133"/>
                  <a:pt x="123" y="132"/>
                </a:cubicBezTo>
                <a:cubicBezTo>
                  <a:pt x="124" y="132"/>
                  <a:pt x="124" y="133"/>
                  <a:pt x="125" y="133"/>
                </a:cubicBezTo>
                <a:cubicBezTo>
                  <a:pt x="126" y="133"/>
                  <a:pt x="126" y="132"/>
                  <a:pt x="127" y="132"/>
                </a:cubicBezTo>
                <a:cubicBezTo>
                  <a:pt x="127" y="133"/>
                  <a:pt x="127" y="133"/>
                  <a:pt x="126" y="133"/>
                </a:cubicBezTo>
                <a:cubicBezTo>
                  <a:pt x="126" y="134"/>
                  <a:pt x="126" y="134"/>
                  <a:pt x="127" y="135"/>
                </a:cubicBezTo>
                <a:cubicBezTo>
                  <a:pt x="126" y="135"/>
                  <a:pt x="126" y="135"/>
                  <a:pt x="126" y="135"/>
                </a:cubicBezTo>
                <a:cubicBezTo>
                  <a:pt x="126" y="136"/>
                  <a:pt x="126" y="138"/>
                  <a:pt x="127" y="138"/>
                </a:cubicBezTo>
                <a:cubicBezTo>
                  <a:pt x="126" y="139"/>
                  <a:pt x="126" y="139"/>
                  <a:pt x="126" y="139"/>
                </a:cubicBezTo>
                <a:cubicBezTo>
                  <a:pt x="126" y="140"/>
                  <a:pt x="126" y="141"/>
                  <a:pt x="125" y="143"/>
                </a:cubicBezTo>
                <a:cubicBezTo>
                  <a:pt x="125" y="144"/>
                  <a:pt x="124" y="146"/>
                  <a:pt x="124" y="148"/>
                </a:cubicBezTo>
                <a:cubicBezTo>
                  <a:pt x="122" y="148"/>
                  <a:pt x="120" y="148"/>
                  <a:pt x="118" y="148"/>
                </a:cubicBezTo>
                <a:cubicBezTo>
                  <a:pt x="118" y="147"/>
                  <a:pt x="118" y="147"/>
                  <a:pt x="118" y="147"/>
                </a:cubicBezTo>
                <a:cubicBezTo>
                  <a:pt x="117" y="147"/>
                  <a:pt x="116" y="147"/>
                  <a:pt x="115" y="147"/>
                </a:cubicBezTo>
                <a:cubicBezTo>
                  <a:pt x="114" y="148"/>
                  <a:pt x="113" y="148"/>
                  <a:pt x="112" y="149"/>
                </a:cubicBezTo>
                <a:cubicBezTo>
                  <a:pt x="111" y="149"/>
                  <a:pt x="111" y="149"/>
                  <a:pt x="110" y="149"/>
                </a:cubicBezTo>
                <a:cubicBezTo>
                  <a:pt x="110" y="148"/>
                  <a:pt x="110" y="148"/>
                  <a:pt x="110" y="148"/>
                </a:cubicBezTo>
                <a:cubicBezTo>
                  <a:pt x="110" y="148"/>
                  <a:pt x="110" y="148"/>
                  <a:pt x="110" y="148"/>
                </a:cubicBezTo>
                <a:cubicBezTo>
                  <a:pt x="109" y="148"/>
                  <a:pt x="109" y="148"/>
                  <a:pt x="109" y="148"/>
                </a:cubicBezTo>
                <a:cubicBezTo>
                  <a:pt x="109" y="148"/>
                  <a:pt x="109" y="148"/>
                  <a:pt x="109" y="148"/>
                </a:cubicBezTo>
                <a:cubicBezTo>
                  <a:pt x="107" y="147"/>
                  <a:pt x="104" y="147"/>
                  <a:pt x="102" y="147"/>
                </a:cubicBezTo>
                <a:cubicBezTo>
                  <a:pt x="102" y="146"/>
                  <a:pt x="102" y="146"/>
                  <a:pt x="102" y="146"/>
                </a:cubicBezTo>
                <a:cubicBezTo>
                  <a:pt x="101" y="146"/>
                  <a:pt x="99" y="145"/>
                  <a:pt x="97" y="145"/>
                </a:cubicBezTo>
                <a:cubicBezTo>
                  <a:pt x="97" y="144"/>
                  <a:pt x="97" y="144"/>
                  <a:pt x="97" y="144"/>
                </a:cubicBezTo>
                <a:cubicBezTo>
                  <a:pt x="96" y="143"/>
                  <a:pt x="95" y="143"/>
                  <a:pt x="93" y="143"/>
                </a:cubicBezTo>
                <a:cubicBezTo>
                  <a:pt x="92" y="143"/>
                  <a:pt x="91" y="144"/>
                  <a:pt x="90" y="145"/>
                </a:cubicBezTo>
                <a:cubicBezTo>
                  <a:pt x="90" y="147"/>
                  <a:pt x="90" y="148"/>
                  <a:pt x="90" y="149"/>
                </a:cubicBezTo>
                <a:cubicBezTo>
                  <a:pt x="90" y="150"/>
                  <a:pt x="89" y="150"/>
                  <a:pt x="89" y="150"/>
                </a:cubicBezTo>
                <a:cubicBezTo>
                  <a:pt x="88" y="151"/>
                  <a:pt x="87" y="150"/>
                  <a:pt x="87" y="150"/>
                </a:cubicBezTo>
                <a:cubicBezTo>
                  <a:pt x="86" y="149"/>
                  <a:pt x="85" y="148"/>
                  <a:pt x="83" y="148"/>
                </a:cubicBezTo>
                <a:cubicBezTo>
                  <a:pt x="83" y="147"/>
                  <a:pt x="82" y="147"/>
                  <a:pt x="81" y="148"/>
                </a:cubicBezTo>
                <a:cubicBezTo>
                  <a:pt x="81" y="148"/>
                  <a:pt x="81" y="147"/>
                  <a:pt x="80" y="147"/>
                </a:cubicBezTo>
                <a:cubicBezTo>
                  <a:pt x="80" y="146"/>
                  <a:pt x="80" y="145"/>
                  <a:pt x="79" y="145"/>
                </a:cubicBezTo>
                <a:cubicBezTo>
                  <a:pt x="77" y="144"/>
                  <a:pt x="75" y="143"/>
                  <a:pt x="72" y="143"/>
                </a:cubicBezTo>
                <a:cubicBezTo>
                  <a:pt x="72" y="143"/>
                  <a:pt x="71" y="143"/>
                  <a:pt x="70" y="143"/>
                </a:cubicBezTo>
                <a:cubicBezTo>
                  <a:pt x="70" y="142"/>
                  <a:pt x="70" y="142"/>
                  <a:pt x="70" y="142"/>
                </a:cubicBezTo>
                <a:cubicBezTo>
                  <a:pt x="69" y="142"/>
                  <a:pt x="69" y="141"/>
                  <a:pt x="69" y="140"/>
                </a:cubicBezTo>
                <a:cubicBezTo>
                  <a:pt x="69" y="140"/>
                  <a:pt x="68" y="141"/>
                  <a:pt x="68" y="141"/>
                </a:cubicBezTo>
                <a:cubicBezTo>
                  <a:pt x="68" y="141"/>
                  <a:pt x="67" y="140"/>
                  <a:pt x="67" y="140"/>
                </a:cubicBezTo>
                <a:cubicBezTo>
                  <a:pt x="67" y="139"/>
                  <a:pt x="68" y="139"/>
                  <a:pt x="69" y="138"/>
                </a:cubicBezTo>
                <a:cubicBezTo>
                  <a:pt x="69" y="137"/>
                  <a:pt x="69" y="137"/>
                  <a:pt x="69" y="136"/>
                </a:cubicBezTo>
                <a:cubicBezTo>
                  <a:pt x="69" y="135"/>
                  <a:pt x="68" y="135"/>
                  <a:pt x="68" y="135"/>
                </a:cubicBezTo>
                <a:cubicBezTo>
                  <a:pt x="68" y="134"/>
                  <a:pt x="69" y="133"/>
                  <a:pt x="69" y="133"/>
                </a:cubicBezTo>
                <a:cubicBezTo>
                  <a:pt x="69" y="132"/>
                  <a:pt x="69" y="132"/>
                  <a:pt x="69" y="132"/>
                </a:cubicBezTo>
                <a:cubicBezTo>
                  <a:pt x="69" y="132"/>
                  <a:pt x="68" y="132"/>
                  <a:pt x="68" y="132"/>
                </a:cubicBezTo>
                <a:cubicBezTo>
                  <a:pt x="67" y="132"/>
                  <a:pt x="67" y="131"/>
                  <a:pt x="67" y="131"/>
                </a:cubicBezTo>
                <a:cubicBezTo>
                  <a:pt x="66" y="131"/>
                  <a:pt x="64" y="131"/>
                  <a:pt x="64" y="132"/>
                </a:cubicBezTo>
                <a:cubicBezTo>
                  <a:pt x="62" y="132"/>
                  <a:pt x="60" y="132"/>
                  <a:pt x="59" y="132"/>
                </a:cubicBezTo>
                <a:cubicBezTo>
                  <a:pt x="58" y="132"/>
                  <a:pt x="57" y="132"/>
                  <a:pt x="56" y="133"/>
                </a:cubicBezTo>
                <a:cubicBezTo>
                  <a:pt x="56" y="132"/>
                  <a:pt x="55" y="132"/>
                  <a:pt x="54" y="132"/>
                </a:cubicBezTo>
                <a:cubicBezTo>
                  <a:pt x="52" y="132"/>
                  <a:pt x="50" y="133"/>
                  <a:pt x="47" y="133"/>
                </a:cubicBezTo>
                <a:cubicBezTo>
                  <a:pt x="46" y="133"/>
                  <a:pt x="45" y="134"/>
                  <a:pt x="44" y="135"/>
                </a:cubicBezTo>
                <a:cubicBezTo>
                  <a:pt x="43" y="135"/>
                  <a:pt x="42" y="135"/>
                  <a:pt x="41" y="136"/>
                </a:cubicBezTo>
                <a:cubicBezTo>
                  <a:pt x="41" y="136"/>
                  <a:pt x="40" y="137"/>
                  <a:pt x="39" y="137"/>
                </a:cubicBezTo>
                <a:cubicBezTo>
                  <a:pt x="38" y="137"/>
                  <a:pt x="37" y="137"/>
                  <a:pt x="37" y="136"/>
                </a:cubicBezTo>
                <a:cubicBezTo>
                  <a:pt x="36" y="137"/>
                  <a:pt x="34" y="137"/>
                  <a:pt x="33" y="137"/>
                </a:cubicBezTo>
                <a:cubicBezTo>
                  <a:pt x="32" y="136"/>
                  <a:pt x="32" y="135"/>
                  <a:pt x="31" y="135"/>
                </a:cubicBezTo>
                <a:cubicBezTo>
                  <a:pt x="31" y="135"/>
                  <a:pt x="31" y="135"/>
                  <a:pt x="30" y="135"/>
                </a:cubicBezTo>
                <a:cubicBezTo>
                  <a:pt x="30" y="137"/>
                  <a:pt x="29" y="138"/>
                  <a:pt x="28" y="140"/>
                </a:cubicBezTo>
                <a:cubicBezTo>
                  <a:pt x="26" y="141"/>
                  <a:pt x="24" y="141"/>
                  <a:pt x="23" y="143"/>
                </a:cubicBezTo>
                <a:cubicBezTo>
                  <a:pt x="22" y="144"/>
                  <a:pt x="22" y="145"/>
                  <a:pt x="21" y="145"/>
                </a:cubicBezTo>
                <a:cubicBezTo>
                  <a:pt x="21" y="146"/>
                  <a:pt x="20" y="147"/>
                  <a:pt x="20" y="148"/>
                </a:cubicBezTo>
                <a:cubicBezTo>
                  <a:pt x="20" y="149"/>
                  <a:pt x="21" y="150"/>
                  <a:pt x="20" y="151"/>
                </a:cubicBezTo>
                <a:cubicBezTo>
                  <a:pt x="19" y="153"/>
                  <a:pt x="18" y="155"/>
                  <a:pt x="16" y="156"/>
                </a:cubicBezTo>
                <a:cubicBezTo>
                  <a:pt x="15" y="157"/>
                  <a:pt x="13" y="156"/>
                  <a:pt x="12" y="157"/>
                </a:cubicBezTo>
                <a:cubicBezTo>
                  <a:pt x="12" y="158"/>
                  <a:pt x="12" y="158"/>
                  <a:pt x="12" y="158"/>
                </a:cubicBezTo>
                <a:cubicBezTo>
                  <a:pt x="12" y="158"/>
                  <a:pt x="12" y="158"/>
                  <a:pt x="12" y="158"/>
                </a:cubicBezTo>
                <a:cubicBezTo>
                  <a:pt x="12" y="158"/>
                  <a:pt x="11" y="159"/>
                  <a:pt x="11" y="160"/>
                </a:cubicBezTo>
                <a:cubicBezTo>
                  <a:pt x="11" y="161"/>
                  <a:pt x="10" y="161"/>
                  <a:pt x="9" y="161"/>
                </a:cubicBezTo>
                <a:cubicBezTo>
                  <a:pt x="8" y="162"/>
                  <a:pt x="7" y="164"/>
                  <a:pt x="7" y="166"/>
                </a:cubicBezTo>
                <a:cubicBezTo>
                  <a:pt x="7" y="166"/>
                  <a:pt x="6" y="167"/>
                  <a:pt x="5" y="168"/>
                </a:cubicBezTo>
                <a:cubicBezTo>
                  <a:pt x="4" y="169"/>
                  <a:pt x="4" y="171"/>
                  <a:pt x="3" y="173"/>
                </a:cubicBezTo>
                <a:cubicBezTo>
                  <a:pt x="2" y="174"/>
                  <a:pt x="2" y="174"/>
                  <a:pt x="2" y="175"/>
                </a:cubicBezTo>
                <a:cubicBezTo>
                  <a:pt x="2" y="175"/>
                  <a:pt x="2" y="175"/>
                  <a:pt x="2" y="175"/>
                </a:cubicBezTo>
                <a:cubicBezTo>
                  <a:pt x="2" y="175"/>
                  <a:pt x="2" y="175"/>
                  <a:pt x="2" y="175"/>
                </a:cubicBezTo>
                <a:cubicBezTo>
                  <a:pt x="2" y="177"/>
                  <a:pt x="2" y="177"/>
                  <a:pt x="2" y="177"/>
                </a:cubicBezTo>
                <a:cubicBezTo>
                  <a:pt x="2" y="176"/>
                  <a:pt x="2" y="176"/>
                  <a:pt x="2" y="176"/>
                </a:cubicBezTo>
                <a:cubicBezTo>
                  <a:pt x="3" y="177"/>
                  <a:pt x="3" y="177"/>
                  <a:pt x="3" y="177"/>
                </a:cubicBezTo>
                <a:cubicBezTo>
                  <a:pt x="3" y="177"/>
                  <a:pt x="3" y="178"/>
                  <a:pt x="4" y="178"/>
                </a:cubicBezTo>
                <a:cubicBezTo>
                  <a:pt x="4" y="179"/>
                  <a:pt x="3" y="180"/>
                  <a:pt x="3" y="181"/>
                </a:cubicBezTo>
                <a:cubicBezTo>
                  <a:pt x="4" y="182"/>
                  <a:pt x="4" y="184"/>
                  <a:pt x="4" y="185"/>
                </a:cubicBezTo>
                <a:cubicBezTo>
                  <a:pt x="4" y="186"/>
                  <a:pt x="3" y="187"/>
                  <a:pt x="3" y="188"/>
                </a:cubicBezTo>
                <a:cubicBezTo>
                  <a:pt x="3" y="189"/>
                  <a:pt x="3" y="189"/>
                  <a:pt x="3" y="189"/>
                </a:cubicBezTo>
                <a:cubicBezTo>
                  <a:pt x="3" y="191"/>
                  <a:pt x="2" y="192"/>
                  <a:pt x="0" y="193"/>
                </a:cubicBezTo>
                <a:cubicBezTo>
                  <a:pt x="2" y="194"/>
                  <a:pt x="2" y="196"/>
                  <a:pt x="2" y="197"/>
                </a:cubicBezTo>
                <a:cubicBezTo>
                  <a:pt x="2" y="197"/>
                  <a:pt x="2" y="197"/>
                  <a:pt x="2" y="197"/>
                </a:cubicBezTo>
                <a:cubicBezTo>
                  <a:pt x="2" y="198"/>
                  <a:pt x="2" y="198"/>
                  <a:pt x="2" y="198"/>
                </a:cubicBezTo>
                <a:cubicBezTo>
                  <a:pt x="2" y="198"/>
                  <a:pt x="2" y="200"/>
                  <a:pt x="2" y="200"/>
                </a:cubicBezTo>
                <a:cubicBezTo>
                  <a:pt x="2" y="201"/>
                  <a:pt x="2" y="201"/>
                  <a:pt x="2" y="201"/>
                </a:cubicBezTo>
                <a:cubicBezTo>
                  <a:pt x="3" y="201"/>
                  <a:pt x="3" y="201"/>
                  <a:pt x="3" y="201"/>
                </a:cubicBezTo>
                <a:cubicBezTo>
                  <a:pt x="3" y="201"/>
                  <a:pt x="3" y="201"/>
                  <a:pt x="3" y="202"/>
                </a:cubicBezTo>
                <a:cubicBezTo>
                  <a:pt x="4" y="202"/>
                  <a:pt x="4" y="202"/>
                  <a:pt x="5" y="201"/>
                </a:cubicBezTo>
                <a:cubicBezTo>
                  <a:pt x="5" y="202"/>
                  <a:pt x="5" y="202"/>
                  <a:pt x="5" y="203"/>
                </a:cubicBezTo>
                <a:cubicBezTo>
                  <a:pt x="6" y="203"/>
                  <a:pt x="6" y="203"/>
                  <a:pt x="6" y="203"/>
                </a:cubicBezTo>
                <a:cubicBezTo>
                  <a:pt x="6" y="205"/>
                  <a:pt x="6" y="205"/>
                  <a:pt x="6" y="205"/>
                </a:cubicBezTo>
                <a:cubicBezTo>
                  <a:pt x="6" y="204"/>
                  <a:pt x="6" y="204"/>
                  <a:pt x="6" y="204"/>
                </a:cubicBezTo>
                <a:cubicBezTo>
                  <a:pt x="7" y="206"/>
                  <a:pt x="9" y="207"/>
                  <a:pt x="10" y="209"/>
                </a:cubicBezTo>
                <a:cubicBezTo>
                  <a:pt x="10" y="210"/>
                  <a:pt x="10" y="211"/>
                  <a:pt x="10" y="211"/>
                </a:cubicBezTo>
                <a:cubicBezTo>
                  <a:pt x="11" y="212"/>
                  <a:pt x="11" y="212"/>
                  <a:pt x="11" y="212"/>
                </a:cubicBezTo>
                <a:cubicBezTo>
                  <a:pt x="11" y="212"/>
                  <a:pt x="11" y="213"/>
                  <a:pt x="11" y="214"/>
                </a:cubicBezTo>
                <a:cubicBezTo>
                  <a:pt x="12" y="214"/>
                  <a:pt x="13" y="214"/>
                  <a:pt x="13" y="214"/>
                </a:cubicBezTo>
                <a:cubicBezTo>
                  <a:pt x="14" y="215"/>
                  <a:pt x="14" y="215"/>
                  <a:pt x="15" y="216"/>
                </a:cubicBezTo>
                <a:cubicBezTo>
                  <a:pt x="15" y="216"/>
                  <a:pt x="15" y="216"/>
                  <a:pt x="15" y="216"/>
                </a:cubicBezTo>
                <a:cubicBezTo>
                  <a:pt x="16" y="217"/>
                  <a:pt x="17" y="218"/>
                  <a:pt x="19" y="219"/>
                </a:cubicBezTo>
                <a:cubicBezTo>
                  <a:pt x="20" y="220"/>
                  <a:pt x="22" y="222"/>
                  <a:pt x="24" y="222"/>
                </a:cubicBezTo>
                <a:cubicBezTo>
                  <a:pt x="24" y="222"/>
                  <a:pt x="24" y="222"/>
                  <a:pt x="24" y="222"/>
                </a:cubicBezTo>
                <a:cubicBezTo>
                  <a:pt x="26" y="221"/>
                  <a:pt x="28" y="220"/>
                  <a:pt x="31" y="220"/>
                </a:cubicBezTo>
                <a:cubicBezTo>
                  <a:pt x="32" y="220"/>
                  <a:pt x="34" y="220"/>
                  <a:pt x="35" y="220"/>
                </a:cubicBezTo>
                <a:cubicBezTo>
                  <a:pt x="36" y="221"/>
                  <a:pt x="37" y="221"/>
                  <a:pt x="38" y="221"/>
                </a:cubicBezTo>
                <a:cubicBezTo>
                  <a:pt x="40" y="220"/>
                  <a:pt x="41" y="219"/>
                  <a:pt x="43" y="219"/>
                </a:cubicBezTo>
                <a:cubicBezTo>
                  <a:pt x="44" y="218"/>
                  <a:pt x="45" y="218"/>
                  <a:pt x="45" y="217"/>
                </a:cubicBezTo>
                <a:cubicBezTo>
                  <a:pt x="46" y="217"/>
                  <a:pt x="46" y="217"/>
                  <a:pt x="47" y="217"/>
                </a:cubicBezTo>
                <a:cubicBezTo>
                  <a:pt x="48" y="217"/>
                  <a:pt x="48" y="217"/>
                  <a:pt x="49" y="217"/>
                </a:cubicBezTo>
                <a:cubicBezTo>
                  <a:pt x="51" y="217"/>
                  <a:pt x="52" y="217"/>
                  <a:pt x="53" y="217"/>
                </a:cubicBezTo>
                <a:cubicBezTo>
                  <a:pt x="55" y="218"/>
                  <a:pt x="55" y="221"/>
                  <a:pt x="57" y="223"/>
                </a:cubicBezTo>
                <a:cubicBezTo>
                  <a:pt x="59" y="222"/>
                  <a:pt x="61" y="222"/>
                  <a:pt x="63" y="222"/>
                </a:cubicBezTo>
                <a:cubicBezTo>
                  <a:pt x="63" y="221"/>
                  <a:pt x="63" y="221"/>
                  <a:pt x="63" y="221"/>
                </a:cubicBezTo>
                <a:cubicBezTo>
                  <a:pt x="64" y="222"/>
                  <a:pt x="64" y="223"/>
                  <a:pt x="65" y="223"/>
                </a:cubicBezTo>
                <a:cubicBezTo>
                  <a:pt x="65" y="223"/>
                  <a:pt x="66" y="223"/>
                  <a:pt x="66" y="223"/>
                </a:cubicBezTo>
                <a:cubicBezTo>
                  <a:pt x="66" y="224"/>
                  <a:pt x="66" y="224"/>
                  <a:pt x="66" y="224"/>
                </a:cubicBezTo>
                <a:cubicBezTo>
                  <a:pt x="67" y="225"/>
                  <a:pt x="66" y="227"/>
                  <a:pt x="66" y="228"/>
                </a:cubicBezTo>
                <a:cubicBezTo>
                  <a:pt x="67" y="228"/>
                  <a:pt x="67" y="228"/>
                  <a:pt x="67" y="228"/>
                </a:cubicBezTo>
                <a:cubicBezTo>
                  <a:pt x="66" y="229"/>
                  <a:pt x="66" y="230"/>
                  <a:pt x="65" y="231"/>
                </a:cubicBezTo>
                <a:cubicBezTo>
                  <a:pt x="66" y="231"/>
                  <a:pt x="66" y="231"/>
                  <a:pt x="66" y="231"/>
                </a:cubicBezTo>
                <a:cubicBezTo>
                  <a:pt x="66" y="232"/>
                  <a:pt x="65" y="232"/>
                  <a:pt x="65" y="233"/>
                </a:cubicBezTo>
                <a:cubicBezTo>
                  <a:pt x="66" y="234"/>
                  <a:pt x="66" y="234"/>
                  <a:pt x="66" y="234"/>
                </a:cubicBezTo>
                <a:cubicBezTo>
                  <a:pt x="65" y="234"/>
                  <a:pt x="65" y="235"/>
                  <a:pt x="65" y="235"/>
                </a:cubicBezTo>
                <a:cubicBezTo>
                  <a:pt x="65" y="236"/>
                  <a:pt x="64" y="236"/>
                  <a:pt x="64" y="236"/>
                </a:cubicBezTo>
                <a:cubicBezTo>
                  <a:pt x="64" y="238"/>
                  <a:pt x="65" y="239"/>
                  <a:pt x="66" y="241"/>
                </a:cubicBezTo>
                <a:cubicBezTo>
                  <a:pt x="67" y="242"/>
                  <a:pt x="68" y="244"/>
                  <a:pt x="69" y="245"/>
                </a:cubicBezTo>
                <a:cubicBezTo>
                  <a:pt x="69" y="245"/>
                  <a:pt x="69" y="245"/>
                  <a:pt x="69" y="245"/>
                </a:cubicBezTo>
                <a:cubicBezTo>
                  <a:pt x="70" y="246"/>
                  <a:pt x="71" y="247"/>
                  <a:pt x="72" y="248"/>
                </a:cubicBezTo>
                <a:cubicBezTo>
                  <a:pt x="72" y="249"/>
                  <a:pt x="72" y="250"/>
                  <a:pt x="72" y="251"/>
                </a:cubicBezTo>
                <a:cubicBezTo>
                  <a:pt x="73" y="251"/>
                  <a:pt x="73" y="251"/>
                  <a:pt x="73" y="251"/>
                </a:cubicBezTo>
                <a:cubicBezTo>
                  <a:pt x="72" y="251"/>
                  <a:pt x="72" y="251"/>
                  <a:pt x="72" y="251"/>
                </a:cubicBezTo>
                <a:cubicBezTo>
                  <a:pt x="74" y="253"/>
                  <a:pt x="74" y="255"/>
                  <a:pt x="75" y="258"/>
                </a:cubicBezTo>
                <a:cubicBezTo>
                  <a:pt x="75" y="258"/>
                  <a:pt x="74" y="259"/>
                  <a:pt x="74" y="260"/>
                </a:cubicBezTo>
                <a:cubicBezTo>
                  <a:pt x="75" y="262"/>
                  <a:pt x="76" y="263"/>
                  <a:pt x="76" y="265"/>
                </a:cubicBezTo>
                <a:cubicBezTo>
                  <a:pt x="76" y="266"/>
                  <a:pt x="76" y="267"/>
                  <a:pt x="76" y="268"/>
                </a:cubicBezTo>
                <a:cubicBezTo>
                  <a:pt x="75" y="269"/>
                  <a:pt x="75" y="269"/>
                  <a:pt x="74" y="270"/>
                </a:cubicBezTo>
                <a:cubicBezTo>
                  <a:pt x="73" y="272"/>
                  <a:pt x="72" y="273"/>
                  <a:pt x="72" y="276"/>
                </a:cubicBezTo>
                <a:cubicBezTo>
                  <a:pt x="71" y="278"/>
                  <a:pt x="71" y="280"/>
                  <a:pt x="71" y="282"/>
                </a:cubicBezTo>
                <a:cubicBezTo>
                  <a:pt x="71" y="284"/>
                  <a:pt x="71" y="285"/>
                  <a:pt x="72" y="286"/>
                </a:cubicBezTo>
                <a:cubicBezTo>
                  <a:pt x="74" y="289"/>
                  <a:pt x="75" y="292"/>
                  <a:pt x="76" y="294"/>
                </a:cubicBezTo>
                <a:cubicBezTo>
                  <a:pt x="77" y="295"/>
                  <a:pt x="77" y="296"/>
                  <a:pt x="78" y="297"/>
                </a:cubicBezTo>
                <a:cubicBezTo>
                  <a:pt x="78" y="299"/>
                  <a:pt x="77" y="300"/>
                  <a:pt x="78" y="302"/>
                </a:cubicBezTo>
                <a:cubicBezTo>
                  <a:pt x="79" y="305"/>
                  <a:pt x="78" y="309"/>
                  <a:pt x="81" y="312"/>
                </a:cubicBezTo>
                <a:cubicBezTo>
                  <a:pt x="81" y="313"/>
                  <a:pt x="82" y="313"/>
                  <a:pt x="82" y="314"/>
                </a:cubicBezTo>
                <a:cubicBezTo>
                  <a:pt x="82" y="314"/>
                  <a:pt x="83" y="315"/>
                  <a:pt x="83" y="316"/>
                </a:cubicBezTo>
                <a:cubicBezTo>
                  <a:pt x="84" y="317"/>
                  <a:pt x="84" y="319"/>
                  <a:pt x="85" y="320"/>
                </a:cubicBezTo>
                <a:cubicBezTo>
                  <a:pt x="85" y="321"/>
                  <a:pt x="87" y="323"/>
                  <a:pt x="86" y="325"/>
                </a:cubicBezTo>
                <a:cubicBezTo>
                  <a:pt x="85" y="325"/>
                  <a:pt x="85" y="325"/>
                  <a:pt x="85" y="325"/>
                </a:cubicBezTo>
                <a:cubicBezTo>
                  <a:pt x="85" y="326"/>
                  <a:pt x="86" y="327"/>
                  <a:pt x="86" y="328"/>
                </a:cubicBezTo>
                <a:cubicBezTo>
                  <a:pt x="86" y="328"/>
                  <a:pt x="86" y="329"/>
                  <a:pt x="86" y="329"/>
                </a:cubicBezTo>
                <a:cubicBezTo>
                  <a:pt x="87" y="329"/>
                  <a:pt x="87" y="329"/>
                  <a:pt x="87" y="329"/>
                </a:cubicBezTo>
                <a:cubicBezTo>
                  <a:pt x="87" y="329"/>
                  <a:pt x="88" y="330"/>
                  <a:pt x="88" y="330"/>
                </a:cubicBezTo>
                <a:cubicBezTo>
                  <a:pt x="89" y="331"/>
                  <a:pt x="89" y="331"/>
                  <a:pt x="89" y="331"/>
                </a:cubicBezTo>
                <a:cubicBezTo>
                  <a:pt x="90" y="331"/>
                  <a:pt x="91" y="330"/>
                  <a:pt x="92" y="330"/>
                </a:cubicBezTo>
                <a:cubicBezTo>
                  <a:pt x="94" y="330"/>
                  <a:pt x="95" y="329"/>
                  <a:pt x="96" y="329"/>
                </a:cubicBezTo>
                <a:cubicBezTo>
                  <a:pt x="98" y="328"/>
                  <a:pt x="99" y="329"/>
                  <a:pt x="101" y="329"/>
                </a:cubicBezTo>
                <a:cubicBezTo>
                  <a:pt x="101" y="328"/>
                  <a:pt x="103" y="329"/>
                  <a:pt x="103" y="329"/>
                </a:cubicBezTo>
                <a:cubicBezTo>
                  <a:pt x="104" y="328"/>
                  <a:pt x="104" y="328"/>
                  <a:pt x="104" y="328"/>
                </a:cubicBezTo>
                <a:cubicBezTo>
                  <a:pt x="104" y="328"/>
                  <a:pt x="105" y="328"/>
                  <a:pt x="106" y="328"/>
                </a:cubicBezTo>
                <a:cubicBezTo>
                  <a:pt x="109" y="326"/>
                  <a:pt x="111" y="324"/>
                  <a:pt x="113" y="322"/>
                </a:cubicBezTo>
                <a:cubicBezTo>
                  <a:pt x="115" y="320"/>
                  <a:pt x="116" y="318"/>
                  <a:pt x="117" y="316"/>
                </a:cubicBezTo>
                <a:cubicBezTo>
                  <a:pt x="117" y="315"/>
                  <a:pt x="119" y="314"/>
                  <a:pt x="120" y="313"/>
                </a:cubicBezTo>
                <a:cubicBezTo>
                  <a:pt x="120" y="312"/>
                  <a:pt x="121" y="310"/>
                  <a:pt x="121" y="309"/>
                </a:cubicBezTo>
                <a:cubicBezTo>
                  <a:pt x="121" y="309"/>
                  <a:pt x="121" y="309"/>
                  <a:pt x="121" y="309"/>
                </a:cubicBezTo>
                <a:cubicBezTo>
                  <a:pt x="121" y="308"/>
                  <a:pt x="121" y="307"/>
                  <a:pt x="121" y="306"/>
                </a:cubicBezTo>
                <a:cubicBezTo>
                  <a:pt x="121" y="306"/>
                  <a:pt x="121" y="305"/>
                  <a:pt x="122" y="305"/>
                </a:cubicBezTo>
                <a:cubicBezTo>
                  <a:pt x="123" y="303"/>
                  <a:pt x="126" y="304"/>
                  <a:pt x="128" y="302"/>
                </a:cubicBezTo>
                <a:cubicBezTo>
                  <a:pt x="128" y="300"/>
                  <a:pt x="128" y="298"/>
                  <a:pt x="128" y="297"/>
                </a:cubicBezTo>
                <a:cubicBezTo>
                  <a:pt x="127" y="295"/>
                  <a:pt x="127" y="293"/>
                  <a:pt x="126" y="291"/>
                </a:cubicBezTo>
                <a:cubicBezTo>
                  <a:pt x="126" y="290"/>
                  <a:pt x="126" y="290"/>
                  <a:pt x="127" y="289"/>
                </a:cubicBezTo>
                <a:cubicBezTo>
                  <a:pt x="129" y="288"/>
                  <a:pt x="131" y="286"/>
                  <a:pt x="133" y="283"/>
                </a:cubicBezTo>
                <a:cubicBezTo>
                  <a:pt x="135" y="282"/>
                  <a:pt x="137" y="282"/>
                  <a:pt x="139" y="280"/>
                </a:cubicBezTo>
                <a:cubicBezTo>
                  <a:pt x="140" y="279"/>
                  <a:pt x="141" y="277"/>
                  <a:pt x="142" y="275"/>
                </a:cubicBezTo>
                <a:cubicBezTo>
                  <a:pt x="141" y="271"/>
                  <a:pt x="141" y="267"/>
                  <a:pt x="141" y="263"/>
                </a:cubicBezTo>
                <a:cubicBezTo>
                  <a:pt x="141" y="263"/>
                  <a:pt x="141" y="263"/>
                  <a:pt x="141" y="263"/>
                </a:cubicBezTo>
                <a:cubicBezTo>
                  <a:pt x="141" y="263"/>
                  <a:pt x="140" y="262"/>
                  <a:pt x="140" y="262"/>
                </a:cubicBezTo>
                <a:cubicBezTo>
                  <a:pt x="139" y="260"/>
                  <a:pt x="138" y="258"/>
                  <a:pt x="138" y="256"/>
                </a:cubicBezTo>
                <a:cubicBezTo>
                  <a:pt x="138" y="255"/>
                  <a:pt x="139" y="254"/>
                  <a:pt x="139" y="253"/>
                </a:cubicBezTo>
                <a:cubicBezTo>
                  <a:pt x="138" y="253"/>
                  <a:pt x="138" y="253"/>
                  <a:pt x="137" y="252"/>
                </a:cubicBezTo>
                <a:cubicBezTo>
                  <a:pt x="137" y="251"/>
                  <a:pt x="138" y="249"/>
                  <a:pt x="138" y="247"/>
                </a:cubicBezTo>
                <a:cubicBezTo>
                  <a:pt x="139" y="247"/>
                  <a:pt x="139" y="247"/>
                  <a:pt x="139" y="247"/>
                </a:cubicBezTo>
                <a:cubicBezTo>
                  <a:pt x="140" y="245"/>
                  <a:pt x="140" y="243"/>
                  <a:pt x="141" y="241"/>
                </a:cubicBezTo>
                <a:cubicBezTo>
                  <a:pt x="142" y="241"/>
                  <a:pt x="142" y="241"/>
                  <a:pt x="142" y="241"/>
                </a:cubicBezTo>
                <a:cubicBezTo>
                  <a:pt x="142" y="240"/>
                  <a:pt x="144" y="240"/>
                  <a:pt x="144" y="239"/>
                </a:cubicBezTo>
                <a:cubicBezTo>
                  <a:pt x="147" y="235"/>
                  <a:pt x="150" y="231"/>
                  <a:pt x="154" y="228"/>
                </a:cubicBezTo>
                <a:cubicBezTo>
                  <a:pt x="155" y="227"/>
                  <a:pt x="156" y="226"/>
                  <a:pt x="158" y="225"/>
                </a:cubicBezTo>
                <a:cubicBezTo>
                  <a:pt x="159" y="222"/>
                  <a:pt x="161" y="220"/>
                  <a:pt x="162" y="217"/>
                </a:cubicBezTo>
                <a:cubicBezTo>
                  <a:pt x="163" y="215"/>
                  <a:pt x="164" y="213"/>
                  <a:pt x="165" y="211"/>
                </a:cubicBezTo>
                <a:cubicBezTo>
                  <a:pt x="165" y="210"/>
                  <a:pt x="166" y="209"/>
                  <a:pt x="166" y="208"/>
                </a:cubicBezTo>
                <a:cubicBezTo>
                  <a:pt x="166" y="207"/>
                  <a:pt x="167" y="206"/>
                  <a:pt x="167" y="205"/>
                </a:cubicBezTo>
                <a:cubicBezTo>
                  <a:pt x="167" y="204"/>
                  <a:pt x="167" y="203"/>
                  <a:pt x="167" y="201"/>
                </a:cubicBezTo>
                <a:cubicBezTo>
                  <a:pt x="167" y="201"/>
                  <a:pt x="166" y="201"/>
                  <a:pt x="166" y="201"/>
                </a:cubicBezTo>
                <a:cubicBezTo>
                  <a:pt x="164" y="203"/>
                  <a:pt x="160" y="203"/>
                  <a:pt x="158" y="204"/>
                </a:cubicBezTo>
                <a:cubicBezTo>
                  <a:pt x="157" y="204"/>
                  <a:pt x="157" y="204"/>
                  <a:pt x="156" y="204"/>
                </a:cubicBezTo>
                <a:cubicBezTo>
                  <a:pt x="154" y="204"/>
                  <a:pt x="152" y="205"/>
                  <a:pt x="150" y="205"/>
                </a:cubicBezTo>
                <a:cubicBezTo>
                  <a:pt x="149" y="205"/>
                  <a:pt x="149" y="204"/>
                  <a:pt x="148" y="203"/>
                </a:cubicBezTo>
                <a:cubicBezTo>
                  <a:pt x="148" y="203"/>
                  <a:pt x="148" y="203"/>
                  <a:pt x="148" y="203"/>
                </a:cubicBezTo>
                <a:cubicBezTo>
                  <a:pt x="148" y="202"/>
                  <a:pt x="148" y="202"/>
                  <a:pt x="148" y="202"/>
                </a:cubicBezTo>
                <a:cubicBezTo>
                  <a:pt x="146" y="202"/>
                  <a:pt x="146" y="202"/>
                  <a:pt x="146" y="202"/>
                </a:cubicBezTo>
                <a:cubicBezTo>
                  <a:pt x="147" y="202"/>
                  <a:pt x="148" y="201"/>
                  <a:pt x="148" y="201"/>
                </a:cubicBezTo>
                <a:cubicBezTo>
                  <a:pt x="148" y="200"/>
                  <a:pt x="148" y="199"/>
                  <a:pt x="147" y="199"/>
                </a:cubicBezTo>
                <a:cubicBezTo>
                  <a:pt x="147" y="199"/>
                  <a:pt x="147" y="199"/>
                  <a:pt x="147" y="199"/>
                </a:cubicBezTo>
                <a:cubicBezTo>
                  <a:pt x="147" y="198"/>
                  <a:pt x="146" y="198"/>
                  <a:pt x="146" y="198"/>
                </a:cubicBezTo>
                <a:cubicBezTo>
                  <a:pt x="145" y="196"/>
                  <a:pt x="143" y="195"/>
                  <a:pt x="142" y="194"/>
                </a:cubicBezTo>
                <a:cubicBezTo>
                  <a:pt x="142" y="193"/>
                  <a:pt x="141" y="193"/>
                  <a:pt x="140" y="193"/>
                </a:cubicBezTo>
                <a:cubicBezTo>
                  <a:pt x="140" y="192"/>
                  <a:pt x="140" y="192"/>
                  <a:pt x="140" y="192"/>
                </a:cubicBezTo>
                <a:cubicBezTo>
                  <a:pt x="139" y="192"/>
                  <a:pt x="139" y="192"/>
                  <a:pt x="139" y="192"/>
                </a:cubicBezTo>
                <a:cubicBezTo>
                  <a:pt x="137" y="190"/>
                  <a:pt x="137" y="187"/>
                  <a:pt x="136" y="184"/>
                </a:cubicBezTo>
                <a:cubicBezTo>
                  <a:pt x="136" y="184"/>
                  <a:pt x="136" y="184"/>
                  <a:pt x="136" y="184"/>
                </a:cubicBezTo>
                <a:cubicBezTo>
                  <a:pt x="135" y="184"/>
                  <a:pt x="134" y="183"/>
                  <a:pt x="133" y="182"/>
                </a:cubicBezTo>
                <a:cubicBezTo>
                  <a:pt x="132" y="180"/>
                  <a:pt x="132" y="178"/>
                  <a:pt x="132" y="176"/>
                </a:cubicBezTo>
                <a:cubicBezTo>
                  <a:pt x="132" y="175"/>
                  <a:pt x="131" y="174"/>
                  <a:pt x="131" y="173"/>
                </a:cubicBezTo>
                <a:cubicBezTo>
                  <a:pt x="130" y="172"/>
                  <a:pt x="129" y="171"/>
                  <a:pt x="128" y="170"/>
                </a:cubicBezTo>
                <a:cubicBezTo>
                  <a:pt x="128" y="170"/>
                  <a:pt x="127" y="168"/>
                  <a:pt x="128" y="168"/>
                </a:cubicBezTo>
                <a:cubicBezTo>
                  <a:pt x="126" y="165"/>
                  <a:pt x="124" y="161"/>
                  <a:pt x="122" y="157"/>
                </a:cubicBezTo>
                <a:cubicBezTo>
                  <a:pt x="121" y="156"/>
                  <a:pt x="120" y="154"/>
                  <a:pt x="120" y="153"/>
                </a:cubicBezTo>
                <a:cubicBezTo>
                  <a:pt x="120" y="153"/>
                  <a:pt x="120" y="153"/>
                  <a:pt x="120" y="153"/>
                </a:cubicBezTo>
                <a:cubicBezTo>
                  <a:pt x="119" y="152"/>
                  <a:pt x="119" y="152"/>
                  <a:pt x="119" y="152"/>
                </a:cubicBezTo>
                <a:cubicBezTo>
                  <a:pt x="120" y="152"/>
                  <a:pt x="120" y="152"/>
                  <a:pt x="120" y="152"/>
                </a:cubicBezTo>
                <a:cubicBezTo>
                  <a:pt x="120" y="152"/>
                  <a:pt x="120" y="152"/>
                  <a:pt x="120" y="152"/>
                </a:cubicBezTo>
                <a:cubicBezTo>
                  <a:pt x="120" y="152"/>
                  <a:pt x="120" y="152"/>
                  <a:pt x="120" y="152"/>
                </a:cubicBezTo>
                <a:cubicBezTo>
                  <a:pt x="120" y="152"/>
                  <a:pt x="120" y="152"/>
                  <a:pt x="120" y="152"/>
                </a:cubicBezTo>
                <a:cubicBezTo>
                  <a:pt x="120" y="153"/>
                  <a:pt x="120" y="153"/>
                  <a:pt x="120" y="153"/>
                </a:cubicBezTo>
                <a:cubicBezTo>
                  <a:pt x="121" y="153"/>
                  <a:pt x="121" y="154"/>
                  <a:pt x="122" y="155"/>
                </a:cubicBezTo>
                <a:cubicBezTo>
                  <a:pt x="122" y="156"/>
                  <a:pt x="123" y="157"/>
                  <a:pt x="124" y="158"/>
                </a:cubicBezTo>
                <a:cubicBezTo>
                  <a:pt x="124" y="157"/>
                  <a:pt x="124" y="157"/>
                  <a:pt x="124" y="157"/>
                </a:cubicBezTo>
                <a:cubicBezTo>
                  <a:pt x="125" y="157"/>
                  <a:pt x="126" y="157"/>
                  <a:pt x="126" y="157"/>
                </a:cubicBezTo>
                <a:cubicBezTo>
                  <a:pt x="128" y="159"/>
                  <a:pt x="130" y="161"/>
                  <a:pt x="131" y="164"/>
                </a:cubicBezTo>
                <a:cubicBezTo>
                  <a:pt x="132" y="165"/>
                  <a:pt x="132" y="166"/>
                  <a:pt x="132" y="166"/>
                </a:cubicBezTo>
                <a:cubicBezTo>
                  <a:pt x="133" y="167"/>
                  <a:pt x="134" y="168"/>
                  <a:pt x="135" y="169"/>
                </a:cubicBezTo>
                <a:cubicBezTo>
                  <a:pt x="136" y="171"/>
                  <a:pt x="136" y="173"/>
                  <a:pt x="137" y="176"/>
                </a:cubicBezTo>
                <a:cubicBezTo>
                  <a:pt x="138" y="178"/>
                  <a:pt x="139" y="178"/>
                  <a:pt x="141" y="180"/>
                </a:cubicBezTo>
                <a:cubicBezTo>
                  <a:pt x="142" y="182"/>
                  <a:pt x="142" y="184"/>
                  <a:pt x="145" y="186"/>
                </a:cubicBezTo>
                <a:cubicBezTo>
                  <a:pt x="145" y="187"/>
                  <a:pt x="146" y="189"/>
                  <a:pt x="146" y="191"/>
                </a:cubicBezTo>
                <a:cubicBezTo>
                  <a:pt x="146" y="192"/>
                  <a:pt x="147" y="193"/>
                  <a:pt x="147" y="195"/>
                </a:cubicBezTo>
                <a:cubicBezTo>
                  <a:pt x="148" y="196"/>
                  <a:pt x="148" y="198"/>
                  <a:pt x="148" y="199"/>
                </a:cubicBezTo>
                <a:cubicBezTo>
                  <a:pt x="149" y="199"/>
                  <a:pt x="151" y="199"/>
                  <a:pt x="152" y="199"/>
                </a:cubicBezTo>
                <a:cubicBezTo>
                  <a:pt x="153" y="198"/>
                  <a:pt x="153" y="198"/>
                  <a:pt x="154" y="197"/>
                </a:cubicBezTo>
                <a:cubicBezTo>
                  <a:pt x="155" y="197"/>
                  <a:pt x="156" y="197"/>
                  <a:pt x="157" y="197"/>
                </a:cubicBezTo>
                <a:cubicBezTo>
                  <a:pt x="158" y="196"/>
                  <a:pt x="158" y="196"/>
                  <a:pt x="159" y="196"/>
                </a:cubicBezTo>
                <a:cubicBezTo>
                  <a:pt x="161" y="196"/>
                  <a:pt x="162" y="194"/>
                  <a:pt x="163" y="194"/>
                </a:cubicBezTo>
                <a:cubicBezTo>
                  <a:pt x="165" y="193"/>
                  <a:pt x="167" y="192"/>
                  <a:pt x="169" y="191"/>
                </a:cubicBezTo>
                <a:cubicBezTo>
                  <a:pt x="169" y="190"/>
                  <a:pt x="170" y="189"/>
                  <a:pt x="170" y="188"/>
                </a:cubicBezTo>
                <a:cubicBezTo>
                  <a:pt x="171" y="188"/>
                  <a:pt x="171" y="188"/>
                  <a:pt x="171" y="188"/>
                </a:cubicBezTo>
                <a:cubicBezTo>
                  <a:pt x="171" y="188"/>
                  <a:pt x="171" y="188"/>
                  <a:pt x="171" y="188"/>
                </a:cubicBezTo>
                <a:cubicBezTo>
                  <a:pt x="172" y="188"/>
                  <a:pt x="173" y="188"/>
                  <a:pt x="173" y="187"/>
                </a:cubicBezTo>
                <a:cubicBezTo>
                  <a:pt x="174" y="187"/>
                  <a:pt x="175" y="187"/>
                  <a:pt x="176" y="187"/>
                </a:cubicBezTo>
                <a:cubicBezTo>
                  <a:pt x="176" y="186"/>
                  <a:pt x="176" y="186"/>
                  <a:pt x="176" y="185"/>
                </a:cubicBezTo>
                <a:cubicBezTo>
                  <a:pt x="177" y="185"/>
                  <a:pt x="178" y="185"/>
                  <a:pt x="179" y="184"/>
                </a:cubicBezTo>
                <a:cubicBezTo>
                  <a:pt x="179" y="184"/>
                  <a:pt x="179" y="183"/>
                  <a:pt x="180" y="182"/>
                </a:cubicBezTo>
                <a:cubicBezTo>
                  <a:pt x="181" y="182"/>
                  <a:pt x="181" y="182"/>
                  <a:pt x="182" y="182"/>
                </a:cubicBezTo>
                <a:cubicBezTo>
                  <a:pt x="182" y="180"/>
                  <a:pt x="182" y="179"/>
                  <a:pt x="182" y="177"/>
                </a:cubicBezTo>
                <a:cubicBezTo>
                  <a:pt x="182" y="178"/>
                  <a:pt x="183" y="178"/>
                  <a:pt x="183" y="178"/>
                </a:cubicBezTo>
                <a:cubicBezTo>
                  <a:pt x="184" y="177"/>
                  <a:pt x="185" y="176"/>
                  <a:pt x="185" y="174"/>
                </a:cubicBezTo>
                <a:cubicBezTo>
                  <a:pt x="186" y="174"/>
                  <a:pt x="186" y="173"/>
                  <a:pt x="186" y="172"/>
                </a:cubicBezTo>
                <a:cubicBezTo>
                  <a:pt x="185" y="171"/>
                  <a:pt x="184" y="170"/>
                  <a:pt x="183" y="169"/>
                </a:cubicBezTo>
                <a:cubicBezTo>
                  <a:pt x="182" y="169"/>
                  <a:pt x="181" y="168"/>
                  <a:pt x="179" y="168"/>
                </a:cubicBezTo>
                <a:cubicBezTo>
                  <a:pt x="179" y="167"/>
                  <a:pt x="178" y="166"/>
                  <a:pt x="177" y="165"/>
                </a:cubicBezTo>
                <a:cubicBezTo>
                  <a:pt x="177" y="165"/>
                  <a:pt x="177" y="164"/>
                  <a:pt x="177" y="163"/>
                </a:cubicBezTo>
                <a:cubicBezTo>
                  <a:pt x="177" y="163"/>
                  <a:pt x="177" y="162"/>
                  <a:pt x="178" y="161"/>
                </a:cubicBezTo>
                <a:cubicBezTo>
                  <a:pt x="177" y="161"/>
                  <a:pt x="177" y="161"/>
                  <a:pt x="176" y="162"/>
                </a:cubicBezTo>
                <a:cubicBezTo>
                  <a:pt x="176" y="162"/>
                  <a:pt x="176" y="162"/>
                  <a:pt x="176" y="162"/>
                </a:cubicBezTo>
                <a:cubicBezTo>
                  <a:pt x="175" y="164"/>
                  <a:pt x="174" y="165"/>
                  <a:pt x="173" y="167"/>
                </a:cubicBezTo>
                <a:cubicBezTo>
                  <a:pt x="172" y="167"/>
                  <a:pt x="171" y="167"/>
                  <a:pt x="171" y="168"/>
                </a:cubicBezTo>
                <a:cubicBezTo>
                  <a:pt x="170" y="167"/>
                  <a:pt x="169" y="167"/>
                  <a:pt x="168" y="168"/>
                </a:cubicBezTo>
                <a:cubicBezTo>
                  <a:pt x="167" y="168"/>
                  <a:pt x="167" y="167"/>
                  <a:pt x="166" y="167"/>
                </a:cubicBezTo>
                <a:cubicBezTo>
                  <a:pt x="165" y="167"/>
                  <a:pt x="165" y="167"/>
                  <a:pt x="165" y="167"/>
                </a:cubicBezTo>
                <a:cubicBezTo>
                  <a:pt x="166" y="166"/>
                  <a:pt x="166" y="166"/>
                  <a:pt x="166" y="166"/>
                </a:cubicBezTo>
                <a:cubicBezTo>
                  <a:pt x="166" y="165"/>
                  <a:pt x="166" y="165"/>
                  <a:pt x="166" y="164"/>
                </a:cubicBezTo>
                <a:cubicBezTo>
                  <a:pt x="166" y="163"/>
                  <a:pt x="166" y="161"/>
                  <a:pt x="165" y="162"/>
                </a:cubicBezTo>
                <a:cubicBezTo>
                  <a:pt x="164" y="163"/>
                  <a:pt x="164" y="164"/>
                  <a:pt x="164" y="165"/>
                </a:cubicBezTo>
                <a:cubicBezTo>
                  <a:pt x="163" y="164"/>
                  <a:pt x="162" y="163"/>
                  <a:pt x="162" y="161"/>
                </a:cubicBezTo>
                <a:cubicBezTo>
                  <a:pt x="162" y="161"/>
                  <a:pt x="162" y="160"/>
                  <a:pt x="162" y="160"/>
                </a:cubicBezTo>
                <a:cubicBezTo>
                  <a:pt x="160" y="159"/>
                  <a:pt x="159" y="157"/>
                  <a:pt x="157" y="155"/>
                </a:cubicBezTo>
                <a:cubicBezTo>
                  <a:pt x="157" y="155"/>
                  <a:pt x="157" y="154"/>
                  <a:pt x="157" y="154"/>
                </a:cubicBezTo>
                <a:cubicBezTo>
                  <a:pt x="157" y="153"/>
                  <a:pt x="157" y="153"/>
                  <a:pt x="157" y="153"/>
                </a:cubicBezTo>
                <a:cubicBezTo>
                  <a:pt x="156" y="152"/>
                  <a:pt x="156" y="152"/>
                  <a:pt x="156" y="152"/>
                </a:cubicBezTo>
                <a:cubicBezTo>
                  <a:pt x="156" y="152"/>
                  <a:pt x="157" y="152"/>
                  <a:pt x="157" y="152"/>
                </a:cubicBezTo>
                <a:cubicBezTo>
                  <a:pt x="157" y="152"/>
                  <a:pt x="157" y="152"/>
                  <a:pt x="157" y="152"/>
                </a:cubicBezTo>
                <a:cubicBezTo>
                  <a:pt x="157" y="151"/>
                  <a:pt x="157" y="151"/>
                  <a:pt x="157" y="151"/>
                </a:cubicBezTo>
                <a:cubicBezTo>
                  <a:pt x="158" y="151"/>
                  <a:pt x="158" y="151"/>
                  <a:pt x="159" y="151"/>
                </a:cubicBezTo>
                <a:cubicBezTo>
                  <a:pt x="159" y="151"/>
                  <a:pt x="159" y="151"/>
                  <a:pt x="160" y="151"/>
                </a:cubicBezTo>
                <a:cubicBezTo>
                  <a:pt x="161" y="151"/>
                  <a:pt x="161" y="151"/>
                  <a:pt x="161" y="151"/>
                </a:cubicBezTo>
                <a:cubicBezTo>
                  <a:pt x="162" y="152"/>
                  <a:pt x="163" y="155"/>
                  <a:pt x="165" y="157"/>
                </a:cubicBezTo>
                <a:cubicBezTo>
                  <a:pt x="165" y="157"/>
                  <a:pt x="166" y="157"/>
                  <a:pt x="167" y="158"/>
                </a:cubicBezTo>
                <a:cubicBezTo>
                  <a:pt x="168" y="158"/>
                  <a:pt x="169" y="159"/>
                  <a:pt x="170" y="160"/>
                </a:cubicBezTo>
                <a:cubicBezTo>
                  <a:pt x="171" y="160"/>
                  <a:pt x="173" y="162"/>
                  <a:pt x="174" y="160"/>
                </a:cubicBezTo>
                <a:cubicBezTo>
                  <a:pt x="175" y="161"/>
                  <a:pt x="175" y="161"/>
                  <a:pt x="175" y="161"/>
                </a:cubicBezTo>
                <a:cubicBezTo>
                  <a:pt x="176" y="160"/>
                  <a:pt x="176" y="158"/>
                  <a:pt x="178" y="159"/>
                </a:cubicBezTo>
                <a:cubicBezTo>
                  <a:pt x="179" y="160"/>
                  <a:pt x="179" y="162"/>
                  <a:pt x="180" y="163"/>
                </a:cubicBezTo>
                <a:cubicBezTo>
                  <a:pt x="182" y="164"/>
                  <a:pt x="185" y="164"/>
                  <a:pt x="187" y="164"/>
                </a:cubicBezTo>
                <a:cubicBezTo>
                  <a:pt x="188" y="164"/>
                  <a:pt x="189" y="165"/>
                  <a:pt x="190" y="165"/>
                </a:cubicBezTo>
                <a:cubicBezTo>
                  <a:pt x="190" y="164"/>
                  <a:pt x="190" y="164"/>
                  <a:pt x="190" y="164"/>
                </a:cubicBezTo>
                <a:cubicBezTo>
                  <a:pt x="190" y="165"/>
                  <a:pt x="190" y="165"/>
                  <a:pt x="190" y="165"/>
                </a:cubicBezTo>
                <a:cubicBezTo>
                  <a:pt x="192" y="164"/>
                  <a:pt x="194" y="164"/>
                  <a:pt x="196" y="164"/>
                </a:cubicBezTo>
                <a:cubicBezTo>
                  <a:pt x="198" y="164"/>
                  <a:pt x="200" y="164"/>
                  <a:pt x="201" y="164"/>
                </a:cubicBezTo>
                <a:cubicBezTo>
                  <a:pt x="202" y="164"/>
                  <a:pt x="202" y="165"/>
                  <a:pt x="202" y="165"/>
                </a:cubicBezTo>
                <a:cubicBezTo>
                  <a:pt x="202" y="165"/>
                  <a:pt x="203" y="166"/>
                  <a:pt x="203" y="166"/>
                </a:cubicBezTo>
                <a:cubicBezTo>
                  <a:pt x="203" y="166"/>
                  <a:pt x="204" y="167"/>
                  <a:pt x="204" y="168"/>
                </a:cubicBezTo>
                <a:cubicBezTo>
                  <a:pt x="204" y="168"/>
                  <a:pt x="205" y="169"/>
                  <a:pt x="206" y="169"/>
                </a:cubicBezTo>
                <a:cubicBezTo>
                  <a:pt x="206" y="169"/>
                  <a:pt x="206" y="169"/>
                  <a:pt x="206" y="169"/>
                </a:cubicBezTo>
                <a:cubicBezTo>
                  <a:pt x="207" y="170"/>
                  <a:pt x="208" y="171"/>
                  <a:pt x="209" y="171"/>
                </a:cubicBezTo>
                <a:cubicBezTo>
                  <a:pt x="210" y="171"/>
                  <a:pt x="210" y="171"/>
                  <a:pt x="211" y="171"/>
                </a:cubicBezTo>
                <a:cubicBezTo>
                  <a:pt x="211" y="172"/>
                  <a:pt x="210" y="172"/>
                  <a:pt x="209" y="172"/>
                </a:cubicBezTo>
                <a:cubicBezTo>
                  <a:pt x="209" y="172"/>
                  <a:pt x="207" y="172"/>
                  <a:pt x="208" y="173"/>
                </a:cubicBezTo>
                <a:cubicBezTo>
                  <a:pt x="210" y="174"/>
                  <a:pt x="211" y="176"/>
                  <a:pt x="213" y="177"/>
                </a:cubicBezTo>
                <a:cubicBezTo>
                  <a:pt x="214" y="177"/>
                  <a:pt x="215" y="176"/>
                  <a:pt x="216" y="176"/>
                </a:cubicBezTo>
                <a:cubicBezTo>
                  <a:pt x="216" y="175"/>
                  <a:pt x="216" y="174"/>
                  <a:pt x="216" y="173"/>
                </a:cubicBezTo>
                <a:cubicBezTo>
                  <a:pt x="216" y="173"/>
                  <a:pt x="216" y="173"/>
                  <a:pt x="216" y="173"/>
                </a:cubicBezTo>
                <a:cubicBezTo>
                  <a:pt x="217" y="173"/>
                  <a:pt x="217" y="173"/>
                  <a:pt x="217" y="173"/>
                </a:cubicBezTo>
                <a:cubicBezTo>
                  <a:pt x="217" y="173"/>
                  <a:pt x="216" y="174"/>
                  <a:pt x="217" y="174"/>
                </a:cubicBezTo>
                <a:cubicBezTo>
                  <a:pt x="217" y="175"/>
                  <a:pt x="217" y="176"/>
                  <a:pt x="218" y="176"/>
                </a:cubicBezTo>
                <a:cubicBezTo>
                  <a:pt x="217" y="181"/>
                  <a:pt x="219" y="185"/>
                  <a:pt x="220" y="189"/>
                </a:cubicBezTo>
                <a:cubicBezTo>
                  <a:pt x="221" y="191"/>
                  <a:pt x="222" y="193"/>
                  <a:pt x="223" y="195"/>
                </a:cubicBezTo>
                <a:cubicBezTo>
                  <a:pt x="224" y="197"/>
                  <a:pt x="224" y="198"/>
                  <a:pt x="225" y="200"/>
                </a:cubicBezTo>
                <a:cubicBezTo>
                  <a:pt x="226" y="202"/>
                  <a:pt x="228" y="204"/>
                  <a:pt x="228" y="207"/>
                </a:cubicBezTo>
                <a:cubicBezTo>
                  <a:pt x="229" y="209"/>
                  <a:pt x="230" y="211"/>
                  <a:pt x="232" y="212"/>
                </a:cubicBezTo>
                <a:cubicBezTo>
                  <a:pt x="232" y="212"/>
                  <a:pt x="233" y="211"/>
                  <a:pt x="233" y="211"/>
                </a:cubicBezTo>
                <a:cubicBezTo>
                  <a:pt x="233" y="211"/>
                  <a:pt x="233" y="210"/>
                  <a:pt x="233" y="210"/>
                </a:cubicBezTo>
                <a:cubicBezTo>
                  <a:pt x="234" y="209"/>
                  <a:pt x="235" y="209"/>
                  <a:pt x="235" y="209"/>
                </a:cubicBezTo>
                <a:cubicBezTo>
                  <a:pt x="235" y="208"/>
                  <a:pt x="235" y="207"/>
                  <a:pt x="236" y="206"/>
                </a:cubicBezTo>
                <a:cubicBezTo>
                  <a:pt x="236" y="206"/>
                  <a:pt x="237" y="206"/>
                  <a:pt x="237" y="206"/>
                </a:cubicBezTo>
                <a:cubicBezTo>
                  <a:pt x="237" y="204"/>
                  <a:pt x="237" y="203"/>
                  <a:pt x="237" y="201"/>
                </a:cubicBezTo>
                <a:cubicBezTo>
                  <a:pt x="237" y="200"/>
                  <a:pt x="237" y="200"/>
                  <a:pt x="238" y="199"/>
                </a:cubicBezTo>
                <a:cubicBezTo>
                  <a:pt x="238" y="197"/>
                  <a:pt x="237" y="194"/>
                  <a:pt x="237" y="192"/>
                </a:cubicBezTo>
                <a:cubicBezTo>
                  <a:pt x="237" y="191"/>
                  <a:pt x="237" y="191"/>
                  <a:pt x="237" y="190"/>
                </a:cubicBezTo>
                <a:cubicBezTo>
                  <a:pt x="238" y="190"/>
                  <a:pt x="238" y="190"/>
                  <a:pt x="239" y="190"/>
                </a:cubicBezTo>
                <a:cubicBezTo>
                  <a:pt x="239" y="190"/>
                  <a:pt x="239" y="189"/>
                  <a:pt x="239" y="189"/>
                </a:cubicBezTo>
                <a:cubicBezTo>
                  <a:pt x="240" y="189"/>
                  <a:pt x="240" y="189"/>
                  <a:pt x="240" y="189"/>
                </a:cubicBezTo>
                <a:cubicBezTo>
                  <a:pt x="241" y="189"/>
                  <a:pt x="241" y="189"/>
                  <a:pt x="242" y="188"/>
                </a:cubicBezTo>
                <a:cubicBezTo>
                  <a:pt x="242" y="188"/>
                  <a:pt x="242" y="187"/>
                  <a:pt x="242" y="187"/>
                </a:cubicBezTo>
                <a:cubicBezTo>
                  <a:pt x="243" y="186"/>
                  <a:pt x="244" y="185"/>
                  <a:pt x="246" y="183"/>
                </a:cubicBezTo>
                <a:cubicBezTo>
                  <a:pt x="247" y="182"/>
                  <a:pt x="247" y="181"/>
                  <a:pt x="248" y="180"/>
                </a:cubicBezTo>
                <a:cubicBezTo>
                  <a:pt x="249" y="180"/>
                  <a:pt x="250" y="179"/>
                  <a:pt x="251" y="179"/>
                </a:cubicBezTo>
                <a:cubicBezTo>
                  <a:pt x="251" y="178"/>
                  <a:pt x="251" y="178"/>
                  <a:pt x="252" y="177"/>
                </a:cubicBezTo>
                <a:cubicBezTo>
                  <a:pt x="252" y="176"/>
                  <a:pt x="251" y="176"/>
                  <a:pt x="251" y="176"/>
                </a:cubicBezTo>
                <a:cubicBezTo>
                  <a:pt x="252" y="175"/>
                  <a:pt x="252" y="175"/>
                  <a:pt x="252" y="175"/>
                </a:cubicBezTo>
                <a:cubicBezTo>
                  <a:pt x="252" y="175"/>
                  <a:pt x="253" y="174"/>
                  <a:pt x="254" y="174"/>
                </a:cubicBezTo>
                <a:cubicBezTo>
                  <a:pt x="254" y="175"/>
                  <a:pt x="254" y="175"/>
                  <a:pt x="254" y="175"/>
                </a:cubicBezTo>
                <a:cubicBezTo>
                  <a:pt x="255" y="175"/>
                  <a:pt x="256" y="175"/>
                  <a:pt x="256" y="175"/>
                </a:cubicBezTo>
                <a:cubicBezTo>
                  <a:pt x="256" y="174"/>
                  <a:pt x="256" y="174"/>
                  <a:pt x="256" y="174"/>
                </a:cubicBezTo>
                <a:cubicBezTo>
                  <a:pt x="257" y="174"/>
                  <a:pt x="258" y="174"/>
                  <a:pt x="259" y="174"/>
                </a:cubicBezTo>
                <a:cubicBezTo>
                  <a:pt x="260" y="173"/>
                  <a:pt x="260" y="173"/>
                  <a:pt x="260" y="173"/>
                </a:cubicBezTo>
                <a:cubicBezTo>
                  <a:pt x="261" y="172"/>
                  <a:pt x="261" y="171"/>
                  <a:pt x="262" y="171"/>
                </a:cubicBezTo>
                <a:cubicBezTo>
                  <a:pt x="262" y="172"/>
                  <a:pt x="262" y="172"/>
                  <a:pt x="262" y="172"/>
                </a:cubicBezTo>
                <a:cubicBezTo>
                  <a:pt x="262" y="172"/>
                  <a:pt x="262" y="172"/>
                  <a:pt x="262" y="172"/>
                </a:cubicBezTo>
                <a:cubicBezTo>
                  <a:pt x="263" y="173"/>
                  <a:pt x="263" y="175"/>
                  <a:pt x="264" y="176"/>
                </a:cubicBezTo>
                <a:cubicBezTo>
                  <a:pt x="265" y="177"/>
                  <a:pt x="266" y="178"/>
                  <a:pt x="266" y="179"/>
                </a:cubicBezTo>
                <a:cubicBezTo>
                  <a:pt x="267" y="179"/>
                  <a:pt x="267" y="179"/>
                  <a:pt x="267" y="179"/>
                </a:cubicBezTo>
                <a:cubicBezTo>
                  <a:pt x="268" y="179"/>
                  <a:pt x="268" y="180"/>
                  <a:pt x="269" y="181"/>
                </a:cubicBezTo>
                <a:cubicBezTo>
                  <a:pt x="268" y="181"/>
                  <a:pt x="268" y="181"/>
                  <a:pt x="268" y="181"/>
                </a:cubicBezTo>
                <a:cubicBezTo>
                  <a:pt x="268" y="182"/>
                  <a:pt x="269" y="182"/>
                  <a:pt x="270" y="183"/>
                </a:cubicBezTo>
                <a:cubicBezTo>
                  <a:pt x="270" y="184"/>
                  <a:pt x="271" y="185"/>
                  <a:pt x="271" y="186"/>
                </a:cubicBezTo>
                <a:cubicBezTo>
                  <a:pt x="271" y="188"/>
                  <a:pt x="271" y="189"/>
                  <a:pt x="271" y="190"/>
                </a:cubicBezTo>
                <a:cubicBezTo>
                  <a:pt x="271" y="190"/>
                  <a:pt x="271" y="190"/>
                  <a:pt x="271" y="190"/>
                </a:cubicBezTo>
                <a:cubicBezTo>
                  <a:pt x="272" y="191"/>
                  <a:pt x="273" y="191"/>
                  <a:pt x="274" y="191"/>
                </a:cubicBezTo>
                <a:cubicBezTo>
                  <a:pt x="274" y="190"/>
                  <a:pt x="275" y="189"/>
                  <a:pt x="277" y="188"/>
                </a:cubicBezTo>
                <a:cubicBezTo>
                  <a:pt x="277" y="188"/>
                  <a:pt x="277" y="187"/>
                  <a:pt x="277" y="18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1"/>
          <p:cNvSpPr/>
          <p:nvPr/>
        </p:nvSpPr>
        <p:spPr bwMode="auto">
          <a:xfrm>
            <a:off x="1934403" y="5048469"/>
            <a:ext cx="4763" cy="4763"/>
          </a:xfrm>
          <a:custGeom>
            <a:avLst/>
            <a:gdLst>
              <a:gd name="T0" fmla="*/ 1 w 2"/>
              <a:gd name="T1" fmla="*/ 0 h 2"/>
              <a:gd name="T2" fmla="*/ 0 w 2"/>
              <a:gd name="T3" fmla="*/ 0 h 2"/>
              <a:gd name="T4" fmla="*/ 1 w 2"/>
              <a:gd name="T5" fmla="*/ 2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0" y="0"/>
                </a:cubicBezTo>
                <a:cubicBezTo>
                  <a:pt x="0" y="1"/>
                  <a:pt x="1" y="2"/>
                  <a:pt x="1" y="2"/>
                </a:cubicBezTo>
                <a:cubicBezTo>
                  <a:pt x="1" y="2"/>
                  <a:pt x="2" y="2"/>
                  <a:pt x="2" y="2"/>
                </a:cubicBezTo>
                <a:cubicBezTo>
                  <a:pt x="2"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2"/>
          <p:cNvSpPr/>
          <p:nvPr/>
        </p:nvSpPr>
        <p:spPr bwMode="auto">
          <a:xfrm>
            <a:off x="3159953" y="4637306"/>
            <a:ext cx="4763" cy="14288"/>
          </a:xfrm>
          <a:custGeom>
            <a:avLst/>
            <a:gdLst>
              <a:gd name="T0" fmla="*/ 0 w 2"/>
              <a:gd name="T1" fmla="*/ 5 h 5"/>
              <a:gd name="T2" fmla="*/ 2 w 2"/>
              <a:gd name="T3" fmla="*/ 3 h 5"/>
              <a:gd name="T4" fmla="*/ 2 w 2"/>
              <a:gd name="T5" fmla="*/ 0 h 5"/>
              <a:gd name="T6" fmla="*/ 0 w 2"/>
              <a:gd name="T7" fmla="*/ 4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4"/>
                  <a:pt x="1" y="3"/>
                  <a:pt x="2" y="3"/>
                </a:cubicBezTo>
                <a:cubicBezTo>
                  <a:pt x="2" y="2"/>
                  <a:pt x="2" y="1"/>
                  <a:pt x="2" y="0"/>
                </a:cubicBezTo>
                <a:cubicBezTo>
                  <a:pt x="1" y="1"/>
                  <a:pt x="1" y="2"/>
                  <a:pt x="0" y="4"/>
                </a:cubicBezTo>
                <a:cubicBezTo>
                  <a:pt x="0" y="4"/>
                  <a:pt x="0" y="5"/>
                  <a:pt x="0"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3"/>
          <p:cNvSpPr/>
          <p:nvPr/>
        </p:nvSpPr>
        <p:spPr bwMode="auto">
          <a:xfrm>
            <a:off x="3134553" y="4621431"/>
            <a:ext cx="11113" cy="11113"/>
          </a:xfrm>
          <a:custGeom>
            <a:avLst/>
            <a:gdLst>
              <a:gd name="T0" fmla="*/ 3 w 4"/>
              <a:gd name="T1" fmla="*/ 0 h 4"/>
              <a:gd name="T2" fmla="*/ 0 w 4"/>
              <a:gd name="T3" fmla="*/ 0 h 4"/>
              <a:gd name="T4" fmla="*/ 3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1" y="0"/>
                  <a:pt x="0" y="0"/>
                </a:cubicBezTo>
                <a:cubicBezTo>
                  <a:pt x="1" y="1"/>
                  <a:pt x="2" y="2"/>
                  <a:pt x="3" y="4"/>
                </a:cubicBezTo>
                <a:cubicBezTo>
                  <a:pt x="4" y="3"/>
                  <a:pt x="4" y="1"/>
                  <a:pt x="3"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4"/>
          <p:cNvSpPr/>
          <p:nvPr/>
        </p:nvSpPr>
        <p:spPr bwMode="auto">
          <a:xfrm>
            <a:off x="3164715" y="4626194"/>
            <a:ext cx="14288" cy="22225"/>
          </a:xfrm>
          <a:custGeom>
            <a:avLst/>
            <a:gdLst>
              <a:gd name="T0" fmla="*/ 3 w 5"/>
              <a:gd name="T1" fmla="*/ 0 h 8"/>
              <a:gd name="T2" fmla="*/ 0 w 5"/>
              <a:gd name="T3" fmla="*/ 0 h 8"/>
              <a:gd name="T4" fmla="*/ 0 w 5"/>
              <a:gd name="T5" fmla="*/ 2 h 8"/>
              <a:gd name="T6" fmla="*/ 2 w 5"/>
              <a:gd name="T7" fmla="*/ 3 h 8"/>
              <a:gd name="T8" fmla="*/ 2 w 5"/>
              <a:gd name="T9" fmla="*/ 4 h 8"/>
              <a:gd name="T10" fmla="*/ 1 w 5"/>
              <a:gd name="T11" fmla="*/ 3 h 8"/>
              <a:gd name="T12" fmla="*/ 1 w 5"/>
              <a:gd name="T13" fmla="*/ 5 h 8"/>
              <a:gd name="T14" fmla="*/ 1 w 5"/>
              <a:gd name="T15" fmla="*/ 5 h 8"/>
              <a:gd name="T16" fmla="*/ 2 w 5"/>
              <a:gd name="T17" fmla="*/ 8 h 8"/>
              <a:gd name="T18" fmla="*/ 3 w 5"/>
              <a:gd name="T19" fmla="*/ 7 h 8"/>
              <a:gd name="T20" fmla="*/ 3 w 5"/>
              <a:gd name="T21" fmla="*/ 6 h 8"/>
              <a:gd name="T22" fmla="*/ 3 w 5"/>
              <a:gd name="T23" fmla="*/ 5 h 8"/>
              <a:gd name="T24" fmla="*/ 3 w 5"/>
              <a:gd name="T25" fmla="*/ 4 h 8"/>
              <a:gd name="T26" fmla="*/ 5 w 5"/>
              <a:gd name="T27" fmla="*/ 5 h 8"/>
              <a:gd name="T28" fmla="*/ 3 w 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3" y="0"/>
                </a:moveTo>
                <a:cubicBezTo>
                  <a:pt x="2" y="0"/>
                  <a:pt x="1" y="0"/>
                  <a:pt x="0" y="0"/>
                </a:cubicBezTo>
                <a:cubicBezTo>
                  <a:pt x="0" y="2"/>
                  <a:pt x="0" y="2"/>
                  <a:pt x="0" y="2"/>
                </a:cubicBezTo>
                <a:cubicBezTo>
                  <a:pt x="1" y="2"/>
                  <a:pt x="2" y="2"/>
                  <a:pt x="2" y="3"/>
                </a:cubicBezTo>
                <a:cubicBezTo>
                  <a:pt x="2" y="3"/>
                  <a:pt x="2" y="4"/>
                  <a:pt x="2" y="4"/>
                </a:cubicBezTo>
                <a:cubicBezTo>
                  <a:pt x="1" y="4"/>
                  <a:pt x="1" y="3"/>
                  <a:pt x="1" y="3"/>
                </a:cubicBezTo>
                <a:cubicBezTo>
                  <a:pt x="1" y="3"/>
                  <a:pt x="1" y="4"/>
                  <a:pt x="1" y="5"/>
                </a:cubicBezTo>
                <a:cubicBezTo>
                  <a:pt x="1" y="5"/>
                  <a:pt x="1" y="5"/>
                  <a:pt x="1" y="5"/>
                </a:cubicBezTo>
                <a:cubicBezTo>
                  <a:pt x="2" y="5"/>
                  <a:pt x="2" y="7"/>
                  <a:pt x="2" y="8"/>
                </a:cubicBezTo>
                <a:cubicBezTo>
                  <a:pt x="3" y="7"/>
                  <a:pt x="3" y="7"/>
                  <a:pt x="3" y="7"/>
                </a:cubicBezTo>
                <a:cubicBezTo>
                  <a:pt x="3" y="7"/>
                  <a:pt x="3" y="6"/>
                  <a:pt x="3" y="6"/>
                </a:cubicBezTo>
                <a:cubicBezTo>
                  <a:pt x="3" y="5"/>
                  <a:pt x="3" y="5"/>
                  <a:pt x="3" y="5"/>
                </a:cubicBezTo>
                <a:cubicBezTo>
                  <a:pt x="3" y="4"/>
                  <a:pt x="3" y="4"/>
                  <a:pt x="3" y="4"/>
                </a:cubicBezTo>
                <a:cubicBezTo>
                  <a:pt x="3" y="5"/>
                  <a:pt x="4" y="5"/>
                  <a:pt x="5" y="5"/>
                </a:cubicBezTo>
                <a:cubicBezTo>
                  <a:pt x="4" y="3"/>
                  <a:pt x="4" y="2"/>
                  <a:pt x="3"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5"/>
          <p:cNvSpPr/>
          <p:nvPr/>
        </p:nvSpPr>
        <p:spPr bwMode="auto">
          <a:xfrm>
            <a:off x="3163128" y="4645244"/>
            <a:ext cx="7938" cy="6350"/>
          </a:xfrm>
          <a:custGeom>
            <a:avLst/>
            <a:gdLst>
              <a:gd name="T0" fmla="*/ 2 w 3"/>
              <a:gd name="T1" fmla="*/ 1 h 2"/>
              <a:gd name="T2" fmla="*/ 2 w 3"/>
              <a:gd name="T3" fmla="*/ 0 h 2"/>
              <a:gd name="T4" fmla="*/ 0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1"/>
                  <a:pt x="2" y="0"/>
                  <a:pt x="2" y="0"/>
                </a:cubicBezTo>
                <a:cubicBezTo>
                  <a:pt x="1" y="0"/>
                  <a:pt x="0" y="1"/>
                  <a:pt x="0" y="1"/>
                </a:cubicBezTo>
                <a:cubicBezTo>
                  <a:pt x="1" y="1"/>
                  <a:pt x="2" y="2"/>
                  <a:pt x="2"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6"/>
          <p:cNvSpPr/>
          <p:nvPr/>
        </p:nvSpPr>
        <p:spPr bwMode="auto">
          <a:xfrm>
            <a:off x="3129790" y="4578569"/>
            <a:ext cx="34925" cy="50800"/>
          </a:xfrm>
          <a:custGeom>
            <a:avLst/>
            <a:gdLst>
              <a:gd name="T0" fmla="*/ 5 w 13"/>
              <a:gd name="T1" fmla="*/ 1 h 18"/>
              <a:gd name="T2" fmla="*/ 5 w 13"/>
              <a:gd name="T3" fmla="*/ 2 h 18"/>
              <a:gd name="T4" fmla="*/ 2 w 13"/>
              <a:gd name="T5" fmla="*/ 1 h 18"/>
              <a:gd name="T6" fmla="*/ 2 w 13"/>
              <a:gd name="T7" fmla="*/ 8 h 18"/>
              <a:gd name="T8" fmla="*/ 0 w 13"/>
              <a:gd name="T9" fmla="*/ 7 h 18"/>
              <a:gd name="T10" fmla="*/ 1 w 13"/>
              <a:gd name="T11" fmla="*/ 11 h 18"/>
              <a:gd name="T12" fmla="*/ 3 w 13"/>
              <a:gd name="T13" fmla="*/ 12 h 18"/>
              <a:gd name="T14" fmla="*/ 3 w 13"/>
              <a:gd name="T15" fmla="*/ 11 h 18"/>
              <a:gd name="T16" fmla="*/ 3 w 13"/>
              <a:gd name="T17" fmla="*/ 14 h 18"/>
              <a:gd name="T18" fmla="*/ 5 w 13"/>
              <a:gd name="T19" fmla="*/ 15 h 18"/>
              <a:gd name="T20" fmla="*/ 5 w 13"/>
              <a:gd name="T21" fmla="*/ 14 h 18"/>
              <a:gd name="T22" fmla="*/ 7 w 13"/>
              <a:gd name="T23" fmla="*/ 14 h 18"/>
              <a:gd name="T24" fmla="*/ 9 w 13"/>
              <a:gd name="T25" fmla="*/ 16 h 18"/>
              <a:gd name="T26" fmla="*/ 8 w 13"/>
              <a:gd name="T27" fmla="*/ 14 h 18"/>
              <a:gd name="T28" fmla="*/ 13 w 13"/>
              <a:gd name="T29" fmla="*/ 18 h 18"/>
              <a:gd name="T30" fmla="*/ 13 w 13"/>
              <a:gd name="T31" fmla="*/ 16 h 18"/>
              <a:gd name="T32" fmla="*/ 11 w 13"/>
              <a:gd name="T33" fmla="*/ 14 h 18"/>
              <a:gd name="T34" fmla="*/ 12 w 13"/>
              <a:gd name="T35" fmla="*/ 14 h 18"/>
              <a:gd name="T36" fmla="*/ 9 w 13"/>
              <a:gd name="T37" fmla="*/ 14 h 18"/>
              <a:gd name="T38" fmla="*/ 7 w 13"/>
              <a:gd name="T39" fmla="*/ 13 h 18"/>
              <a:gd name="T40" fmla="*/ 6 w 13"/>
              <a:gd name="T41" fmla="*/ 13 h 18"/>
              <a:gd name="T42" fmla="*/ 5 w 13"/>
              <a:gd name="T43" fmla="*/ 10 h 18"/>
              <a:gd name="T44" fmla="*/ 6 w 13"/>
              <a:gd name="T45" fmla="*/ 7 h 18"/>
              <a:gd name="T46" fmla="*/ 7 w 13"/>
              <a:gd name="T47" fmla="*/ 5 h 18"/>
              <a:gd name="T48" fmla="*/ 6 w 13"/>
              <a:gd name="T49" fmla="*/ 3 h 18"/>
              <a:gd name="T50" fmla="*/ 5 w 13"/>
              <a:gd name="T5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8">
                <a:moveTo>
                  <a:pt x="5" y="1"/>
                </a:moveTo>
                <a:cubicBezTo>
                  <a:pt x="5" y="2"/>
                  <a:pt x="5" y="2"/>
                  <a:pt x="5" y="2"/>
                </a:cubicBezTo>
                <a:cubicBezTo>
                  <a:pt x="4" y="1"/>
                  <a:pt x="2" y="0"/>
                  <a:pt x="2" y="1"/>
                </a:cubicBezTo>
                <a:cubicBezTo>
                  <a:pt x="1" y="3"/>
                  <a:pt x="2" y="6"/>
                  <a:pt x="2" y="8"/>
                </a:cubicBezTo>
                <a:cubicBezTo>
                  <a:pt x="1" y="8"/>
                  <a:pt x="1" y="8"/>
                  <a:pt x="0" y="7"/>
                </a:cubicBezTo>
                <a:cubicBezTo>
                  <a:pt x="1" y="9"/>
                  <a:pt x="1" y="10"/>
                  <a:pt x="1" y="11"/>
                </a:cubicBezTo>
                <a:cubicBezTo>
                  <a:pt x="2" y="11"/>
                  <a:pt x="2" y="12"/>
                  <a:pt x="3" y="12"/>
                </a:cubicBezTo>
                <a:cubicBezTo>
                  <a:pt x="3" y="12"/>
                  <a:pt x="3" y="12"/>
                  <a:pt x="3" y="11"/>
                </a:cubicBezTo>
                <a:cubicBezTo>
                  <a:pt x="3" y="12"/>
                  <a:pt x="3" y="13"/>
                  <a:pt x="3" y="14"/>
                </a:cubicBezTo>
                <a:cubicBezTo>
                  <a:pt x="3" y="14"/>
                  <a:pt x="4" y="15"/>
                  <a:pt x="5" y="15"/>
                </a:cubicBezTo>
                <a:cubicBezTo>
                  <a:pt x="5" y="14"/>
                  <a:pt x="5" y="14"/>
                  <a:pt x="5" y="14"/>
                </a:cubicBezTo>
                <a:cubicBezTo>
                  <a:pt x="7" y="14"/>
                  <a:pt x="7" y="14"/>
                  <a:pt x="7" y="14"/>
                </a:cubicBezTo>
                <a:cubicBezTo>
                  <a:pt x="7" y="15"/>
                  <a:pt x="8" y="15"/>
                  <a:pt x="9" y="16"/>
                </a:cubicBezTo>
                <a:cubicBezTo>
                  <a:pt x="8" y="15"/>
                  <a:pt x="8" y="15"/>
                  <a:pt x="8" y="14"/>
                </a:cubicBezTo>
                <a:cubicBezTo>
                  <a:pt x="10" y="15"/>
                  <a:pt x="11" y="17"/>
                  <a:pt x="13" y="18"/>
                </a:cubicBezTo>
                <a:cubicBezTo>
                  <a:pt x="13" y="16"/>
                  <a:pt x="13" y="16"/>
                  <a:pt x="13" y="16"/>
                </a:cubicBezTo>
                <a:cubicBezTo>
                  <a:pt x="12" y="16"/>
                  <a:pt x="11" y="15"/>
                  <a:pt x="11" y="14"/>
                </a:cubicBezTo>
                <a:cubicBezTo>
                  <a:pt x="12" y="14"/>
                  <a:pt x="12" y="14"/>
                  <a:pt x="12" y="14"/>
                </a:cubicBezTo>
                <a:cubicBezTo>
                  <a:pt x="11" y="14"/>
                  <a:pt x="10" y="13"/>
                  <a:pt x="9" y="14"/>
                </a:cubicBezTo>
                <a:cubicBezTo>
                  <a:pt x="9" y="13"/>
                  <a:pt x="8" y="12"/>
                  <a:pt x="7" y="13"/>
                </a:cubicBezTo>
                <a:cubicBezTo>
                  <a:pt x="7" y="14"/>
                  <a:pt x="6" y="13"/>
                  <a:pt x="6" y="13"/>
                </a:cubicBezTo>
                <a:cubicBezTo>
                  <a:pt x="5" y="12"/>
                  <a:pt x="5" y="11"/>
                  <a:pt x="5" y="10"/>
                </a:cubicBezTo>
                <a:cubicBezTo>
                  <a:pt x="5" y="9"/>
                  <a:pt x="5" y="8"/>
                  <a:pt x="6" y="7"/>
                </a:cubicBezTo>
                <a:cubicBezTo>
                  <a:pt x="6" y="7"/>
                  <a:pt x="6" y="6"/>
                  <a:pt x="7" y="5"/>
                </a:cubicBezTo>
                <a:cubicBezTo>
                  <a:pt x="6" y="4"/>
                  <a:pt x="6" y="4"/>
                  <a:pt x="6" y="3"/>
                </a:cubicBezTo>
                <a:cubicBezTo>
                  <a:pt x="5" y="2"/>
                  <a:pt x="6" y="2"/>
                  <a:pt x="5"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7"/>
          <p:cNvSpPr/>
          <p:nvPr/>
        </p:nvSpPr>
        <p:spPr bwMode="auto">
          <a:xfrm>
            <a:off x="3163128" y="4618256"/>
            <a:ext cx="1588"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8"/>
          <p:cNvSpPr/>
          <p:nvPr/>
        </p:nvSpPr>
        <p:spPr bwMode="auto">
          <a:xfrm>
            <a:off x="3118678" y="4637306"/>
            <a:ext cx="15875" cy="22225"/>
          </a:xfrm>
          <a:custGeom>
            <a:avLst/>
            <a:gdLst>
              <a:gd name="T0" fmla="*/ 0 w 6"/>
              <a:gd name="T1" fmla="*/ 8 h 8"/>
              <a:gd name="T2" fmla="*/ 2 w 6"/>
              <a:gd name="T3" fmla="*/ 6 h 8"/>
              <a:gd name="T4" fmla="*/ 3 w 6"/>
              <a:gd name="T5" fmla="*/ 4 h 8"/>
              <a:gd name="T6" fmla="*/ 6 w 6"/>
              <a:gd name="T7" fmla="*/ 2 h 8"/>
              <a:gd name="T8" fmla="*/ 5 w 6"/>
              <a:gd name="T9" fmla="*/ 0 h 8"/>
              <a:gd name="T10" fmla="*/ 4 w 6"/>
              <a:gd name="T11" fmla="*/ 2 h 8"/>
              <a:gd name="T12" fmla="*/ 3 w 6"/>
              <a:gd name="T13" fmla="*/ 4 h 8"/>
              <a:gd name="T14" fmla="*/ 0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0" y="8"/>
                </a:moveTo>
                <a:cubicBezTo>
                  <a:pt x="1" y="8"/>
                  <a:pt x="2" y="7"/>
                  <a:pt x="2" y="6"/>
                </a:cubicBezTo>
                <a:cubicBezTo>
                  <a:pt x="3" y="5"/>
                  <a:pt x="3" y="5"/>
                  <a:pt x="3" y="4"/>
                </a:cubicBezTo>
                <a:cubicBezTo>
                  <a:pt x="4" y="3"/>
                  <a:pt x="5" y="3"/>
                  <a:pt x="6" y="2"/>
                </a:cubicBezTo>
                <a:cubicBezTo>
                  <a:pt x="5" y="2"/>
                  <a:pt x="5" y="0"/>
                  <a:pt x="5" y="0"/>
                </a:cubicBezTo>
                <a:cubicBezTo>
                  <a:pt x="4" y="0"/>
                  <a:pt x="4" y="1"/>
                  <a:pt x="4" y="2"/>
                </a:cubicBezTo>
                <a:cubicBezTo>
                  <a:pt x="4" y="3"/>
                  <a:pt x="3" y="3"/>
                  <a:pt x="3" y="4"/>
                </a:cubicBezTo>
                <a:cubicBezTo>
                  <a:pt x="2" y="5"/>
                  <a:pt x="0" y="6"/>
                  <a:pt x="0" y="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9"/>
          <p:cNvSpPr/>
          <p:nvPr/>
        </p:nvSpPr>
        <p:spPr bwMode="auto">
          <a:xfrm>
            <a:off x="3148840" y="4632544"/>
            <a:ext cx="14288" cy="22225"/>
          </a:xfrm>
          <a:custGeom>
            <a:avLst/>
            <a:gdLst>
              <a:gd name="T0" fmla="*/ 0 w 5"/>
              <a:gd name="T1" fmla="*/ 0 h 8"/>
              <a:gd name="T2" fmla="*/ 0 w 5"/>
              <a:gd name="T3" fmla="*/ 4 h 8"/>
              <a:gd name="T4" fmla="*/ 2 w 5"/>
              <a:gd name="T5" fmla="*/ 4 h 8"/>
              <a:gd name="T6" fmla="*/ 2 w 5"/>
              <a:gd name="T7" fmla="*/ 5 h 8"/>
              <a:gd name="T8" fmla="*/ 1 w 5"/>
              <a:gd name="T9" fmla="*/ 6 h 8"/>
              <a:gd name="T10" fmla="*/ 2 w 5"/>
              <a:gd name="T11" fmla="*/ 7 h 8"/>
              <a:gd name="T12" fmla="*/ 3 w 5"/>
              <a:gd name="T13" fmla="*/ 8 h 8"/>
              <a:gd name="T14" fmla="*/ 4 w 5"/>
              <a:gd name="T15" fmla="*/ 7 h 8"/>
              <a:gd name="T16" fmla="*/ 4 w 5"/>
              <a:gd name="T17" fmla="*/ 6 h 8"/>
              <a:gd name="T18" fmla="*/ 5 w 5"/>
              <a:gd name="T19" fmla="*/ 3 h 8"/>
              <a:gd name="T20" fmla="*/ 3 w 5"/>
              <a:gd name="T21" fmla="*/ 3 h 8"/>
              <a:gd name="T22" fmla="*/ 3 w 5"/>
              <a:gd name="T23" fmla="*/ 4 h 8"/>
              <a:gd name="T24" fmla="*/ 3 w 5"/>
              <a:gd name="T25" fmla="*/ 1 h 8"/>
              <a:gd name="T26" fmla="*/ 1 w 5"/>
              <a:gd name="T27" fmla="*/ 1 h 8"/>
              <a:gd name="T28" fmla="*/ 0 w 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0"/>
                </a:moveTo>
                <a:cubicBezTo>
                  <a:pt x="0" y="2"/>
                  <a:pt x="0" y="3"/>
                  <a:pt x="0" y="4"/>
                </a:cubicBezTo>
                <a:cubicBezTo>
                  <a:pt x="1" y="4"/>
                  <a:pt x="2" y="4"/>
                  <a:pt x="2" y="4"/>
                </a:cubicBezTo>
                <a:cubicBezTo>
                  <a:pt x="2" y="5"/>
                  <a:pt x="2" y="5"/>
                  <a:pt x="2" y="5"/>
                </a:cubicBezTo>
                <a:cubicBezTo>
                  <a:pt x="2" y="6"/>
                  <a:pt x="2" y="6"/>
                  <a:pt x="1" y="6"/>
                </a:cubicBezTo>
                <a:cubicBezTo>
                  <a:pt x="2" y="7"/>
                  <a:pt x="2" y="7"/>
                  <a:pt x="2" y="7"/>
                </a:cubicBezTo>
                <a:cubicBezTo>
                  <a:pt x="2" y="7"/>
                  <a:pt x="3" y="8"/>
                  <a:pt x="3" y="8"/>
                </a:cubicBezTo>
                <a:cubicBezTo>
                  <a:pt x="3" y="8"/>
                  <a:pt x="4" y="8"/>
                  <a:pt x="4" y="7"/>
                </a:cubicBezTo>
                <a:cubicBezTo>
                  <a:pt x="3" y="7"/>
                  <a:pt x="3" y="6"/>
                  <a:pt x="4" y="6"/>
                </a:cubicBezTo>
                <a:cubicBezTo>
                  <a:pt x="4" y="5"/>
                  <a:pt x="4" y="4"/>
                  <a:pt x="5" y="3"/>
                </a:cubicBezTo>
                <a:cubicBezTo>
                  <a:pt x="4" y="3"/>
                  <a:pt x="4" y="3"/>
                  <a:pt x="3" y="3"/>
                </a:cubicBezTo>
                <a:cubicBezTo>
                  <a:pt x="3" y="4"/>
                  <a:pt x="3" y="4"/>
                  <a:pt x="3" y="4"/>
                </a:cubicBezTo>
                <a:cubicBezTo>
                  <a:pt x="2" y="3"/>
                  <a:pt x="3" y="2"/>
                  <a:pt x="3" y="1"/>
                </a:cubicBezTo>
                <a:cubicBezTo>
                  <a:pt x="2" y="1"/>
                  <a:pt x="1" y="1"/>
                  <a:pt x="1" y="1"/>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0"/>
          <p:cNvSpPr/>
          <p:nvPr/>
        </p:nvSpPr>
        <p:spPr bwMode="auto">
          <a:xfrm>
            <a:off x="3148840" y="4648419"/>
            <a:ext cx="36513" cy="33338"/>
          </a:xfrm>
          <a:custGeom>
            <a:avLst/>
            <a:gdLst>
              <a:gd name="T0" fmla="*/ 12 w 13"/>
              <a:gd name="T1" fmla="*/ 4 h 12"/>
              <a:gd name="T2" fmla="*/ 10 w 13"/>
              <a:gd name="T3" fmla="*/ 0 h 12"/>
              <a:gd name="T4" fmla="*/ 10 w 13"/>
              <a:gd name="T5" fmla="*/ 2 h 12"/>
              <a:gd name="T6" fmla="*/ 9 w 13"/>
              <a:gd name="T7" fmla="*/ 3 h 12"/>
              <a:gd name="T8" fmla="*/ 8 w 13"/>
              <a:gd name="T9" fmla="*/ 2 h 12"/>
              <a:gd name="T10" fmla="*/ 8 w 13"/>
              <a:gd name="T11" fmla="*/ 3 h 12"/>
              <a:gd name="T12" fmla="*/ 7 w 13"/>
              <a:gd name="T13" fmla="*/ 3 h 12"/>
              <a:gd name="T14" fmla="*/ 7 w 13"/>
              <a:gd name="T15" fmla="*/ 5 h 12"/>
              <a:gd name="T16" fmla="*/ 6 w 13"/>
              <a:gd name="T17" fmla="*/ 5 h 12"/>
              <a:gd name="T18" fmla="*/ 5 w 13"/>
              <a:gd name="T19" fmla="*/ 3 h 12"/>
              <a:gd name="T20" fmla="*/ 5 w 13"/>
              <a:gd name="T21" fmla="*/ 3 h 12"/>
              <a:gd name="T22" fmla="*/ 3 w 13"/>
              <a:gd name="T23" fmla="*/ 3 h 12"/>
              <a:gd name="T24" fmla="*/ 3 w 13"/>
              <a:gd name="T25" fmla="*/ 5 h 12"/>
              <a:gd name="T26" fmla="*/ 2 w 13"/>
              <a:gd name="T27" fmla="*/ 5 h 12"/>
              <a:gd name="T28" fmla="*/ 0 w 13"/>
              <a:gd name="T29" fmla="*/ 8 h 12"/>
              <a:gd name="T30" fmla="*/ 2 w 13"/>
              <a:gd name="T31" fmla="*/ 6 h 12"/>
              <a:gd name="T32" fmla="*/ 2 w 13"/>
              <a:gd name="T33" fmla="*/ 6 h 12"/>
              <a:gd name="T34" fmla="*/ 4 w 13"/>
              <a:gd name="T35" fmla="*/ 7 h 12"/>
              <a:gd name="T36" fmla="*/ 4 w 13"/>
              <a:gd name="T37" fmla="*/ 6 h 12"/>
              <a:gd name="T38" fmla="*/ 5 w 13"/>
              <a:gd name="T39" fmla="*/ 5 h 12"/>
              <a:gd name="T40" fmla="*/ 6 w 13"/>
              <a:gd name="T41" fmla="*/ 6 h 12"/>
              <a:gd name="T42" fmla="*/ 6 w 13"/>
              <a:gd name="T43" fmla="*/ 10 h 12"/>
              <a:gd name="T44" fmla="*/ 9 w 13"/>
              <a:gd name="T45" fmla="*/ 11 h 12"/>
              <a:gd name="T46" fmla="*/ 10 w 13"/>
              <a:gd name="T47" fmla="*/ 12 h 12"/>
              <a:gd name="T48" fmla="*/ 11 w 13"/>
              <a:gd name="T49" fmla="*/ 10 h 12"/>
              <a:gd name="T50" fmla="*/ 10 w 13"/>
              <a:gd name="T51" fmla="*/ 8 h 12"/>
              <a:gd name="T52" fmla="*/ 11 w 13"/>
              <a:gd name="T53" fmla="*/ 8 h 12"/>
              <a:gd name="T54" fmla="*/ 12 w 13"/>
              <a:gd name="T55" fmla="*/ 10 h 12"/>
              <a:gd name="T56" fmla="*/ 12 w 13"/>
              <a:gd name="T57" fmla="*/ 9 h 12"/>
              <a:gd name="T58" fmla="*/ 13 w 13"/>
              <a:gd name="T59" fmla="*/ 8 h 12"/>
              <a:gd name="T60" fmla="*/ 12 w 13"/>
              <a:gd name="T6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12">
                <a:moveTo>
                  <a:pt x="12" y="4"/>
                </a:moveTo>
                <a:cubicBezTo>
                  <a:pt x="13" y="2"/>
                  <a:pt x="11" y="1"/>
                  <a:pt x="10" y="0"/>
                </a:cubicBezTo>
                <a:cubicBezTo>
                  <a:pt x="10" y="1"/>
                  <a:pt x="10" y="1"/>
                  <a:pt x="10" y="2"/>
                </a:cubicBezTo>
                <a:cubicBezTo>
                  <a:pt x="10" y="2"/>
                  <a:pt x="9" y="2"/>
                  <a:pt x="9" y="3"/>
                </a:cubicBezTo>
                <a:cubicBezTo>
                  <a:pt x="8" y="2"/>
                  <a:pt x="8" y="2"/>
                  <a:pt x="8" y="2"/>
                </a:cubicBezTo>
                <a:cubicBezTo>
                  <a:pt x="8" y="3"/>
                  <a:pt x="8" y="3"/>
                  <a:pt x="8" y="3"/>
                </a:cubicBezTo>
                <a:cubicBezTo>
                  <a:pt x="7" y="3"/>
                  <a:pt x="7" y="3"/>
                  <a:pt x="7" y="3"/>
                </a:cubicBezTo>
                <a:cubicBezTo>
                  <a:pt x="7" y="5"/>
                  <a:pt x="7" y="5"/>
                  <a:pt x="7" y="5"/>
                </a:cubicBezTo>
                <a:cubicBezTo>
                  <a:pt x="6" y="5"/>
                  <a:pt x="6" y="5"/>
                  <a:pt x="6" y="5"/>
                </a:cubicBezTo>
                <a:cubicBezTo>
                  <a:pt x="5" y="3"/>
                  <a:pt x="5" y="3"/>
                  <a:pt x="5" y="3"/>
                </a:cubicBezTo>
                <a:cubicBezTo>
                  <a:pt x="5" y="3"/>
                  <a:pt x="5" y="3"/>
                  <a:pt x="5" y="3"/>
                </a:cubicBezTo>
                <a:cubicBezTo>
                  <a:pt x="4" y="3"/>
                  <a:pt x="4" y="3"/>
                  <a:pt x="3" y="3"/>
                </a:cubicBezTo>
                <a:cubicBezTo>
                  <a:pt x="3" y="5"/>
                  <a:pt x="3" y="5"/>
                  <a:pt x="3" y="5"/>
                </a:cubicBezTo>
                <a:cubicBezTo>
                  <a:pt x="3" y="5"/>
                  <a:pt x="2" y="5"/>
                  <a:pt x="2" y="5"/>
                </a:cubicBezTo>
                <a:cubicBezTo>
                  <a:pt x="1" y="6"/>
                  <a:pt x="1" y="7"/>
                  <a:pt x="0" y="8"/>
                </a:cubicBezTo>
                <a:cubicBezTo>
                  <a:pt x="1" y="8"/>
                  <a:pt x="1" y="7"/>
                  <a:pt x="2" y="6"/>
                </a:cubicBezTo>
                <a:cubicBezTo>
                  <a:pt x="2" y="6"/>
                  <a:pt x="2" y="6"/>
                  <a:pt x="2" y="6"/>
                </a:cubicBezTo>
                <a:cubicBezTo>
                  <a:pt x="2" y="7"/>
                  <a:pt x="4" y="7"/>
                  <a:pt x="4" y="7"/>
                </a:cubicBezTo>
                <a:cubicBezTo>
                  <a:pt x="4" y="6"/>
                  <a:pt x="4" y="6"/>
                  <a:pt x="4" y="6"/>
                </a:cubicBezTo>
                <a:cubicBezTo>
                  <a:pt x="5" y="5"/>
                  <a:pt x="5" y="5"/>
                  <a:pt x="5" y="5"/>
                </a:cubicBezTo>
                <a:cubicBezTo>
                  <a:pt x="5" y="6"/>
                  <a:pt x="6" y="6"/>
                  <a:pt x="6" y="6"/>
                </a:cubicBezTo>
                <a:cubicBezTo>
                  <a:pt x="6" y="7"/>
                  <a:pt x="6" y="8"/>
                  <a:pt x="6" y="10"/>
                </a:cubicBezTo>
                <a:cubicBezTo>
                  <a:pt x="7" y="10"/>
                  <a:pt x="8" y="11"/>
                  <a:pt x="9" y="11"/>
                </a:cubicBezTo>
                <a:cubicBezTo>
                  <a:pt x="9" y="11"/>
                  <a:pt x="9" y="12"/>
                  <a:pt x="10" y="12"/>
                </a:cubicBezTo>
                <a:cubicBezTo>
                  <a:pt x="10" y="12"/>
                  <a:pt x="10" y="11"/>
                  <a:pt x="11" y="10"/>
                </a:cubicBezTo>
                <a:cubicBezTo>
                  <a:pt x="10" y="10"/>
                  <a:pt x="10" y="9"/>
                  <a:pt x="10" y="8"/>
                </a:cubicBezTo>
                <a:cubicBezTo>
                  <a:pt x="10" y="8"/>
                  <a:pt x="11" y="8"/>
                  <a:pt x="11" y="8"/>
                </a:cubicBezTo>
                <a:cubicBezTo>
                  <a:pt x="12" y="8"/>
                  <a:pt x="12" y="9"/>
                  <a:pt x="12" y="10"/>
                </a:cubicBezTo>
                <a:cubicBezTo>
                  <a:pt x="12" y="9"/>
                  <a:pt x="12" y="9"/>
                  <a:pt x="12" y="9"/>
                </a:cubicBezTo>
                <a:cubicBezTo>
                  <a:pt x="13" y="8"/>
                  <a:pt x="13" y="8"/>
                  <a:pt x="13" y="8"/>
                </a:cubicBezTo>
                <a:cubicBezTo>
                  <a:pt x="13" y="7"/>
                  <a:pt x="13" y="5"/>
                  <a:pt x="12"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91"/>
          <p:cNvSpPr/>
          <p:nvPr/>
        </p:nvSpPr>
        <p:spPr bwMode="auto">
          <a:xfrm>
            <a:off x="3156778" y="4626194"/>
            <a:ext cx="7938" cy="7938"/>
          </a:xfrm>
          <a:custGeom>
            <a:avLst/>
            <a:gdLst>
              <a:gd name="T0" fmla="*/ 3 w 3"/>
              <a:gd name="T1" fmla="*/ 3 h 3"/>
              <a:gd name="T2" fmla="*/ 2 w 3"/>
              <a:gd name="T3" fmla="*/ 1 h 3"/>
              <a:gd name="T4" fmla="*/ 0 w 3"/>
              <a:gd name="T5" fmla="*/ 0 h 3"/>
              <a:gd name="T6" fmla="*/ 0 w 3"/>
              <a:gd name="T7" fmla="*/ 2 h 3"/>
              <a:gd name="T8" fmla="*/ 1 w 3"/>
              <a:gd name="T9" fmla="*/ 2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cubicBezTo>
                  <a:pt x="3" y="2"/>
                  <a:pt x="2" y="1"/>
                  <a:pt x="2" y="1"/>
                </a:cubicBezTo>
                <a:cubicBezTo>
                  <a:pt x="1" y="1"/>
                  <a:pt x="1" y="1"/>
                  <a:pt x="0" y="0"/>
                </a:cubicBezTo>
                <a:cubicBezTo>
                  <a:pt x="0" y="2"/>
                  <a:pt x="0" y="2"/>
                  <a:pt x="0" y="2"/>
                </a:cubicBezTo>
                <a:cubicBezTo>
                  <a:pt x="1" y="2"/>
                  <a:pt x="1" y="2"/>
                  <a:pt x="1" y="2"/>
                </a:cubicBezTo>
                <a:cubicBezTo>
                  <a:pt x="2" y="2"/>
                  <a:pt x="2" y="2"/>
                  <a:pt x="3"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92"/>
          <p:cNvSpPr/>
          <p:nvPr/>
        </p:nvSpPr>
        <p:spPr bwMode="auto">
          <a:xfrm>
            <a:off x="1828040" y="4570631"/>
            <a:ext cx="41275" cy="19050"/>
          </a:xfrm>
          <a:custGeom>
            <a:avLst/>
            <a:gdLst>
              <a:gd name="T0" fmla="*/ 2 w 15"/>
              <a:gd name="T1" fmla="*/ 5 h 7"/>
              <a:gd name="T2" fmla="*/ 4 w 15"/>
              <a:gd name="T3" fmla="*/ 5 h 7"/>
              <a:gd name="T4" fmla="*/ 7 w 15"/>
              <a:gd name="T5" fmla="*/ 6 h 7"/>
              <a:gd name="T6" fmla="*/ 7 w 15"/>
              <a:gd name="T7" fmla="*/ 7 h 7"/>
              <a:gd name="T8" fmla="*/ 9 w 15"/>
              <a:gd name="T9" fmla="*/ 5 h 7"/>
              <a:gd name="T10" fmla="*/ 9 w 15"/>
              <a:gd name="T11" fmla="*/ 5 h 7"/>
              <a:gd name="T12" fmla="*/ 11 w 15"/>
              <a:gd name="T13" fmla="*/ 5 h 7"/>
              <a:gd name="T14" fmla="*/ 14 w 15"/>
              <a:gd name="T15" fmla="*/ 6 h 7"/>
              <a:gd name="T16" fmla="*/ 15 w 15"/>
              <a:gd name="T17" fmla="*/ 4 h 7"/>
              <a:gd name="T18" fmla="*/ 12 w 15"/>
              <a:gd name="T19" fmla="*/ 2 h 7"/>
              <a:gd name="T20" fmla="*/ 13 w 15"/>
              <a:gd name="T21" fmla="*/ 2 h 7"/>
              <a:gd name="T22" fmla="*/ 13 w 15"/>
              <a:gd name="T23" fmla="*/ 2 h 7"/>
              <a:gd name="T24" fmla="*/ 12 w 15"/>
              <a:gd name="T25" fmla="*/ 2 h 7"/>
              <a:gd name="T26" fmla="*/ 12 w 15"/>
              <a:gd name="T27" fmla="*/ 1 h 7"/>
              <a:gd name="T28" fmla="*/ 6 w 15"/>
              <a:gd name="T29" fmla="*/ 1 h 7"/>
              <a:gd name="T30" fmla="*/ 5 w 15"/>
              <a:gd name="T31" fmla="*/ 0 h 7"/>
              <a:gd name="T32" fmla="*/ 3 w 15"/>
              <a:gd name="T33" fmla="*/ 1 h 7"/>
              <a:gd name="T34" fmla="*/ 5 w 15"/>
              <a:gd name="T35" fmla="*/ 1 h 7"/>
              <a:gd name="T36" fmla="*/ 4 w 15"/>
              <a:gd name="T37" fmla="*/ 3 h 7"/>
              <a:gd name="T38" fmla="*/ 5 w 15"/>
              <a:gd name="T39" fmla="*/ 4 h 7"/>
              <a:gd name="T40" fmla="*/ 0 w 15"/>
              <a:gd name="T41" fmla="*/ 4 h 7"/>
              <a:gd name="T42" fmla="*/ 0 w 15"/>
              <a:gd name="T43" fmla="*/ 6 h 7"/>
              <a:gd name="T44" fmla="*/ 2 w 15"/>
              <a:gd name="T45" fmla="*/ 5 h 7"/>
              <a:gd name="T46" fmla="*/ 2 w 15"/>
              <a:gd name="T4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
                <a:moveTo>
                  <a:pt x="2" y="5"/>
                </a:moveTo>
                <a:cubicBezTo>
                  <a:pt x="3" y="5"/>
                  <a:pt x="3" y="5"/>
                  <a:pt x="4" y="5"/>
                </a:cubicBezTo>
                <a:cubicBezTo>
                  <a:pt x="5" y="5"/>
                  <a:pt x="6" y="5"/>
                  <a:pt x="7" y="6"/>
                </a:cubicBezTo>
                <a:cubicBezTo>
                  <a:pt x="7" y="6"/>
                  <a:pt x="7" y="6"/>
                  <a:pt x="7" y="7"/>
                </a:cubicBezTo>
                <a:cubicBezTo>
                  <a:pt x="8" y="6"/>
                  <a:pt x="8" y="5"/>
                  <a:pt x="9" y="5"/>
                </a:cubicBezTo>
                <a:cubicBezTo>
                  <a:pt x="9" y="5"/>
                  <a:pt x="9" y="5"/>
                  <a:pt x="9" y="5"/>
                </a:cubicBezTo>
                <a:cubicBezTo>
                  <a:pt x="10" y="6"/>
                  <a:pt x="11" y="5"/>
                  <a:pt x="11" y="5"/>
                </a:cubicBezTo>
                <a:cubicBezTo>
                  <a:pt x="12" y="5"/>
                  <a:pt x="13" y="5"/>
                  <a:pt x="14" y="6"/>
                </a:cubicBezTo>
                <a:cubicBezTo>
                  <a:pt x="14" y="5"/>
                  <a:pt x="15" y="5"/>
                  <a:pt x="15" y="4"/>
                </a:cubicBezTo>
                <a:cubicBezTo>
                  <a:pt x="14" y="3"/>
                  <a:pt x="13" y="3"/>
                  <a:pt x="12" y="2"/>
                </a:cubicBezTo>
                <a:cubicBezTo>
                  <a:pt x="13" y="2"/>
                  <a:pt x="13" y="2"/>
                  <a:pt x="13" y="2"/>
                </a:cubicBezTo>
                <a:cubicBezTo>
                  <a:pt x="13" y="2"/>
                  <a:pt x="13" y="2"/>
                  <a:pt x="13" y="2"/>
                </a:cubicBezTo>
                <a:cubicBezTo>
                  <a:pt x="13" y="2"/>
                  <a:pt x="12" y="2"/>
                  <a:pt x="12" y="2"/>
                </a:cubicBezTo>
                <a:cubicBezTo>
                  <a:pt x="12" y="1"/>
                  <a:pt x="12" y="1"/>
                  <a:pt x="12" y="1"/>
                </a:cubicBezTo>
                <a:cubicBezTo>
                  <a:pt x="10" y="0"/>
                  <a:pt x="8" y="0"/>
                  <a:pt x="6" y="1"/>
                </a:cubicBezTo>
                <a:cubicBezTo>
                  <a:pt x="6" y="0"/>
                  <a:pt x="5" y="0"/>
                  <a:pt x="5" y="0"/>
                </a:cubicBezTo>
                <a:cubicBezTo>
                  <a:pt x="4" y="0"/>
                  <a:pt x="3" y="0"/>
                  <a:pt x="3" y="1"/>
                </a:cubicBezTo>
                <a:cubicBezTo>
                  <a:pt x="3" y="1"/>
                  <a:pt x="4" y="1"/>
                  <a:pt x="5" y="1"/>
                </a:cubicBezTo>
                <a:cubicBezTo>
                  <a:pt x="5" y="2"/>
                  <a:pt x="4" y="2"/>
                  <a:pt x="4" y="3"/>
                </a:cubicBezTo>
                <a:cubicBezTo>
                  <a:pt x="5" y="3"/>
                  <a:pt x="5" y="3"/>
                  <a:pt x="5" y="4"/>
                </a:cubicBezTo>
                <a:cubicBezTo>
                  <a:pt x="4" y="4"/>
                  <a:pt x="2" y="4"/>
                  <a:pt x="0" y="4"/>
                </a:cubicBezTo>
                <a:cubicBezTo>
                  <a:pt x="0" y="6"/>
                  <a:pt x="0" y="6"/>
                  <a:pt x="0" y="6"/>
                </a:cubicBezTo>
                <a:cubicBezTo>
                  <a:pt x="1" y="6"/>
                  <a:pt x="1" y="5"/>
                  <a:pt x="2" y="5"/>
                </a:cubicBezTo>
                <a:cubicBezTo>
                  <a:pt x="2" y="5"/>
                  <a:pt x="2" y="5"/>
                  <a:pt x="2"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3"/>
          <p:cNvSpPr/>
          <p:nvPr/>
        </p:nvSpPr>
        <p:spPr bwMode="auto">
          <a:xfrm>
            <a:off x="3159953" y="4411881"/>
            <a:ext cx="52388" cy="77788"/>
          </a:xfrm>
          <a:custGeom>
            <a:avLst/>
            <a:gdLst>
              <a:gd name="T0" fmla="*/ 2 w 19"/>
              <a:gd name="T1" fmla="*/ 22 h 28"/>
              <a:gd name="T2" fmla="*/ 3 w 19"/>
              <a:gd name="T3" fmla="*/ 24 h 28"/>
              <a:gd name="T4" fmla="*/ 2 w 19"/>
              <a:gd name="T5" fmla="*/ 25 h 28"/>
              <a:gd name="T6" fmla="*/ 4 w 19"/>
              <a:gd name="T7" fmla="*/ 27 h 28"/>
              <a:gd name="T8" fmla="*/ 5 w 19"/>
              <a:gd name="T9" fmla="*/ 28 h 28"/>
              <a:gd name="T10" fmla="*/ 5 w 19"/>
              <a:gd name="T11" fmla="*/ 24 h 28"/>
              <a:gd name="T12" fmla="*/ 4 w 19"/>
              <a:gd name="T13" fmla="*/ 21 h 28"/>
              <a:gd name="T14" fmla="*/ 2 w 19"/>
              <a:gd name="T15" fmla="*/ 20 h 28"/>
              <a:gd name="T16" fmla="*/ 5 w 19"/>
              <a:gd name="T17" fmla="*/ 19 h 28"/>
              <a:gd name="T18" fmla="*/ 7 w 19"/>
              <a:gd name="T19" fmla="*/ 19 h 28"/>
              <a:gd name="T20" fmla="*/ 9 w 19"/>
              <a:gd name="T21" fmla="*/ 18 h 28"/>
              <a:gd name="T22" fmla="*/ 9 w 19"/>
              <a:gd name="T23" fmla="*/ 19 h 28"/>
              <a:gd name="T24" fmla="*/ 7 w 19"/>
              <a:gd name="T25" fmla="*/ 19 h 28"/>
              <a:gd name="T26" fmla="*/ 7 w 19"/>
              <a:gd name="T27" fmla="*/ 20 h 28"/>
              <a:gd name="T28" fmla="*/ 5 w 19"/>
              <a:gd name="T29" fmla="*/ 20 h 28"/>
              <a:gd name="T30" fmla="*/ 5 w 19"/>
              <a:gd name="T31" fmla="*/ 22 h 28"/>
              <a:gd name="T32" fmla="*/ 6 w 19"/>
              <a:gd name="T33" fmla="*/ 23 h 28"/>
              <a:gd name="T34" fmla="*/ 7 w 19"/>
              <a:gd name="T35" fmla="*/ 23 h 28"/>
              <a:gd name="T36" fmla="*/ 7 w 19"/>
              <a:gd name="T37" fmla="*/ 21 h 28"/>
              <a:gd name="T38" fmla="*/ 9 w 19"/>
              <a:gd name="T39" fmla="*/ 22 h 28"/>
              <a:gd name="T40" fmla="*/ 10 w 19"/>
              <a:gd name="T41" fmla="*/ 19 h 28"/>
              <a:gd name="T42" fmla="*/ 10 w 19"/>
              <a:gd name="T43" fmla="*/ 20 h 28"/>
              <a:gd name="T44" fmla="*/ 10 w 19"/>
              <a:gd name="T45" fmla="*/ 20 h 28"/>
              <a:gd name="T46" fmla="*/ 10 w 19"/>
              <a:gd name="T47" fmla="*/ 21 h 28"/>
              <a:gd name="T48" fmla="*/ 12 w 19"/>
              <a:gd name="T49" fmla="*/ 21 h 28"/>
              <a:gd name="T50" fmla="*/ 12 w 19"/>
              <a:gd name="T51" fmla="*/ 20 h 28"/>
              <a:gd name="T52" fmla="*/ 12 w 19"/>
              <a:gd name="T53" fmla="*/ 18 h 28"/>
              <a:gd name="T54" fmla="*/ 15 w 19"/>
              <a:gd name="T55" fmla="*/ 17 h 28"/>
              <a:gd name="T56" fmla="*/ 16 w 19"/>
              <a:gd name="T57" fmla="*/ 15 h 28"/>
              <a:gd name="T58" fmla="*/ 17 w 19"/>
              <a:gd name="T59" fmla="*/ 16 h 28"/>
              <a:gd name="T60" fmla="*/ 18 w 19"/>
              <a:gd name="T61" fmla="*/ 13 h 28"/>
              <a:gd name="T62" fmla="*/ 19 w 19"/>
              <a:gd name="T63" fmla="*/ 14 h 28"/>
              <a:gd name="T64" fmla="*/ 19 w 19"/>
              <a:gd name="T65" fmla="*/ 12 h 28"/>
              <a:gd name="T66" fmla="*/ 18 w 19"/>
              <a:gd name="T67" fmla="*/ 11 h 28"/>
              <a:gd name="T68" fmla="*/ 17 w 19"/>
              <a:gd name="T69" fmla="*/ 8 h 28"/>
              <a:gd name="T70" fmla="*/ 16 w 19"/>
              <a:gd name="T71" fmla="*/ 6 h 28"/>
              <a:gd name="T72" fmla="*/ 16 w 19"/>
              <a:gd name="T73" fmla="*/ 5 h 28"/>
              <a:gd name="T74" fmla="*/ 14 w 19"/>
              <a:gd name="T75" fmla="*/ 2 h 28"/>
              <a:gd name="T76" fmla="*/ 11 w 19"/>
              <a:gd name="T77" fmla="*/ 0 h 28"/>
              <a:gd name="T78" fmla="*/ 12 w 19"/>
              <a:gd name="T79" fmla="*/ 1 h 28"/>
              <a:gd name="T80" fmla="*/ 11 w 19"/>
              <a:gd name="T81" fmla="*/ 2 h 28"/>
              <a:gd name="T82" fmla="*/ 10 w 19"/>
              <a:gd name="T83" fmla="*/ 1 h 28"/>
              <a:gd name="T84" fmla="*/ 11 w 19"/>
              <a:gd name="T85" fmla="*/ 3 h 28"/>
              <a:gd name="T86" fmla="*/ 12 w 19"/>
              <a:gd name="T87" fmla="*/ 6 h 28"/>
              <a:gd name="T88" fmla="*/ 12 w 19"/>
              <a:gd name="T89" fmla="*/ 11 h 28"/>
              <a:gd name="T90" fmla="*/ 10 w 19"/>
              <a:gd name="T91" fmla="*/ 13 h 28"/>
              <a:gd name="T92" fmla="*/ 9 w 19"/>
              <a:gd name="T93" fmla="*/ 11 h 28"/>
              <a:gd name="T94" fmla="*/ 9 w 19"/>
              <a:gd name="T95" fmla="*/ 14 h 28"/>
              <a:gd name="T96" fmla="*/ 9 w 19"/>
              <a:gd name="T97" fmla="*/ 16 h 28"/>
              <a:gd name="T98" fmla="*/ 4 w 19"/>
              <a:gd name="T99" fmla="*/ 16 h 28"/>
              <a:gd name="T100" fmla="*/ 1 w 19"/>
              <a:gd name="T101" fmla="*/ 19 h 28"/>
              <a:gd name="T102" fmla="*/ 2 w 19"/>
              <a:gd name="T103" fmla="*/ 20 h 28"/>
              <a:gd name="T104" fmla="*/ 0 w 19"/>
              <a:gd name="T105" fmla="*/ 21 h 28"/>
              <a:gd name="T106" fmla="*/ 1 w 19"/>
              <a:gd name="T107" fmla="*/ 23 h 28"/>
              <a:gd name="T108" fmla="*/ 2 w 19"/>
              <a:gd name="T10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8">
                <a:moveTo>
                  <a:pt x="2" y="22"/>
                </a:moveTo>
                <a:cubicBezTo>
                  <a:pt x="2" y="23"/>
                  <a:pt x="2" y="23"/>
                  <a:pt x="3" y="24"/>
                </a:cubicBezTo>
                <a:cubicBezTo>
                  <a:pt x="3" y="24"/>
                  <a:pt x="2" y="25"/>
                  <a:pt x="2" y="25"/>
                </a:cubicBezTo>
                <a:cubicBezTo>
                  <a:pt x="3" y="26"/>
                  <a:pt x="3" y="26"/>
                  <a:pt x="4" y="27"/>
                </a:cubicBezTo>
                <a:cubicBezTo>
                  <a:pt x="4" y="27"/>
                  <a:pt x="5" y="28"/>
                  <a:pt x="5" y="28"/>
                </a:cubicBezTo>
                <a:cubicBezTo>
                  <a:pt x="5" y="27"/>
                  <a:pt x="5" y="26"/>
                  <a:pt x="5" y="24"/>
                </a:cubicBezTo>
                <a:cubicBezTo>
                  <a:pt x="5" y="23"/>
                  <a:pt x="4" y="22"/>
                  <a:pt x="4" y="21"/>
                </a:cubicBezTo>
                <a:cubicBezTo>
                  <a:pt x="3" y="21"/>
                  <a:pt x="2" y="21"/>
                  <a:pt x="2" y="20"/>
                </a:cubicBezTo>
                <a:cubicBezTo>
                  <a:pt x="3" y="20"/>
                  <a:pt x="4" y="20"/>
                  <a:pt x="5" y="19"/>
                </a:cubicBezTo>
                <a:cubicBezTo>
                  <a:pt x="6" y="19"/>
                  <a:pt x="6" y="19"/>
                  <a:pt x="7" y="19"/>
                </a:cubicBezTo>
                <a:cubicBezTo>
                  <a:pt x="8" y="19"/>
                  <a:pt x="8" y="18"/>
                  <a:pt x="9" y="18"/>
                </a:cubicBezTo>
                <a:cubicBezTo>
                  <a:pt x="9" y="19"/>
                  <a:pt x="9" y="19"/>
                  <a:pt x="9" y="19"/>
                </a:cubicBezTo>
                <a:cubicBezTo>
                  <a:pt x="8" y="19"/>
                  <a:pt x="8" y="19"/>
                  <a:pt x="7" y="19"/>
                </a:cubicBezTo>
                <a:cubicBezTo>
                  <a:pt x="7" y="19"/>
                  <a:pt x="7" y="20"/>
                  <a:pt x="7" y="20"/>
                </a:cubicBezTo>
                <a:cubicBezTo>
                  <a:pt x="6" y="20"/>
                  <a:pt x="6" y="20"/>
                  <a:pt x="5" y="20"/>
                </a:cubicBezTo>
                <a:cubicBezTo>
                  <a:pt x="5" y="20"/>
                  <a:pt x="5" y="21"/>
                  <a:pt x="5" y="22"/>
                </a:cubicBezTo>
                <a:cubicBezTo>
                  <a:pt x="5" y="22"/>
                  <a:pt x="6" y="22"/>
                  <a:pt x="6" y="23"/>
                </a:cubicBezTo>
                <a:cubicBezTo>
                  <a:pt x="7" y="23"/>
                  <a:pt x="7" y="23"/>
                  <a:pt x="7" y="23"/>
                </a:cubicBezTo>
                <a:cubicBezTo>
                  <a:pt x="7" y="23"/>
                  <a:pt x="7" y="22"/>
                  <a:pt x="7" y="21"/>
                </a:cubicBezTo>
                <a:cubicBezTo>
                  <a:pt x="8" y="21"/>
                  <a:pt x="8" y="22"/>
                  <a:pt x="9" y="22"/>
                </a:cubicBezTo>
                <a:cubicBezTo>
                  <a:pt x="9" y="21"/>
                  <a:pt x="9" y="20"/>
                  <a:pt x="10" y="19"/>
                </a:cubicBezTo>
                <a:cubicBezTo>
                  <a:pt x="10" y="19"/>
                  <a:pt x="10" y="20"/>
                  <a:pt x="10" y="20"/>
                </a:cubicBezTo>
                <a:cubicBezTo>
                  <a:pt x="10" y="20"/>
                  <a:pt x="10" y="20"/>
                  <a:pt x="10" y="20"/>
                </a:cubicBezTo>
                <a:cubicBezTo>
                  <a:pt x="10" y="21"/>
                  <a:pt x="10" y="21"/>
                  <a:pt x="10" y="21"/>
                </a:cubicBezTo>
                <a:cubicBezTo>
                  <a:pt x="11" y="21"/>
                  <a:pt x="11" y="21"/>
                  <a:pt x="12" y="21"/>
                </a:cubicBezTo>
                <a:cubicBezTo>
                  <a:pt x="12" y="20"/>
                  <a:pt x="12" y="20"/>
                  <a:pt x="12" y="20"/>
                </a:cubicBezTo>
                <a:cubicBezTo>
                  <a:pt x="13" y="19"/>
                  <a:pt x="13" y="18"/>
                  <a:pt x="12" y="18"/>
                </a:cubicBezTo>
                <a:cubicBezTo>
                  <a:pt x="13" y="18"/>
                  <a:pt x="14" y="17"/>
                  <a:pt x="15" y="17"/>
                </a:cubicBezTo>
                <a:cubicBezTo>
                  <a:pt x="15" y="16"/>
                  <a:pt x="15" y="16"/>
                  <a:pt x="16" y="15"/>
                </a:cubicBezTo>
                <a:cubicBezTo>
                  <a:pt x="16" y="15"/>
                  <a:pt x="16" y="16"/>
                  <a:pt x="17" y="16"/>
                </a:cubicBezTo>
                <a:cubicBezTo>
                  <a:pt x="16" y="15"/>
                  <a:pt x="17" y="14"/>
                  <a:pt x="18" y="13"/>
                </a:cubicBezTo>
                <a:cubicBezTo>
                  <a:pt x="18" y="13"/>
                  <a:pt x="18" y="14"/>
                  <a:pt x="19" y="14"/>
                </a:cubicBezTo>
                <a:cubicBezTo>
                  <a:pt x="19" y="13"/>
                  <a:pt x="19" y="13"/>
                  <a:pt x="19" y="12"/>
                </a:cubicBezTo>
                <a:cubicBezTo>
                  <a:pt x="19" y="11"/>
                  <a:pt x="19" y="11"/>
                  <a:pt x="18" y="11"/>
                </a:cubicBezTo>
                <a:cubicBezTo>
                  <a:pt x="18" y="10"/>
                  <a:pt x="18" y="9"/>
                  <a:pt x="17" y="8"/>
                </a:cubicBezTo>
                <a:cubicBezTo>
                  <a:pt x="17" y="8"/>
                  <a:pt x="16" y="7"/>
                  <a:pt x="16" y="6"/>
                </a:cubicBezTo>
                <a:cubicBezTo>
                  <a:pt x="16" y="5"/>
                  <a:pt x="16" y="5"/>
                  <a:pt x="16" y="5"/>
                </a:cubicBezTo>
                <a:cubicBezTo>
                  <a:pt x="16" y="4"/>
                  <a:pt x="16" y="3"/>
                  <a:pt x="14" y="2"/>
                </a:cubicBezTo>
                <a:cubicBezTo>
                  <a:pt x="13" y="1"/>
                  <a:pt x="12" y="1"/>
                  <a:pt x="11" y="0"/>
                </a:cubicBezTo>
                <a:cubicBezTo>
                  <a:pt x="11" y="1"/>
                  <a:pt x="11" y="1"/>
                  <a:pt x="12" y="1"/>
                </a:cubicBezTo>
                <a:cubicBezTo>
                  <a:pt x="11" y="2"/>
                  <a:pt x="11" y="2"/>
                  <a:pt x="11" y="2"/>
                </a:cubicBezTo>
                <a:cubicBezTo>
                  <a:pt x="10" y="1"/>
                  <a:pt x="10" y="1"/>
                  <a:pt x="10" y="1"/>
                </a:cubicBezTo>
                <a:cubicBezTo>
                  <a:pt x="11" y="2"/>
                  <a:pt x="11" y="3"/>
                  <a:pt x="11" y="3"/>
                </a:cubicBezTo>
                <a:cubicBezTo>
                  <a:pt x="11" y="4"/>
                  <a:pt x="12" y="5"/>
                  <a:pt x="12" y="6"/>
                </a:cubicBezTo>
                <a:cubicBezTo>
                  <a:pt x="13" y="8"/>
                  <a:pt x="12" y="10"/>
                  <a:pt x="12" y="11"/>
                </a:cubicBezTo>
                <a:cubicBezTo>
                  <a:pt x="11" y="12"/>
                  <a:pt x="11" y="13"/>
                  <a:pt x="10" y="13"/>
                </a:cubicBezTo>
                <a:cubicBezTo>
                  <a:pt x="10" y="12"/>
                  <a:pt x="9" y="12"/>
                  <a:pt x="9" y="11"/>
                </a:cubicBezTo>
                <a:cubicBezTo>
                  <a:pt x="8" y="12"/>
                  <a:pt x="9" y="13"/>
                  <a:pt x="9" y="14"/>
                </a:cubicBezTo>
                <a:cubicBezTo>
                  <a:pt x="9" y="15"/>
                  <a:pt x="9" y="15"/>
                  <a:pt x="9" y="16"/>
                </a:cubicBezTo>
                <a:cubicBezTo>
                  <a:pt x="8" y="16"/>
                  <a:pt x="6" y="16"/>
                  <a:pt x="4" y="16"/>
                </a:cubicBezTo>
                <a:cubicBezTo>
                  <a:pt x="3" y="17"/>
                  <a:pt x="3" y="19"/>
                  <a:pt x="1" y="19"/>
                </a:cubicBezTo>
                <a:cubicBezTo>
                  <a:pt x="2" y="20"/>
                  <a:pt x="2" y="20"/>
                  <a:pt x="2" y="20"/>
                </a:cubicBezTo>
                <a:cubicBezTo>
                  <a:pt x="1" y="20"/>
                  <a:pt x="0" y="21"/>
                  <a:pt x="0" y="21"/>
                </a:cubicBezTo>
                <a:cubicBezTo>
                  <a:pt x="0" y="22"/>
                  <a:pt x="0" y="23"/>
                  <a:pt x="1" y="23"/>
                </a:cubicBezTo>
                <a:cubicBezTo>
                  <a:pt x="1" y="23"/>
                  <a:pt x="2" y="23"/>
                  <a:pt x="2" y="2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4"/>
          <p:cNvSpPr/>
          <p:nvPr/>
        </p:nvSpPr>
        <p:spPr bwMode="auto">
          <a:xfrm>
            <a:off x="3179003" y="4384894"/>
            <a:ext cx="22225" cy="30163"/>
          </a:xfrm>
          <a:custGeom>
            <a:avLst/>
            <a:gdLst>
              <a:gd name="T0" fmla="*/ 4 w 8"/>
              <a:gd name="T1" fmla="*/ 7 h 11"/>
              <a:gd name="T2" fmla="*/ 5 w 8"/>
              <a:gd name="T3" fmla="*/ 8 h 11"/>
              <a:gd name="T4" fmla="*/ 6 w 8"/>
              <a:gd name="T5" fmla="*/ 7 h 11"/>
              <a:gd name="T6" fmla="*/ 6 w 8"/>
              <a:gd name="T7" fmla="*/ 5 h 11"/>
              <a:gd name="T8" fmla="*/ 8 w 8"/>
              <a:gd name="T9" fmla="*/ 3 h 11"/>
              <a:gd name="T10" fmla="*/ 7 w 8"/>
              <a:gd name="T11" fmla="*/ 0 h 11"/>
              <a:gd name="T12" fmla="*/ 6 w 8"/>
              <a:gd name="T13" fmla="*/ 0 h 11"/>
              <a:gd name="T14" fmla="*/ 6 w 8"/>
              <a:gd name="T15" fmla="*/ 2 h 11"/>
              <a:gd name="T16" fmla="*/ 3 w 8"/>
              <a:gd name="T17" fmla="*/ 1 h 11"/>
              <a:gd name="T18" fmla="*/ 0 w 8"/>
              <a:gd name="T19" fmla="*/ 0 h 11"/>
              <a:gd name="T20" fmla="*/ 1 w 8"/>
              <a:gd name="T21" fmla="*/ 3 h 11"/>
              <a:gd name="T22" fmla="*/ 2 w 8"/>
              <a:gd name="T23" fmla="*/ 6 h 11"/>
              <a:gd name="T24" fmla="*/ 1 w 8"/>
              <a:gd name="T25" fmla="*/ 6 h 11"/>
              <a:gd name="T26" fmla="*/ 1 w 8"/>
              <a:gd name="T27" fmla="*/ 7 h 11"/>
              <a:gd name="T28" fmla="*/ 1 w 8"/>
              <a:gd name="T29" fmla="*/ 9 h 11"/>
              <a:gd name="T30" fmla="*/ 2 w 8"/>
              <a:gd name="T31" fmla="*/ 11 h 11"/>
              <a:gd name="T32" fmla="*/ 4 w 8"/>
              <a:gd name="T33" fmla="*/ 9 h 11"/>
              <a:gd name="T34" fmla="*/ 2 w 8"/>
              <a:gd name="T35" fmla="*/ 8 h 11"/>
              <a:gd name="T36" fmla="*/ 3 w 8"/>
              <a:gd name="T37" fmla="*/ 9 h 11"/>
              <a:gd name="T38" fmla="*/ 4 w 8"/>
              <a:gd name="T3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
                <a:moveTo>
                  <a:pt x="4" y="7"/>
                </a:moveTo>
                <a:cubicBezTo>
                  <a:pt x="4" y="8"/>
                  <a:pt x="4" y="8"/>
                  <a:pt x="5" y="8"/>
                </a:cubicBezTo>
                <a:cubicBezTo>
                  <a:pt x="5" y="8"/>
                  <a:pt x="6" y="7"/>
                  <a:pt x="6" y="7"/>
                </a:cubicBezTo>
                <a:cubicBezTo>
                  <a:pt x="6" y="7"/>
                  <a:pt x="6" y="5"/>
                  <a:pt x="6" y="5"/>
                </a:cubicBezTo>
                <a:cubicBezTo>
                  <a:pt x="7" y="4"/>
                  <a:pt x="8" y="4"/>
                  <a:pt x="8" y="3"/>
                </a:cubicBezTo>
                <a:cubicBezTo>
                  <a:pt x="7" y="2"/>
                  <a:pt x="7" y="1"/>
                  <a:pt x="7" y="0"/>
                </a:cubicBezTo>
                <a:cubicBezTo>
                  <a:pt x="6" y="0"/>
                  <a:pt x="6" y="0"/>
                  <a:pt x="6" y="0"/>
                </a:cubicBezTo>
                <a:cubicBezTo>
                  <a:pt x="6" y="1"/>
                  <a:pt x="6" y="1"/>
                  <a:pt x="6" y="2"/>
                </a:cubicBezTo>
                <a:cubicBezTo>
                  <a:pt x="5" y="2"/>
                  <a:pt x="4" y="2"/>
                  <a:pt x="3" y="1"/>
                </a:cubicBezTo>
                <a:cubicBezTo>
                  <a:pt x="2" y="1"/>
                  <a:pt x="1" y="0"/>
                  <a:pt x="0" y="0"/>
                </a:cubicBezTo>
                <a:cubicBezTo>
                  <a:pt x="0" y="2"/>
                  <a:pt x="1" y="2"/>
                  <a:pt x="1" y="3"/>
                </a:cubicBezTo>
                <a:cubicBezTo>
                  <a:pt x="2" y="4"/>
                  <a:pt x="2" y="5"/>
                  <a:pt x="2" y="6"/>
                </a:cubicBezTo>
                <a:cubicBezTo>
                  <a:pt x="2" y="6"/>
                  <a:pt x="1" y="6"/>
                  <a:pt x="1" y="6"/>
                </a:cubicBezTo>
                <a:cubicBezTo>
                  <a:pt x="1" y="7"/>
                  <a:pt x="1" y="7"/>
                  <a:pt x="1" y="7"/>
                </a:cubicBezTo>
                <a:cubicBezTo>
                  <a:pt x="1" y="8"/>
                  <a:pt x="1" y="8"/>
                  <a:pt x="1" y="9"/>
                </a:cubicBezTo>
                <a:cubicBezTo>
                  <a:pt x="1" y="9"/>
                  <a:pt x="2" y="10"/>
                  <a:pt x="2" y="11"/>
                </a:cubicBezTo>
                <a:cubicBezTo>
                  <a:pt x="3" y="11"/>
                  <a:pt x="3" y="10"/>
                  <a:pt x="4" y="9"/>
                </a:cubicBezTo>
                <a:cubicBezTo>
                  <a:pt x="3" y="9"/>
                  <a:pt x="2" y="9"/>
                  <a:pt x="2" y="8"/>
                </a:cubicBezTo>
                <a:cubicBezTo>
                  <a:pt x="3" y="9"/>
                  <a:pt x="3" y="9"/>
                  <a:pt x="3" y="9"/>
                </a:cubicBezTo>
                <a:cubicBezTo>
                  <a:pt x="3" y="8"/>
                  <a:pt x="3" y="8"/>
                  <a:pt x="4"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5"/>
          <p:cNvSpPr/>
          <p:nvPr/>
        </p:nvSpPr>
        <p:spPr bwMode="auto">
          <a:xfrm>
            <a:off x="3055178" y="4567456"/>
            <a:ext cx="12700" cy="17463"/>
          </a:xfrm>
          <a:custGeom>
            <a:avLst/>
            <a:gdLst>
              <a:gd name="T0" fmla="*/ 1 w 5"/>
              <a:gd name="T1" fmla="*/ 1 h 6"/>
              <a:gd name="T2" fmla="*/ 0 w 5"/>
              <a:gd name="T3" fmla="*/ 3 h 6"/>
              <a:gd name="T4" fmla="*/ 0 w 5"/>
              <a:gd name="T5" fmla="*/ 5 h 6"/>
              <a:gd name="T6" fmla="*/ 2 w 5"/>
              <a:gd name="T7" fmla="*/ 6 h 6"/>
              <a:gd name="T8" fmla="*/ 4 w 5"/>
              <a:gd name="T9" fmla="*/ 4 h 6"/>
              <a:gd name="T10" fmla="*/ 5 w 5"/>
              <a:gd name="T11" fmla="*/ 2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cubicBezTo>
                  <a:pt x="0" y="2"/>
                  <a:pt x="0" y="2"/>
                  <a:pt x="0" y="3"/>
                </a:cubicBezTo>
                <a:cubicBezTo>
                  <a:pt x="0" y="4"/>
                  <a:pt x="0" y="4"/>
                  <a:pt x="0" y="5"/>
                </a:cubicBezTo>
                <a:cubicBezTo>
                  <a:pt x="1" y="5"/>
                  <a:pt x="1" y="6"/>
                  <a:pt x="2" y="6"/>
                </a:cubicBezTo>
                <a:cubicBezTo>
                  <a:pt x="3" y="5"/>
                  <a:pt x="3" y="5"/>
                  <a:pt x="4" y="4"/>
                </a:cubicBezTo>
                <a:cubicBezTo>
                  <a:pt x="4" y="3"/>
                  <a:pt x="5" y="3"/>
                  <a:pt x="5" y="2"/>
                </a:cubicBezTo>
                <a:cubicBezTo>
                  <a:pt x="4" y="0"/>
                  <a:pt x="2" y="1"/>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6"/>
          <p:cNvSpPr/>
          <p:nvPr/>
        </p:nvSpPr>
        <p:spPr bwMode="auto">
          <a:xfrm>
            <a:off x="1764540" y="4543644"/>
            <a:ext cx="66675" cy="33338"/>
          </a:xfrm>
          <a:custGeom>
            <a:avLst/>
            <a:gdLst>
              <a:gd name="T0" fmla="*/ 24 w 24"/>
              <a:gd name="T1" fmla="*/ 10 h 12"/>
              <a:gd name="T2" fmla="*/ 23 w 24"/>
              <a:gd name="T3" fmla="*/ 9 h 12"/>
              <a:gd name="T4" fmla="*/ 21 w 24"/>
              <a:gd name="T5" fmla="*/ 9 h 12"/>
              <a:gd name="T6" fmla="*/ 21 w 24"/>
              <a:gd name="T7" fmla="*/ 8 h 12"/>
              <a:gd name="T8" fmla="*/ 17 w 24"/>
              <a:gd name="T9" fmla="*/ 6 h 12"/>
              <a:gd name="T10" fmla="*/ 16 w 24"/>
              <a:gd name="T11" fmla="*/ 5 h 12"/>
              <a:gd name="T12" fmla="*/ 15 w 24"/>
              <a:gd name="T13" fmla="*/ 5 h 12"/>
              <a:gd name="T14" fmla="*/ 13 w 24"/>
              <a:gd name="T15" fmla="*/ 4 h 12"/>
              <a:gd name="T16" fmla="*/ 11 w 24"/>
              <a:gd name="T17" fmla="*/ 2 h 12"/>
              <a:gd name="T18" fmla="*/ 2 w 24"/>
              <a:gd name="T19" fmla="*/ 2 h 12"/>
              <a:gd name="T20" fmla="*/ 0 w 24"/>
              <a:gd name="T21" fmla="*/ 5 h 12"/>
              <a:gd name="T22" fmla="*/ 2 w 24"/>
              <a:gd name="T23" fmla="*/ 4 h 12"/>
              <a:gd name="T24" fmla="*/ 7 w 24"/>
              <a:gd name="T25" fmla="*/ 3 h 12"/>
              <a:gd name="T26" fmla="*/ 6 w 24"/>
              <a:gd name="T27" fmla="*/ 4 h 12"/>
              <a:gd name="T28" fmla="*/ 9 w 24"/>
              <a:gd name="T29" fmla="*/ 5 h 12"/>
              <a:gd name="T30" fmla="*/ 14 w 24"/>
              <a:gd name="T31" fmla="*/ 7 h 12"/>
              <a:gd name="T32" fmla="*/ 17 w 24"/>
              <a:gd name="T33" fmla="*/ 10 h 12"/>
              <a:gd name="T34" fmla="*/ 16 w 24"/>
              <a:gd name="T35" fmla="*/ 12 h 12"/>
              <a:gd name="T36" fmla="*/ 21 w 24"/>
              <a:gd name="T37" fmla="*/ 11 h 12"/>
              <a:gd name="T38" fmla="*/ 24 w 24"/>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24" y="10"/>
                </a:moveTo>
                <a:cubicBezTo>
                  <a:pt x="24" y="9"/>
                  <a:pt x="23" y="9"/>
                  <a:pt x="23" y="9"/>
                </a:cubicBezTo>
                <a:cubicBezTo>
                  <a:pt x="22" y="9"/>
                  <a:pt x="22" y="9"/>
                  <a:pt x="21" y="9"/>
                </a:cubicBezTo>
                <a:cubicBezTo>
                  <a:pt x="21" y="8"/>
                  <a:pt x="21" y="8"/>
                  <a:pt x="21" y="8"/>
                </a:cubicBezTo>
                <a:cubicBezTo>
                  <a:pt x="20" y="8"/>
                  <a:pt x="18" y="7"/>
                  <a:pt x="17" y="6"/>
                </a:cubicBezTo>
                <a:cubicBezTo>
                  <a:pt x="17" y="5"/>
                  <a:pt x="16" y="5"/>
                  <a:pt x="16" y="5"/>
                </a:cubicBezTo>
                <a:cubicBezTo>
                  <a:pt x="15" y="5"/>
                  <a:pt x="15" y="5"/>
                  <a:pt x="15" y="5"/>
                </a:cubicBezTo>
                <a:cubicBezTo>
                  <a:pt x="15" y="5"/>
                  <a:pt x="14" y="4"/>
                  <a:pt x="13" y="4"/>
                </a:cubicBezTo>
                <a:cubicBezTo>
                  <a:pt x="12" y="3"/>
                  <a:pt x="12" y="3"/>
                  <a:pt x="11" y="2"/>
                </a:cubicBezTo>
                <a:cubicBezTo>
                  <a:pt x="9" y="0"/>
                  <a:pt x="5" y="1"/>
                  <a:pt x="2" y="2"/>
                </a:cubicBezTo>
                <a:cubicBezTo>
                  <a:pt x="1" y="3"/>
                  <a:pt x="0" y="4"/>
                  <a:pt x="0" y="5"/>
                </a:cubicBezTo>
                <a:cubicBezTo>
                  <a:pt x="1" y="5"/>
                  <a:pt x="1" y="4"/>
                  <a:pt x="2" y="4"/>
                </a:cubicBezTo>
                <a:cubicBezTo>
                  <a:pt x="4" y="4"/>
                  <a:pt x="5" y="2"/>
                  <a:pt x="7" y="3"/>
                </a:cubicBezTo>
                <a:cubicBezTo>
                  <a:pt x="7" y="3"/>
                  <a:pt x="7" y="3"/>
                  <a:pt x="6" y="4"/>
                </a:cubicBezTo>
                <a:cubicBezTo>
                  <a:pt x="7" y="4"/>
                  <a:pt x="8" y="5"/>
                  <a:pt x="9" y="5"/>
                </a:cubicBezTo>
                <a:cubicBezTo>
                  <a:pt x="11" y="6"/>
                  <a:pt x="12" y="7"/>
                  <a:pt x="14" y="7"/>
                </a:cubicBezTo>
                <a:cubicBezTo>
                  <a:pt x="14" y="9"/>
                  <a:pt x="16" y="10"/>
                  <a:pt x="17" y="10"/>
                </a:cubicBezTo>
                <a:cubicBezTo>
                  <a:pt x="17" y="11"/>
                  <a:pt x="16" y="11"/>
                  <a:pt x="16" y="12"/>
                </a:cubicBezTo>
                <a:cubicBezTo>
                  <a:pt x="18" y="12"/>
                  <a:pt x="20" y="12"/>
                  <a:pt x="21" y="11"/>
                </a:cubicBezTo>
                <a:cubicBezTo>
                  <a:pt x="22" y="11"/>
                  <a:pt x="23" y="10"/>
                  <a:pt x="24" y="1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97"/>
          <p:cNvSpPr/>
          <p:nvPr/>
        </p:nvSpPr>
        <p:spPr bwMode="auto">
          <a:xfrm>
            <a:off x="3390140" y="5045294"/>
            <a:ext cx="44450" cy="55563"/>
          </a:xfrm>
          <a:custGeom>
            <a:avLst/>
            <a:gdLst>
              <a:gd name="T0" fmla="*/ 14 w 16"/>
              <a:gd name="T1" fmla="*/ 3 h 20"/>
              <a:gd name="T2" fmla="*/ 13 w 16"/>
              <a:gd name="T3" fmla="*/ 0 h 20"/>
              <a:gd name="T4" fmla="*/ 12 w 16"/>
              <a:gd name="T5" fmla="*/ 1 h 20"/>
              <a:gd name="T6" fmla="*/ 11 w 16"/>
              <a:gd name="T7" fmla="*/ 4 h 20"/>
              <a:gd name="T8" fmla="*/ 10 w 16"/>
              <a:gd name="T9" fmla="*/ 4 h 20"/>
              <a:gd name="T10" fmla="*/ 5 w 16"/>
              <a:gd name="T11" fmla="*/ 11 h 20"/>
              <a:gd name="T12" fmla="*/ 0 w 16"/>
              <a:gd name="T13" fmla="*/ 18 h 20"/>
              <a:gd name="T14" fmla="*/ 2 w 16"/>
              <a:gd name="T15" fmla="*/ 18 h 20"/>
              <a:gd name="T16" fmla="*/ 5 w 16"/>
              <a:gd name="T17" fmla="*/ 20 h 20"/>
              <a:gd name="T18" fmla="*/ 8 w 16"/>
              <a:gd name="T19" fmla="*/ 18 h 20"/>
              <a:gd name="T20" fmla="*/ 10 w 16"/>
              <a:gd name="T21" fmla="*/ 13 h 20"/>
              <a:gd name="T22" fmla="*/ 12 w 16"/>
              <a:gd name="T23" fmla="*/ 12 h 20"/>
              <a:gd name="T24" fmla="*/ 14 w 16"/>
              <a:gd name="T25" fmla="*/ 12 h 20"/>
              <a:gd name="T26" fmla="*/ 13 w 16"/>
              <a:gd name="T27" fmla="*/ 10 h 20"/>
              <a:gd name="T28" fmla="*/ 16 w 16"/>
              <a:gd name="T29" fmla="*/ 6 h 20"/>
              <a:gd name="T30" fmla="*/ 16 w 16"/>
              <a:gd name="T31" fmla="*/ 3 h 20"/>
              <a:gd name="T32" fmla="*/ 14 w 16"/>
              <a:gd name="T3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4" y="3"/>
                </a:moveTo>
                <a:cubicBezTo>
                  <a:pt x="14" y="2"/>
                  <a:pt x="13" y="1"/>
                  <a:pt x="13" y="0"/>
                </a:cubicBezTo>
                <a:cubicBezTo>
                  <a:pt x="12" y="1"/>
                  <a:pt x="12" y="1"/>
                  <a:pt x="12" y="1"/>
                </a:cubicBezTo>
                <a:cubicBezTo>
                  <a:pt x="11" y="2"/>
                  <a:pt x="11" y="3"/>
                  <a:pt x="11" y="4"/>
                </a:cubicBezTo>
                <a:cubicBezTo>
                  <a:pt x="10" y="4"/>
                  <a:pt x="10" y="4"/>
                  <a:pt x="10" y="4"/>
                </a:cubicBezTo>
                <a:cubicBezTo>
                  <a:pt x="9" y="7"/>
                  <a:pt x="7" y="9"/>
                  <a:pt x="5" y="11"/>
                </a:cubicBezTo>
                <a:cubicBezTo>
                  <a:pt x="4" y="13"/>
                  <a:pt x="1" y="15"/>
                  <a:pt x="0" y="18"/>
                </a:cubicBezTo>
                <a:cubicBezTo>
                  <a:pt x="1" y="18"/>
                  <a:pt x="2" y="18"/>
                  <a:pt x="2" y="18"/>
                </a:cubicBezTo>
                <a:cubicBezTo>
                  <a:pt x="3" y="19"/>
                  <a:pt x="4" y="20"/>
                  <a:pt x="5" y="20"/>
                </a:cubicBezTo>
                <a:cubicBezTo>
                  <a:pt x="6" y="20"/>
                  <a:pt x="7" y="19"/>
                  <a:pt x="8" y="18"/>
                </a:cubicBezTo>
                <a:cubicBezTo>
                  <a:pt x="9" y="16"/>
                  <a:pt x="10" y="15"/>
                  <a:pt x="10" y="13"/>
                </a:cubicBezTo>
                <a:cubicBezTo>
                  <a:pt x="11" y="13"/>
                  <a:pt x="11" y="12"/>
                  <a:pt x="12" y="12"/>
                </a:cubicBezTo>
                <a:cubicBezTo>
                  <a:pt x="13" y="12"/>
                  <a:pt x="13" y="12"/>
                  <a:pt x="14" y="12"/>
                </a:cubicBezTo>
                <a:cubicBezTo>
                  <a:pt x="13" y="11"/>
                  <a:pt x="13" y="11"/>
                  <a:pt x="13" y="10"/>
                </a:cubicBezTo>
                <a:cubicBezTo>
                  <a:pt x="14" y="9"/>
                  <a:pt x="15" y="7"/>
                  <a:pt x="16" y="6"/>
                </a:cubicBezTo>
                <a:cubicBezTo>
                  <a:pt x="16" y="5"/>
                  <a:pt x="16" y="4"/>
                  <a:pt x="16" y="3"/>
                </a:cubicBezTo>
                <a:cubicBezTo>
                  <a:pt x="16" y="2"/>
                  <a:pt x="15" y="3"/>
                  <a:pt x="14"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8"/>
          <p:cNvSpPr/>
          <p:nvPr/>
        </p:nvSpPr>
        <p:spPr bwMode="auto">
          <a:xfrm>
            <a:off x="2385253" y="4392831"/>
            <a:ext cx="6350" cy="14288"/>
          </a:xfrm>
          <a:custGeom>
            <a:avLst/>
            <a:gdLst>
              <a:gd name="T0" fmla="*/ 1 w 2"/>
              <a:gd name="T1" fmla="*/ 5 h 5"/>
              <a:gd name="T2" fmla="*/ 2 w 2"/>
              <a:gd name="T3" fmla="*/ 2 h 5"/>
              <a:gd name="T4" fmla="*/ 2 w 2"/>
              <a:gd name="T5" fmla="*/ 0 h 5"/>
              <a:gd name="T6" fmla="*/ 0 w 2"/>
              <a:gd name="T7" fmla="*/ 2 h 5"/>
              <a:gd name="T8" fmla="*/ 0 w 2"/>
              <a:gd name="T9" fmla="*/ 4 h 5"/>
              <a:gd name="T10" fmla="*/ 1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1" y="5"/>
                </a:moveTo>
                <a:cubicBezTo>
                  <a:pt x="1" y="4"/>
                  <a:pt x="2" y="3"/>
                  <a:pt x="2" y="2"/>
                </a:cubicBezTo>
                <a:cubicBezTo>
                  <a:pt x="2" y="2"/>
                  <a:pt x="2" y="1"/>
                  <a:pt x="2" y="0"/>
                </a:cubicBezTo>
                <a:cubicBezTo>
                  <a:pt x="1" y="1"/>
                  <a:pt x="0" y="1"/>
                  <a:pt x="0" y="2"/>
                </a:cubicBezTo>
                <a:cubicBezTo>
                  <a:pt x="0" y="3"/>
                  <a:pt x="0" y="3"/>
                  <a:pt x="0" y="4"/>
                </a:cubicBezTo>
                <a:cubicBezTo>
                  <a:pt x="1" y="5"/>
                  <a:pt x="1" y="5"/>
                  <a:pt x="1"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9"/>
          <p:cNvSpPr/>
          <p:nvPr/>
        </p:nvSpPr>
        <p:spPr bwMode="auto">
          <a:xfrm>
            <a:off x="3132965" y="4710331"/>
            <a:ext cx="42863" cy="57150"/>
          </a:xfrm>
          <a:custGeom>
            <a:avLst/>
            <a:gdLst>
              <a:gd name="T0" fmla="*/ 13 w 16"/>
              <a:gd name="T1" fmla="*/ 4 h 21"/>
              <a:gd name="T2" fmla="*/ 16 w 16"/>
              <a:gd name="T3" fmla="*/ 1 h 21"/>
              <a:gd name="T4" fmla="*/ 15 w 16"/>
              <a:gd name="T5" fmla="*/ 0 h 21"/>
              <a:gd name="T6" fmla="*/ 13 w 16"/>
              <a:gd name="T7" fmla="*/ 3 h 21"/>
              <a:gd name="T8" fmla="*/ 5 w 16"/>
              <a:gd name="T9" fmla="*/ 1 h 21"/>
              <a:gd name="T10" fmla="*/ 4 w 16"/>
              <a:gd name="T11" fmla="*/ 3 h 21"/>
              <a:gd name="T12" fmla="*/ 3 w 16"/>
              <a:gd name="T13" fmla="*/ 3 h 21"/>
              <a:gd name="T14" fmla="*/ 2 w 16"/>
              <a:gd name="T15" fmla="*/ 5 h 21"/>
              <a:gd name="T16" fmla="*/ 1 w 16"/>
              <a:gd name="T17" fmla="*/ 12 h 21"/>
              <a:gd name="T18" fmla="*/ 0 w 16"/>
              <a:gd name="T19" fmla="*/ 15 h 21"/>
              <a:gd name="T20" fmla="*/ 2 w 16"/>
              <a:gd name="T21" fmla="*/ 15 h 21"/>
              <a:gd name="T22" fmla="*/ 1 w 16"/>
              <a:gd name="T23" fmla="*/ 20 h 21"/>
              <a:gd name="T24" fmla="*/ 2 w 16"/>
              <a:gd name="T25" fmla="*/ 21 h 21"/>
              <a:gd name="T26" fmla="*/ 4 w 16"/>
              <a:gd name="T27" fmla="*/ 21 h 21"/>
              <a:gd name="T28" fmla="*/ 4 w 16"/>
              <a:gd name="T29" fmla="*/ 14 h 21"/>
              <a:gd name="T30" fmla="*/ 4 w 16"/>
              <a:gd name="T31" fmla="*/ 13 h 21"/>
              <a:gd name="T32" fmla="*/ 6 w 16"/>
              <a:gd name="T33" fmla="*/ 13 h 21"/>
              <a:gd name="T34" fmla="*/ 5 w 16"/>
              <a:gd name="T35" fmla="*/ 15 h 21"/>
              <a:gd name="T36" fmla="*/ 7 w 16"/>
              <a:gd name="T37" fmla="*/ 17 h 21"/>
              <a:gd name="T38" fmla="*/ 6 w 16"/>
              <a:gd name="T39" fmla="*/ 19 h 21"/>
              <a:gd name="T40" fmla="*/ 8 w 16"/>
              <a:gd name="T41" fmla="*/ 19 h 21"/>
              <a:gd name="T42" fmla="*/ 8 w 16"/>
              <a:gd name="T43" fmla="*/ 18 h 21"/>
              <a:gd name="T44" fmla="*/ 9 w 16"/>
              <a:gd name="T45" fmla="*/ 18 h 21"/>
              <a:gd name="T46" fmla="*/ 10 w 16"/>
              <a:gd name="T47" fmla="*/ 18 h 21"/>
              <a:gd name="T48" fmla="*/ 9 w 16"/>
              <a:gd name="T49" fmla="*/ 18 h 21"/>
              <a:gd name="T50" fmla="*/ 8 w 16"/>
              <a:gd name="T51" fmla="*/ 20 h 21"/>
              <a:gd name="T52" fmla="*/ 10 w 16"/>
              <a:gd name="T53" fmla="*/ 21 h 21"/>
              <a:gd name="T54" fmla="*/ 11 w 16"/>
              <a:gd name="T55" fmla="*/ 20 h 21"/>
              <a:gd name="T56" fmla="*/ 10 w 16"/>
              <a:gd name="T57" fmla="*/ 20 h 21"/>
              <a:gd name="T58" fmla="*/ 11 w 16"/>
              <a:gd name="T59" fmla="*/ 17 h 21"/>
              <a:gd name="T60" fmla="*/ 10 w 16"/>
              <a:gd name="T61" fmla="*/ 17 h 21"/>
              <a:gd name="T62" fmla="*/ 11 w 16"/>
              <a:gd name="T63" fmla="*/ 16 h 21"/>
              <a:gd name="T64" fmla="*/ 10 w 16"/>
              <a:gd name="T65" fmla="*/ 17 h 21"/>
              <a:gd name="T66" fmla="*/ 8 w 16"/>
              <a:gd name="T67" fmla="*/ 15 h 21"/>
              <a:gd name="T68" fmla="*/ 9 w 16"/>
              <a:gd name="T69" fmla="*/ 14 h 21"/>
              <a:gd name="T70" fmla="*/ 7 w 16"/>
              <a:gd name="T71" fmla="*/ 11 h 21"/>
              <a:gd name="T72" fmla="*/ 10 w 16"/>
              <a:gd name="T73" fmla="*/ 8 h 21"/>
              <a:gd name="T74" fmla="*/ 11 w 16"/>
              <a:gd name="T75" fmla="*/ 8 h 21"/>
              <a:gd name="T76" fmla="*/ 11 w 16"/>
              <a:gd name="T77" fmla="*/ 7 h 21"/>
              <a:gd name="T78" fmla="*/ 10 w 16"/>
              <a:gd name="T79" fmla="*/ 7 h 21"/>
              <a:gd name="T80" fmla="*/ 10 w 16"/>
              <a:gd name="T81" fmla="*/ 7 h 21"/>
              <a:gd name="T82" fmla="*/ 6 w 16"/>
              <a:gd name="T83" fmla="*/ 8 h 21"/>
              <a:gd name="T84" fmla="*/ 5 w 16"/>
              <a:gd name="T85" fmla="*/ 9 h 21"/>
              <a:gd name="T86" fmla="*/ 3 w 16"/>
              <a:gd name="T87" fmla="*/ 7 h 21"/>
              <a:gd name="T88" fmla="*/ 4 w 16"/>
              <a:gd name="T89" fmla="*/ 4 h 21"/>
              <a:gd name="T90" fmla="*/ 13 w 16"/>
              <a:gd name="T9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21">
                <a:moveTo>
                  <a:pt x="13" y="4"/>
                </a:moveTo>
                <a:cubicBezTo>
                  <a:pt x="14" y="3"/>
                  <a:pt x="15" y="2"/>
                  <a:pt x="16" y="1"/>
                </a:cubicBezTo>
                <a:cubicBezTo>
                  <a:pt x="15" y="0"/>
                  <a:pt x="15" y="0"/>
                  <a:pt x="15" y="0"/>
                </a:cubicBezTo>
                <a:cubicBezTo>
                  <a:pt x="14" y="1"/>
                  <a:pt x="14" y="2"/>
                  <a:pt x="13" y="3"/>
                </a:cubicBezTo>
                <a:cubicBezTo>
                  <a:pt x="10" y="2"/>
                  <a:pt x="7" y="2"/>
                  <a:pt x="5" y="1"/>
                </a:cubicBezTo>
                <a:cubicBezTo>
                  <a:pt x="5" y="2"/>
                  <a:pt x="4" y="2"/>
                  <a:pt x="4" y="3"/>
                </a:cubicBezTo>
                <a:cubicBezTo>
                  <a:pt x="3" y="3"/>
                  <a:pt x="3" y="3"/>
                  <a:pt x="3" y="3"/>
                </a:cubicBezTo>
                <a:cubicBezTo>
                  <a:pt x="3" y="3"/>
                  <a:pt x="2" y="4"/>
                  <a:pt x="2" y="5"/>
                </a:cubicBezTo>
                <a:cubicBezTo>
                  <a:pt x="2" y="7"/>
                  <a:pt x="1" y="10"/>
                  <a:pt x="1" y="12"/>
                </a:cubicBezTo>
                <a:cubicBezTo>
                  <a:pt x="0" y="13"/>
                  <a:pt x="0" y="14"/>
                  <a:pt x="0" y="15"/>
                </a:cubicBezTo>
                <a:cubicBezTo>
                  <a:pt x="1" y="15"/>
                  <a:pt x="1" y="15"/>
                  <a:pt x="2" y="15"/>
                </a:cubicBezTo>
                <a:cubicBezTo>
                  <a:pt x="2" y="17"/>
                  <a:pt x="2" y="19"/>
                  <a:pt x="1" y="20"/>
                </a:cubicBezTo>
                <a:cubicBezTo>
                  <a:pt x="1" y="21"/>
                  <a:pt x="1" y="21"/>
                  <a:pt x="2" y="21"/>
                </a:cubicBezTo>
                <a:cubicBezTo>
                  <a:pt x="2" y="21"/>
                  <a:pt x="3" y="21"/>
                  <a:pt x="4" y="21"/>
                </a:cubicBezTo>
                <a:cubicBezTo>
                  <a:pt x="4" y="18"/>
                  <a:pt x="4" y="16"/>
                  <a:pt x="4" y="14"/>
                </a:cubicBezTo>
                <a:cubicBezTo>
                  <a:pt x="4" y="13"/>
                  <a:pt x="4" y="13"/>
                  <a:pt x="4" y="13"/>
                </a:cubicBezTo>
                <a:cubicBezTo>
                  <a:pt x="6" y="13"/>
                  <a:pt x="6" y="13"/>
                  <a:pt x="6" y="13"/>
                </a:cubicBezTo>
                <a:cubicBezTo>
                  <a:pt x="6" y="14"/>
                  <a:pt x="5" y="15"/>
                  <a:pt x="5" y="15"/>
                </a:cubicBezTo>
                <a:cubicBezTo>
                  <a:pt x="6" y="16"/>
                  <a:pt x="6" y="16"/>
                  <a:pt x="7" y="17"/>
                </a:cubicBezTo>
                <a:cubicBezTo>
                  <a:pt x="7" y="17"/>
                  <a:pt x="6" y="18"/>
                  <a:pt x="6" y="19"/>
                </a:cubicBezTo>
                <a:cubicBezTo>
                  <a:pt x="7" y="19"/>
                  <a:pt x="7" y="19"/>
                  <a:pt x="8" y="19"/>
                </a:cubicBezTo>
                <a:cubicBezTo>
                  <a:pt x="8" y="18"/>
                  <a:pt x="8" y="18"/>
                  <a:pt x="8" y="18"/>
                </a:cubicBezTo>
                <a:cubicBezTo>
                  <a:pt x="9" y="18"/>
                  <a:pt x="9" y="18"/>
                  <a:pt x="9" y="18"/>
                </a:cubicBezTo>
                <a:cubicBezTo>
                  <a:pt x="10" y="18"/>
                  <a:pt x="10" y="18"/>
                  <a:pt x="10" y="18"/>
                </a:cubicBezTo>
                <a:cubicBezTo>
                  <a:pt x="9" y="18"/>
                  <a:pt x="9" y="18"/>
                  <a:pt x="9" y="18"/>
                </a:cubicBezTo>
                <a:cubicBezTo>
                  <a:pt x="8" y="19"/>
                  <a:pt x="8" y="20"/>
                  <a:pt x="8" y="20"/>
                </a:cubicBezTo>
                <a:cubicBezTo>
                  <a:pt x="9" y="20"/>
                  <a:pt x="9" y="21"/>
                  <a:pt x="10" y="21"/>
                </a:cubicBezTo>
                <a:cubicBezTo>
                  <a:pt x="10" y="21"/>
                  <a:pt x="10" y="20"/>
                  <a:pt x="11" y="20"/>
                </a:cubicBezTo>
                <a:cubicBezTo>
                  <a:pt x="10" y="20"/>
                  <a:pt x="10" y="20"/>
                  <a:pt x="10" y="20"/>
                </a:cubicBezTo>
                <a:cubicBezTo>
                  <a:pt x="10" y="19"/>
                  <a:pt x="11" y="18"/>
                  <a:pt x="11" y="17"/>
                </a:cubicBezTo>
                <a:cubicBezTo>
                  <a:pt x="10" y="17"/>
                  <a:pt x="10" y="17"/>
                  <a:pt x="10" y="17"/>
                </a:cubicBezTo>
                <a:cubicBezTo>
                  <a:pt x="11" y="16"/>
                  <a:pt x="11" y="16"/>
                  <a:pt x="11" y="16"/>
                </a:cubicBezTo>
                <a:cubicBezTo>
                  <a:pt x="10" y="17"/>
                  <a:pt x="10" y="17"/>
                  <a:pt x="10" y="17"/>
                </a:cubicBezTo>
                <a:cubicBezTo>
                  <a:pt x="9" y="16"/>
                  <a:pt x="9" y="16"/>
                  <a:pt x="8" y="15"/>
                </a:cubicBezTo>
                <a:cubicBezTo>
                  <a:pt x="9" y="15"/>
                  <a:pt x="9" y="14"/>
                  <a:pt x="9" y="14"/>
                </a:cubicBezTo>
                <a:cubicBezTo>
                  <a:pt x="8" y="13"/>
                  <a:pt x="8" y="12"/>
                  <a:pt x="7" y="11"/>
                </a:cubicBezTo>
                <a:cubicBezTo>
                  <a:pt x="8" y="10"/>
                  <a:pt x="9" y="9"/>
                  <a:pt x="10" y="8"/>
                </a:cubicBezTo>
                <a:cubicBezTo>
                  <a:pt x="11" y="8"/>
                  <a:pt x="11" y="8"/>
                  <a:pt x="11" y="8"/>
                </a:cubicBezTo>
                <a:cubicBezTo>
                  <a:pt x="11" y="7"/>
                  <a:pt x="11" y="7"/>
                  <a:pt x="11" y="7"/>
                </a:cubicBezTo>
                <a:cubicBezTo>
                  <a:pt x="11" y="7"/>
                  <a:pt x="11" y="7"/>
                  <a:pt x="10" y="7"/>
                </a:cubicBezTo>
                <a:cubicBezTo>
                  <a:pt x="10" y="7"/>
                  <a:pt x="10" y="7"/>
                  <a:pt x="10" y="7"/>
                </a:cubicBezTo>
                <a:cubicBezTo>
                  <a:pt x="9" y="7"/>
                  <a:pt x="8" y="8"/>
                  <a:pt x="6" y="8"/>
                </a:cubicBezTo>
                <a:cubicBezTo>
                  <a:pt x="6" y="8"/>
                  <a:pt x="6" y="9"/>
                  <a:pt x="5" y="9"/>
                </a:cubicBezTo>
                <a:cubicBezTo>
                  <a:pt x="4" y="8"/>
                  <a:pt x="4" y="8"/>
                  <a:pt x="3" y="7"/>
                </a:cubicBezTo>
                <a:cubicBezTo>
                  <a:pt x="3" y="6"/>
                  <a:pt x="3" y="5"/>
                  <a:pt x="4" y="4"/>
                </a:cubicBezTo>
                <a:cubicBezTo>
                  <a:pt x="7" y="4"/>
                  <a:pt x="10" y="4"/>
                  <a:pt x="13"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0"/>
          <p:cNvSpPr/>
          <p:nvPr/>
        </p:nvSpPr>
        <p:spPr bwMode="auto">
          <a:xfrm>
            <a:off x="3179003" y="4784944"/>
            <a:ext cx="6350" cy="0"/>
          </a:xfrm>
          <a:custGeom>
            <a:avLst/>
            <a:gdLst>
              <a:gd name="T0" fmla="*/ 0 w 2"/>
              <a:gd name="T1" fmla="*/ 2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cubicBezTo>
                  <a:pt x="0" y="0"/>
                  <a:pt x="1" y="0"/>
                  <a:pt x="2" y="0"/>
                </a:cubicBezTo>
                <a:cubicBezTo>
                  <a:pt x="2" y="0"/>
                  <a:pt x="2" y="0"/>
                  <a:pt x="2" y="0"/>
                </a:cubicBezTo>
                <a:cubicBezTo>
                  <a:pt x="1" y="0"/>
                  <a:pt x="0" y="0"/>
                  <a:pt x="0" y="0"/>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1"/>
          <p:cNvSpPr/>
          <p:nvPr/>
        </p:nvSpPr>
        <p:spPr bwMode="auto">
          <a:xfrm>
            <a:off x="3237740" y="4765894"/>
            <a:ext cx="3175" cy="7938"/>
          </a:xfrm>
          <a:custGeom>
            <a:avLst/>
            <a:gdLst>
              <a:gd name="T0" fmla="*/ 1 w 1"/>
              <a:gd name="T1" fmla="*/ 3 h 3"/>
              <a:gd name="T2" fmla="*/ 1 w 1"/>
              <a:gd name="T3" fmla="*/ 0 h 3"/>
              <a:gd name="T4" fmla="*/ 0 w 1"/>
              <a:gd name="T5" fmla="*/ 1 h 3"/>
              <a:gd name="T6" fmla="*/ 0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1"/>
                  <a:pt x="1" y="0"/>
                </a:cubicBezTo>
                <a:cubicBezTo>
                  <a:pt x="1" y="0"/>
                  <a:pt x="0" y="1"/>
                  <a:pt x="0" y="1"/>
                </a:cubicBezTo>
                <a:cubicBezTo>
                  <a:pt x="0" y="2"/>
                  <a:pt x="0" y="2"/>
                  <a:pt x="0" y="2"/>
                </a:cubicBezTo>
                <a:cubicBezTo>
                  <a:pt x="0" y="3"/>
                  <a:pt x="1" y="3"/>
                  <a:pt x="1"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2"/>
          <p:cNvSpPr/>
          <p:nvPr/>
        </p:nvSpPr>
        <p:spPr bwMode="auto">
          <a:xfrm>
            <a:off x="3167890" y="4737319"/>
            <a:ext cx="17463" cy="6350"/>
          </a:xfrm>
          <a:custGeom>
            <a:avLst/>
            <a:gdLst>
              <a:gd name="T0" fmla="*/ 0 w 6"/>
              <a:gd name="T1" fmla="*/ 0 h 2"/>
              <a:gd name="T2" fmla="*/ 4 w 6"/>
              <a:gd name="T3" fmla="*/ 0 h 2"/>
              <a:gd name="T4" fmla="*/ 4 w 6"/>
              <a:gd name="T5" fmla="*/ 2 h 2"/>
              <a:gd name="T6" fmla="*/ 5 w 6"/>
              <a:gd name="T7" fmla="*/ 1 h 2"/>
              <a:gd name="T8" fmla="*/ 6 w 6"/>
              <a:gd name="T9" fmla="*/ 0 h 2"/>
              <a:gd name="T10" fmla="*/ 0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0" y="0"/>
                </a:moveTo>
                <a:cubicBezTo>
                  <a:pt x="1" y="2"/>
                  <a:pt x="3" y="0"/>
                  <a:pt x="4" y="0"/>
                </a:cubicBezTo>
                <a:cubicBezTo>
                  <a:pt x="4" y="2"/>
                  <a:pt x="4" y="2"/>
                  <a:pt x="4" y="2"/>
                </a:cubicBezTo>
                <a:cubicBezTo>
                  <a:pt x="5" y="1"/>
                  <a:pt x="5" y="1"/>
                  <a:pt x="5" y="1"/>
                </a:cubicBezTo>
                <a:cubicBezTo>
                  <a:pt x="5" y="1"/>
                  <a:pt x="5" y="0"/>
                  <a:pt x="6" y="0"/>
                </a:cubicBezTo>
                <a:cubicBezTo>
                  <a:pt x="4" y="0"/>
                  <a:pt x="2"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3"/>
          <p:cNvSpPr/>
          <p:nvPr/>
        </p:nvSpPr>
        <p:spPr bwMode="auto">
          <a:xfrm>
            <a:off x="3159953" y="4732556"/>
            <a:ext cx="4763" cy="4763"/>
          </a:xfrm>
          <a:custGeom>
            <a:avLst/>
            <a:gdLst>
              <a:gd name="T0" fmla="*/ 0 w 2"/>
              <a:gd name="T1" fmla="*/ 2 h 2"/>
              <a:gd name="T2" fmla="*/ 1 w 2"/>
              <a:gd name="T3" fmla="*/ 1 h 2"/>
              <a:gd name="T4" fmla="*/ 2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1"/>
                  <a:pt x="1" y="1"/>
                  <a:pt x="1" y="1"/>
                </a:cubicBezTo>
                <a:cubicBezTo>
                  <a:pt x="2" y="2"/>
                  <a:pt x="2" y="2"/>
                  <a:pt x="2" y="2"/>
                </a:cubicBezTo>
                <a:cubicBezTo>
                  <a:pt x="2" y="2"/>
                  <a:pt x="2" y="1"/>
                  <a:pt x="2" y="0"/>
                </a:cubicBezTo>
                <a:cubicBezTo>
                  <a:pt x="0" y="1"/>
                  <a:pt x="0" y="1"/>
                  <a:pt x="0" y="1"/>
                </a:cubicBezTo>
                <a:cubicBezTo>
                  <a:pt x="0" y="2"/>
                  <a:pt x="0" y="2"/>
                  <a:pt x="0"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4"/>
          <p:cNvSpPr/>
          <p:nvPr/>
        </p:nvSpPr>
        <p:spPr bwMode="auto">
          <a:xfrm>
            <a:off x="3215515" y="4778594"/>
            <a:ext cx="4763" cy="9525"/>
          </a:xfrm>
          <a:custGeom>
            <a:avLst/>
            <a:gdLst>
              <a:gd name="T0" fmla="*/ 0 w 2"/>
              <a:gd name="T1" fmla="*/ 1 h 3"/>
              <a:gd name="T2" fmla="*/ 0 w 2"/>
              <a:gd name="T3" fmla="*/ 3 h 3"/>
              <a:gd name="T4" fmla="*/ 1 w 2"/>
              <a:gd name="T5" fmla="*/ 1 h 3"/>
              <a:gd name="T6" fmla="*/ 1 w 2"/>
              <a:gd name="T7" fmla="*/ 0 h 3"/>
              <a:gd name="T8" fmla="*/ 2 w 2"/>
              <a:gd name="T9" fmla="*/ 0 h 3"/>
              <a:gd name="T10" fmla="*/ 1 w 2"/>
              <a:gd name="T11" fmla="*/ 0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2"/>
                  <a:pt x="0" y="2"/>
                  <a:pt x="0" y="3"/>
                </a:cubicBezTo>
                <a:cubicBezTo>
                  <a:pt x="0" y="2"/>
                  <a:pt x="1" y="2"/>
                  <a:pt x="1" y="1"/>
                </a:cubicBezTo>
                <a:cubicBezTo>
                  <a:pt x="1" y="0"/>
                  <a:pt x="1" y="0"/>
                  <a:pt x="1" y="0"/>
                </a:cubicBezTo>
                <a:cubicBezTo>
                  <a:pt x="2" y="0"/>
                  <a:pt x="2" y="0"/>
                  <a:pt x="2" y="0"/>
                </a:cubicBezTo>
                <a:cubicBezTo>
                  <a:pt x="1" y="0"/>
                  <a:pt x="1" y="0"/>
                  <a:pt x="1" y="0"/>
                </a:cubicBezTo>
                <a:cubicBezTo>
                  <a:pt x="0" y="0"/>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5"/>
          <p:cNvSpPr/>
          <p:nvPr/>
        </p:nvSpPr>
        <p:spPr bwMode="auto">
          <a:xfrm>
            <a:off x="3066290" y="4670644"/>
            <a:ext cx="66675" cy="85725"/>
          </a:xfrm>
          <a:custGeom>
            <a:avLst/>
            <a:gdLst>
              <a:gd name="T0" fmla="*/ 3 w 24"/>
              <a:gd name="T1" fmla="*/ 28 h 31"/>
              <a:gd name="T2" fmla="*/ 7 w 24"/>
              <a:gd name="T3" fmla="*/ 28 h 31"/>
              <a:gd name="T4" fmla="*/ 7 w 24"/>
              <a:gd name="T5" fmla="*/ 29 h 31"/>
              <a:gd name="T6" fmla="*/ 12 w 24"/>
              <a:gd name="T7" fmla="*/ 29 h 31"/>
              <a:gd name="T8" fmla="*/ 13 w 24"/>
              <a:gd name="T9" fmla="*/ 29 h 31"/>
              <a:gd name="T10" fmla="*/ 14 w 24"/>
              <a:gd name="T11" fmla="*/ 31 h 31"/>
              <a:gd name="T12" fmla="*/ 17 w 24"/>
              <a:gd name="T13" fmla="*/ 30 h 31"/>
              <a:gd name="T14" fmla="*/ 18 w 24"/>
              <a:gd name="T15" fmla="*/ 30 h 31"/>
              <a:gd name="T16" fmla="*/ 18 w 24"/>
              <a:gd name="T17" fmla="*/ 29 h 31"/>
              <a:gd name="T18" fmla="*/ 18 w 24"/>
              <a:gd name="T19" fmla="*/ 26 h 31"/>
              <a:gd name="T20" fmla="*/ 18 w 24"/>
              <a:gd name="T21" fmla="*/ 24 h 31"/>
              <a:gd name="T22" fmla="*/ 21 w 24"/>
              <a:gd name="T23" fmla="*/ 22 h 31"/>
              <a:gd name="T24" fmla="*/ 21 w 24"/>
              <a:gd name="T25" fmla="*/ 19 h 31"/>
              <a:gd name="T26" fmla="*/ 24 w 24"/>
              <a:gd name="T27" fmla="*/ 17 h 31"/>
              <a:gd name="T28" fmla="*/ 21 w 24"/>
              <a:gd name="T29" fmla="*/ 14 h 31"/>
              <a:gd name="T30" fmla="*/ 22 w 24"/>
              <a:gd name="T31" fmla="*/ 13 h 31"/>
              <a:gd name="T32" fmla="*/ 20 w 24"/>
              <a:gd name="T33" fmla="*/ 10 h 31"/>
              <a:gd name="T34" fmla="*/ 21 w 24"/>
              <a:gd name="T35" fmla="*/ 10 h 31"/>
              <a:gd name="T36" fmla="*/ 20 w 24"/>
              <a:gd name="T37" fmla="*/ 10 h 31"/>
              <a:gd name="T38" fmla="*/ 21 w 24"/>
              <a:gd name="T39" fmla="*/ 9 h 31"/>
              <a:gd name="T40" fmla="*/ 21 w 24"/>
              <a:gd name="T41" fmla="*/ 9 h 31"/>
              <a:gd name="T42" fmla="*/ 21 w 24"/>
              <a:gd name="T43" fmla="*/ 8 h 31"/>
              <a:gd name="T44" fmla="*/ 21 w 24"/>
              <a:gd name="T45" fmla="*/ 8 h 31"/>
              <a:gd name="T46" fmla="*/ 23 w 24"/>
              <a:gd name="T47" fmla="*/ 7 h 31"/>
              <a:gd name="T48" fmla="*/ 22 w 24"/>
              <a:gd name="T49" fmla="*/ 6 h 31"/>
              <a:gd name="T50" fmla="*/ 24 w 24"/>
              <a:gd name="T51" fmla="*/ 5 h 31"/>
              <a:gd name="T52" fmla="*/ 24 w 24"/>
              <a:gd name="T53" fmla="*/ 5 h 31"/>
              <a:gd name="T54" fmla="*/ 21 w 24"/>
              <a:gd name="T55" fmla="*/ 3 h 31"/>
              <a:gd name="T56" fmla="*/ 20 w 24"/>
              <a:gd name="T57" fmla="*/ 3 h 31"/>
              <a:gd name="T58" fmla="*/ 20 w 24"/>
              <a:gd name="T59" fmla="*/ 1 h 31"/>
              <a:gd name="T60" fmla="*/ 19 w 24"/>
              <a:gd name="T61" fmla="*/ 0 h 31"/>
              <a:gd name="T62" fmla="*/ 17 w 24"/>
              <a:gd name="T63" fmla="*/ 1 h 31"/>
              <a:gd name="T64" fmla="*/ 15 w 24"/>
              <a:gd name="T65" fmla="*/ 5 h 31"/>
              <a:gd name="T66" fmla="*/ 15 w 24"/>
              <a:gd name="T67" fmla="*/ 6 h 31"/>
              <a:gd name="T68" fmla="*/ 14 w 24"/>
              <a:gd name="T69" fmla="*/ 6 h 31"/>
              <a:gd name="T70" fmla="*/ 13 w 24"/>
              <a:gd name="T71" fmla="*/ 7 h 31"/>
              <a:gd name="T72" fmla="*/ 12 w 24"/>
              <a:gd name="T73" fmla="*/ 7 h 31"/>
              <a:gd name="T74" fmla="*/ 12 w 24"/>
              <a:gd name="T75" fmla="*/ 7 h 31"/>
              <a:gd name="T76" fmla="*/ 8 w 24"/>
              <a:gd name="T77" fmla="*/ 12 h 31"/>
              <a:gd name="T78" fmla="*/ 6 w 24"/>
              <a:gd name="T79" fmla="*/ 12 h 31"/>
              <a:gd name="T80" fmla="*/ 5 w 24"/>
              <a:gd name="T81" fmla="*/ 12 h 31"/>
              <a:gd name="T82" fmla="*/ 5 w 24"/>
              <a:gd name="T83" fmla="*/ 12 h 31"/>
              <a:gd name="T84" fmla="*/ 5 w 24"/>
              <a:gd name="T85" fmla="*/ 13 h 31"/>
              <a:gd name="T86" fmla="*/ 5 w 24"/>
              <a:gd name="T87" fmla="*/ 15 h 31"/>
              <a:gd name="T88" fmla="*/ 4 w 24"/>
              <a:gd name="T89" fmla="*/ 15 h 31"/>
              <a:gd name="T90" fmla="*/ 2 w 24"/>
              <a:gd name="T91" fmla="*/ 14 h 31"/>
              <a:gd name="T92" fmla="*/ 1 w 24"/>
              <a:gd name="T93" fmla="*/ 14 h 31"/>
              <a:gd name="T94" fmla="*/ 1 w 24"/>
              <a:gd name="T95" fmla="*/ 14 h 31"/>
              <a:gd name="T96" fmla="*/ 0 w 24"/>
              <a:gd name="T97" fmla="*/ 17 h 31"/>
              <a:gd name="T98" fmla="*/ 1 w 24"/>
              <a:gd name="T99" fmla="*/ 23 h 31"/>
              <a:gd name="T100" fmla="*/ 2 w 24"/>
              <a:gd name="T101" fmla="*/ 22 h 31"/>
              <a:gd name="T102" fmla="*/ 3 w 24"/>
              <a:gd name="T103" fmla="*/ 23 h 31"/>
              <a:gd name="T104" fmla="*/ 3 w 24"/>
              <a:gd name="T10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1">
                <a:moveTo>
                  <a:pt x="3" y="28"/>
                </a:moveTo>
                <a:cubicBezTo>
                  <a:pt x="4" y="28"/>
                  <a:pt x="6" y="28"/>
                  <a:pt x="7" y="28"/>
                </a:cubicBezTo>
                <a:cubicBezTo>
                  <a:pt x="7" y="28"/>
                  <a:pt x="7" y="29"/>
                  <a:pt x="7" y="29"/>
                </a:cubicBezTo>
                <a:cubicBezTo>
                  <a:pt x="8" y="29"/>
                  <a:pt x="10" y="27"/>
                  <a:pt x="12" y="29"/>
                </a:cubicBezTo>
                <a:cubicBezTo>
                  <a:pt x="12" y="29"/>
                  <a:pt x="13" y="28"/>
                  <a:pt x="13" y="29"/>
                </a:cubicBezTo>
                <a:cubicBezTo>
                  <a:pt x="14" y="31"/>
                  <a:pt x="14" y="31"/>
                  <a:pt x="14" y="31"/>
                </a:cubicBezTo>
                <a:cubicBezTo>
                  <a:pt x="15" y="31"/>
                  <a:pt x="16" y="30"/>
                  <a:pt x="17" y="30"/>
                </a:cubicBezTo>
                <a:cubicBezTo>
                  <a:pt x="17" y="30"/>
                  <a:pt x="17" y="30"/>
                  <a:pt x="18" y="30"/>
                </a:cubicBezTo>
                <a:cubicBezTo>
                  <a:pt x="18" y="30"/>
                  <a:pt x="18" y="29"/>
                  <a:pt x="18" y="29"/>
                </a:cubicBezTo>
                <a:cubicBezTo>
                  <a:pt x="18" y="28"/>
                  <a:pt x="18" y="27"/>
                  <a:pt x="18" y="26"/>
                </a:cubicBezTo>
                <a:cubicBezTo>
                  <a:pt x="19" y="26"/>
                  <a:pt x="18" y="25"/>
                  <a:pt x="18" y="24"/>
                </a:cubicBezTo>
                <a:cubicBezTo>
                  <a:pt x="19" y="23"/>
                  <a:pt x="20" y="22"/>
                  <a:pt x="21" y="22"/>
                </a:cubicBezTo>
                <a:cubicBezTo>
                  <a:pt x="21" y="21"/>
                  <a:pt x="21" y="20"/>
                  <a:pt x="21" y="19"/>
                </a:cubicBezTo>
                <a:cubicBezTo>
                  <a:pt x="21" y="17"/>
                  <a:pt x="23" y="16"/>
                  <a:pt x="24" y="17"/>
                </a:cubicBezTo>
                <a:cubicBezTo>
                  <a:pt x="24" y="16"/>
                  <a:pt x="22" y="15"/>
                  <a:pt x="21" y="14"/>
                </a:cubicBezTo>
                <a:cubicBezTo>
                  <a:pt x="21" y="14"/>
                  <a:pt x="22" y="13"/>
                  <a:pt x="22" y="13"/>
                </a:cubicBezTo>
                <a:cubicBezTo>
                  <a:pt x="21" y="12"/>
                  <a:pt x="21" y="11"/>
                  <a:pt x="20" y="10"/>
                </a:cubicBezTo>
                <a:cubicBezTo>
                  <a:pt x="21" y="10"/>
                  <a:pt x="21" y="10"/>
                  <a:pt x="21" y="10"/>
                </a:cubicBezTo>
                <a:cubicBezTo>
                  <a:pt x="20" y="10"/>
                  <a:pt x="20" y="10"/>
                  <a:pt x="20" y="10"/>
                </a:cubicBezTo>
                <a:cubicBezTo>
                  <a:pt x="21" y="9"/>
                  <a:pt x="21" y="9"/>
                  <a:pt x="21" y="9"/>
                </a:cubicBezTo>
                <a:cubicBezTo>
                  <a:pt x="21" y="9"/>
                  <a:pt x="21" y="9"/>
                  <a:pt x="21" y="9"/>
                </a:cubicBezTo>
                <a:cubicBezTo>
                  <a:pt x="21" y="8"/>
                  <a:pt x="21" y="8"/>
                  <a:pt x="21" y="8"/>
                </a:cubicBezTo>
                <a:cubicBezTo>
                  <a:pt x="21" y="8"/>
                  <a:pt x="21" y="8"/>
                  <a:pt x="21" y="8"/>
                </a:cubicBezTo>
                <a:cubicBezTo>
                  <a:pt x="22" y="8"/>
                  <a:pt x="23" y="7"/>
                  <a:pt x="23" y="7"/>
                </a:cubicBezTo>
                <a:cubicBezTo>
                  <a:pt x="23" y="7"/>
                  <a:pt x="22" y="6"/>
                  <a:pt x="22" y="6"/>
                </a:cubicBezTo>
                <a:cubicBezTo>
                  <a:pt x="23" y="6"/>
                  <a:pt x="23" y="5"/>
                  <a:pt x="24" y="5"/>
                </a:cubicBezTo>
                <a:cubicBezTo>
                  <a:pt x="24" y="5"/>
                  <a:pt x="24" y="5"/>
                  <a:pt x="24" y="5"/>
                </a:cubicBezTo>
                <a:cubicBezTo>
                  <a:pt x="23" y="4"/>
                  <a:pt x="22" y="4"/>
                  <a:pt x="21" y="3"/>
                </a:cubicBezTo>
                <a:cubicBezTo>
                  <a:pt x="21" y="3"/>
                  <a:pt x="21" y="3"/>
                  <a:pt x="20" y="3"/>
                </a:cubicBezTo>
                <a:cubicBezTo>
                  <a:pt x="20" y="2"/>
                  <a:pt x="20" y="2"/>
                  <a:pt x="20" y="1"/>
                </a:cubicBezTo>
                <a:cubicBezTo>
                  <a:pt x="20" y="1"/>
                  <a:pt x="19" y="1"/>
                  <a:pt x="19" y="0"/>
                </a:cubicBezTo>
                <a:cubicBezTo>
                  <a:pt x="18" y="0"/>
                  <a:pt x="17" y="0"/>
                  <a:pt x="17" y="1"/>
                </a:cubicBezTo>
                <a:cubicBezTo>
                  <a:pt x="17" y="2"/>
                  <a:pt x="16" y="4"/>
                  <a:pt x="15" y="5"/>
                </a:cubicBezTo>
                <a:cubicBezTo>
                  <a:pt x="15" y="6"/>
                  <a:pt x="15" y="6"/>
                  <a:pt x="15" y="6"/>
                </a:cubicBezTo>
                <a:cubicBezTo>
                  <a:pt x="14" y="6"/>
                  <a:pt x="14" y="6"/>
                  <a:pt x="14" y="6"/>
                </a:cubicBezTo>
                <a:cubicBezTo>
                  <a:pt x="14" y="5"/>
                  <a:pt x="13" y="6"/>
                  <a:pt x="13" y="7"/>
                </a:cubicBezTo>
                <a:cubicBezTo>
                  <a:pt x="12" y="7"/>
                  <a:pt x="12" y="7"/>
                  <a:pt x="12" y="7"/>
                </a:cubicBezTo>
                <a:cubicBezTo>
                  <a:pt x="12" y="7"/>
                  <a:pt x="12" y="7"/>
                  <a:pt x="12" y="7"/>
                </a:cubicBezTo>
                <a:cubicBezTo>
                  <a:pt x="11" y="9"/>
                  <a:pt x="10" y="11"/>
                  <a:pt x="8" y="12"/>
                </a:cubicBezTo>
                <a:cubicBezTo>
                  <a:pt x="7" y="11"/>
                  <a:pt x="6" y="11"/>
                  <a:pt x="6" y="12"/>
                </a:cubicBezTo>
                <a:cubicBezTo>
                  <a:pt x="5" y="12"/>
                  <a:pt x="5" y="12"/>
                  <a:pt x="5" y="12"/>
                </a:cubicBezTo>
                <a:cubicBezTo>
                  <a:pt x="5" y="12"/>
                  <a:pt x="5" y="12"/>
                  <a:pt x="5" y="12"/>
                </a:cubicBezTo>
                <a:cubicBezTo>
                  <a:pt x="5" y="13"/>
                  <a:pt x="5" y="13"/>
                  <a:pt x="5" y="13"/>
                </a:cubicBezTo>
                <a:cubicBezTo>
                  <a:pt x="5" y="14"/>
                  <a:pt x="5" y="14"/>
                  <a:pt x="5" y="15"/>
                </a:cubicBezTo>
                <a:cubicBezTo>
                  <a:pt x="4" y="15"/>
                  <a:pt x="4" y="15"/>
                  <a:pt x="4" y="15"/>
                </a:cubicBezTo>
                <a:cubicBezTo>
                  <a:pt x="3" y="14"/>
                  <a:pt x="2" y="14"/>
                  <a:pt x="2" y="14"/>
                </a:cubicBezTo>
                <a:cubicBezTo>
                  <a:pt x="1" y="14"/>
                  <a:pt x="1" y="14"/>
                  <a:pt x="1" y="14"/>
                </a:cubicBezTo>
                <a:cubicBezTo>
                  <a:pt x="1" y="14"/>
                  <a:pt x="1" y="14"/>
                  <a:pt x="1" y="14"/>
                </a:cubicBezTo>
                <a:cubicBezTo>
                  <a:pt x="0" y="15"/>
                  <a:pt x="0" y="16"/>
                  <a:pt x="0" y="17"/>
                </a:cubicBezTo>
                <a:cubicBezTo>
                  <a:pt x="0" y="19"/>
                  <a:pt x="1" y="21"/>
                  <a:pt x="1" y="23"/>
                </a:cubicBezTo>
                <a:cubicBezTo>
                  <a:pt x="2" y="22"/>
                  <a:pt x="2" y="22"/>
                  <a:pt x="2" y="22"/>
                </a:cubicBezTo>
                <a:cubicBezTo>
                  <a:pt x="3" y="23"/>
                  <a:pt x="3" y="23"/>
                  <a:pt x="3" y="23"/>
                </a:cubicBezTo>
                <a:cubicBezTo>
                  <a:pt x="3" y="25"/>
                  <a:pt x="3" y="26"/>
                  <a:pt x="3" y="2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6"/>
          <p:cNvSpPr/>
          <p:nvPr/>
        </p:nvSpPr>
        <p:spPr bwMode="auto">
          <a:xfrm>
            <a:off x="3193290" y="4745256"/>
            <a:ext cx="22225" cy="9525"/>
          </a:xfrm>
          <a:custGeom>
            <a:avLst/>
            <a:gdLst>
              <a:gd name="T0" fmla="*/ 7 w 8"/>
              <a:gd name="T1" fmla="*/ 1 h 3"/>
              <a:gd name="T2" fmla="*/ 1 w 8"/>
              <a:gd name="T3" fmla="*/ 0 h 3"/>
              <a:gd name="T4" fmla="*/ 0 w 8"/>
              <a:gd name="T5" fmla="*/ 2 h 3"/>
              <a:gd name="T6" fmla="*/ 1 w 8"/>
              <a:gd name="T7" fmla="*/ 1 h 3"/>
              <a:gd name="T8" fmla="*/ 2 w 8"/>
              <a:gd name="T9" fmla="*/ 2 h 3"/>
              <a:gd name="T10" fmla="*/ 0 w 8"/>
              <a:gd name="T11" fmla="*/ 3 h 3"/>
              <a:gd name="T12" fmla="*/ 2 w 8"/>
              <a:gd name="T13" fmla="*/ 2 h 3"/>
              <a:gd name="T14" fmla="*/ 2 w 8"/>
              <a:gd name="T15" fmla="*/ 1 h 3"/>
              <a:gd name="T16" fmla="*/ 6 w 8"/>
              <a:gd name="T17" fmla="*/ 2 h 3"/>
              <a:gd name="T18" fmla="*/ 8 w 8"/>
              <a:gd name="T19" fmla="*/ 3 h 3"/>
              <a:gd name="T20" fmla="*/ 7 w 8"/>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
                <a:moveTo>
                  <a:pt x="7" y="1"/>
                </a:moveTo>
                <a:cubicBezTo>
                  <a:pt x="5" y="0"/>
                  <a:pt x="3" y="0"/>
                  <a:pt x="1" y="0"/>
                </a:cubicBezTo>
                <a:cubicBezTo>
                  <a:pt x="1" y="1"/>
                  <a:pt x="0" y="1"/>
                  <a:pt x="0" y="2"/>
                </a:cubicBezTo>
                <a:cubicBezTo>
                  <a:pt x="1" y="1"/>
                  <a:pt x="1" y="1"/>
                  <a:pt x="1" y="1"/>
                </a:cubicBezTo>
                <a:cubicBezTo>
                  <a:pt x="2" y="2"/>
                  <a:pt x="2" y="2"/>
                  <a:pt x="2" y="2"/>
                </a:cubicBezTo>
                <a:cubicBezTo>
                  <a:pt x="1" y="2"/>
                  <a:pt x="0" y="2"/>
                  <a:pt x="0" y="3"/>
                </a:cubicBezTo>
                <a:cubicBezTo>
                  <a:pt x="1" y="3"/>
                  <a:pt x="2" y="3"/>
                  <a:pt x="2" y="2"/>
                </a:cubicBezTo>
                <a:cubicBezTo>
                  <a:pt x="2" y="1"/>
                  <a:pt x="2" y="1"/>
                  <a:pt x="2" y="1"/>
                </a:cubicBezTo>
                <a:cubicBezTo>
                  <a:pt x="4" y="2"/>
                  <a:pt x="5" y="2"/>
                  <a:pt x="6" y="2"/>
                </a:cubicBezTo>
                <a:cubicBezTo>
                  <a:pt x="7" y="3"/>
                  <a:pt x="7" y="3"/>
                  <a:pt x="8" y="3"/>
                </a:cubicBezTo>
                <a:cubicBezTo>
                  <a:pt x="7" y="2"/>
                  <a:pt x="7" y="1"/>
                  <a:pt x="7"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7"/>
          <p:cNvSpPr/>
          <p:nvPr/>
        </p:nvSpPr>
        <p:spPr bwMode="auto">
          <a:xfrm>
            <a:off x="3196465" y="4700806"/>
            <a:ext cx="4763" cy="6350"/>
          </a:xfrm>
          <a:custGeom>
            <a:avLst/>
            <a:gdLst>
              <a:gd name="T0" fmla="*/ 1 w 2"/>
              <a:gd name="T1" fmla="*/ 2 h 2"/>
              <a:gd name="T2" fmla="*/ 2 w 2"/>
              <a:gd name="T3" fmla="*/ 1 h 2"/>
              <a:gd name="T4" fmla="*/ 1 w 2"/>
              <a:gd name="T5" fmla="*/ 0 h 2"/>
              <a:gd name="T6" fmla="*/ 0 w 2"/>
              <a:gd name="T7" fmla="*/ 2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1"/>
                  <a:pt x="2" y="1"/>
                </a:cubicBezTo>
                <a:cubicBezTo>
                  <a:pt x="1" y="0"/>
                  <a:pt x="1" y="0"/>
                  <a:pt x="1" y="0"/>
                </a:cubicBezTo>
                <a:cubicBezTo>
                  <a:pt x="1" y="1"/>
                  <a:pt x="0" y="1"/>
                  <a:pt x="0" y="2"/>
                </a:cubicBezTo>
                <a:cubicBezTo>
                  <a:pt x="1" y="2"/>
                  <a:pt x="1"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8"/>
          <p:cNvSpPr/>
          <p:nvPr/>
        </p:nvSpPr>
        <p:spPr bwMode="auto">
          <a:xfrm>
            <a:off x="3207578" y="4737319"/>
            <a:ext cx="4763" cy="3175"/>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2" y="0"/>
                  <a:pt x="2" y="0"/>
                  <a:pt x="2" y="0"/>
                </a:cubicBezTo>
                <a:cubicBezTo>
                  <a:pt x="1" y="0"/>
                  <a:pt x="0"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9"/>
          <p:cNvSpPr/>
          <p:nvPr/>
        </p:nvSpPr>
        <p:spPr bwMode="auto">
          <a:xfrm>
            <a:off x="3212340" y="4721444"/>
            <a:ext cx="7938" cy="4763"/>
          </a:xfrm>
          <a:custGeom>
            <a:avLst/>
            <a:gdLst>
              <a:gd name="T0" fmla="*/ 1 w 3"/>
              <a:gd name="T1" fmla="*/ 2 h 2"/>
              <a:gd name="T2" fmla="*/ 1 w 3"/>
              <a:gd name="T3" fmla="*/ 2 h 2"/>
              <a:gd name="T4" fmla="*/ 3 w 3"/>
              <a:gd name="T5" fmla="*/ 2 h 2"/>
              <a:gd name="T6" fmla="*/ 1 w 3"/>
              <a:gd name="T7" fmla="*/ 0 h 2"/>
              <a:gd name="T8" fmla="*/ 0 w 3"/>
              <a:gd name="T9" fmla="*/ 1 h 2"/>
              <a:gd name="T10" fmla="*/ 0 w 3"/>
              <a:gd name="T11" fmla="*/ 2 h 2"/>
              <a:gd name="T12" fmla="*/ 1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2"/>
                </a:moveTo>
                <a:cubicBezTo>
                  <a:pt x="1" y="2"/>
                  <a:pt x="1" y="2"/>
                  <a:pt x="1" y="2"/>
                </a:cubicBezTo>
                <a:cubicBezTo>
                  <a:pt x="3" y="2"/>
                  <a:pt x="3" y="2"/>
                  <a:pt x="3" y="2"/>
                </a:cubicBezTo>
                <a:cubicBezTo>
                  <a:pt x="3" y="1"/>
                  <a:pt x="2" y="1"/>
                  <a:pt x="1" y="0"/>
                </a:cubicBezTo>
                <a:cubicBezTo>
                  <a:pt x="1" y="1"/>
                  <a:pt x="0" y="1"/>
                  <a:pt x="0" y="1"/>
                </a:cubicBezTo>
                <a:cubicBezTo>
                  <a:pt x="0" y="1"/>
                  <a:pt x="0" y="2"/>
                  <a:pt x="0" y="2"/>
                </a:cubicBezTo>
                <a:cubicBezTo>
                  <a:pt x="1" y="2"/>
                  <a:pt x="1"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0"/>
          <p:cNvSpPr/>
          <p:nvPr/>
        </p:nvSpPr>
        <p:spPr bwMode="auto">
          <a:xfrm>
            <a:off x="3248853" y="4734144"/>
            <a:ext cx="11113" cy="635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1"/>
                  <a:pt x="0" y="0"/>
                </a:cubicBezTo>
                <a:cubicBezTo>
                  <a:pt x="1" y="1"/>
                  <a:pt x="2" y="2"/>
                  <a:pt x="4"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1"/>
          <p:cNvSpPr/>
          <p:nvPr/>
        </p:nvSpPr>
        <p:spPr bwMode="auto">
          <a:xfrm>
            <a:off x="3248853" y="4726206"/>
            <a:ext cx="7938" cy="6350"/>
          </a:xfrm>
          <a:custGeom>
            <a:avLst/>
            <a:gdLst>
              <a:gd name="T0" fmla="*/ 3 w 3"/>
              <a:gd name="T1" fmla="*/ 2 h 2"/>
              <a:gd name="T2" fmla="*/ 2 w 3"/>
              <a:gd name="T3" fmla="*/ 1 h 2"/>
              <a:gd name="T4" fmla="*/ 0 w 3"/>
              <a:gd name="T5" fmla="*/ 0 h 2"/>
              <a:gd name="T6" fmla="*/ 1 w 3"/>
              <a:gd name="T7" fmla="*/ 1 h 2"/>
              <a:gd name="T8" fmla="*/ 1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cubicBezTo>
                  <a:pt x="2" y="2"/>
                  <a:pt x="2" y="1"/>
                  <a:pt x="2" y="1"/>
                </a:cubicBezTo>
                <a:cubicBezTo>
                  <a:pt x="1" y="0"/>
                  <a:pt x="1" y="0"/>
                  <a:pt x="0" y="0"/>
                </a:cubicBezTo>
                <a:cubicBezTo>
                  <a:pt x="1" y="1"/>
                  <a:pt x="1" y="1"/>
                  <a:pt x="1" y="1"/>
                </a:cubicBezTo>
                <a:cubicBezTo>
                  <a:pt x="1" y="2"/>
                  <a:pt x="1" y="2"/>
                  <a:pt x="1" y="2"/>
                </a:cubicBezTo>
                <a:cubicBezTo>
                  <a:pt x="1" y="2"/>
                  <a:pt x="2" y="2"/>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2"/>
          <p:cNvSpPr/>
          <p:nvPr/>
        </p:nvSpPr>
        <p:spPr bwMode="auto">
          <a:xfrm>
            <a:off x="2971040" y="4678581"/>
            <a:ext cx="80963" cy="92075"/>
          </a:xfrm>
          <a:custGeom>
            <a:avLst/>
            <a:gdLst>
              <a:gd name="T0" fmla="*/ 26 w 29"/>
              <a:gd name="T1" fmla="*/ 33 h 33"/>
              <a:gd name="T2" fmla="*/ 27 w 29"/>
              <a:gd name="T3" fmla="*/ 26 h 33"/>
              <a:gd name="T4" fmla="*/ 27 w 29"/>
              <a:gd name="T5" fmla="*/ 25 h 33"/>
              <a:gd name="T6" fmla="*/ 29 w 29"/>
              <a:gd name="T7" fmla="*/ 25 h 33"/>
              <a:gd name="T8" fmla="*/ 28 w 29"/>
              <a:gd name="T9" fmla="*/ 24 h 33"/>
              <a:gd name="T10" fmla="*/ 29 w 29"/>
              <a:gd name="T11" fmla="*/ 24 h 33"/>
              <a:gd name="T12" fmla="*/ 27 w 29"/>
              <a:gd name="T13" fmla="*/ 21 h 33"/>
              <a:gd name="T14" fmla="*/ 25 w 29"/>
              <a:gd name="T15" fmla="*/ 22 h 33"/>
              <a:gd name="T16" fmla="*/ 26 w 29"/>
              <a:gd name="T17" fmla="*/ 22 h 33"/>
              <a:gd name="T18" fmla="*/ 26 w 29"/>
              <a:gd name="T19" fmla="*/ 24 h 33"/>
              <a:gd name="T20" fmla="*/ 26 w 29"/>
              <a:gd name="T21" fmla="*/ 23 h 33"/>
              <a:gd name="T22" fmla="*/ 24 w 29"/>
              <a:gd name="T23" fmla="*/ 23 h 33"/>
              <a:gd name="T24" fmla="*/ 23 w 29"/>
              <a:gd name="T25" fmla="*/ 19 h 33"/>
              <a:gd name="T26" fmla="*/ 21 w 29"/>
              <a:gd name="T27" fmla="*/ 19 h 33"/>
              <a:gd name="T28" fmla="*/ 20 w 29"/>
              <a:gd name="T29" fmla="*/ 18 h 33"/>
              <a:gd name="T30" fmla="*/ 21 w 29"/>
              <a:gd name="T31" fmla="*/ 17 h 33"/>
              <a:gd name="T32" fmla="*/ 21 w 29"/>
              <a:gd name="T33" fmla="*/ 17 h 33"/>
              <a:gd name="T34" fmla="*/ 22 w 29"/>
              <a:gd name="T35" fmla="*/ 16 h 33"/>
              <a:gd name="T36" fmla="*/ 20 w 29"/>
              <a:gd name="T37" fmla="*/ 14 h 33"/>
              <a:gd name="T38" fmla="*/ 20 w 29"/>
              <a:gd name="T39" fmla="*/ 15 h 33"/>
              <a:gd name="T40" fmla="*/ 20 w 29"/>
              <a:gd name="T41" fmla="*/ 14 h 33"/>
              <a:gd name="T42" fmla="*/ 19 w 29"/>
              <a:gd name="T43" fmla="*/ 13 h 33"/>
              <a:gd name="T44" fmla="*/ 18 w 29"/>
              <a:gd name="T45" fmla="*/ 12 h 33"/>
              <a:gd name="T46" fmla="*/ 16 w 29"/>
              <a:gd name="T47" fmla="*/ 12 h 33"/>
              <a:gd name="T48" fmla="*/ 17 w 29"/>
              <a:gd name="T49" fmla="*/ 10 h 33"/>
              <a:gd name="T50" fmla="*/ 15 w 29"/>
              <a:gd name="T51" fmla="*/ 11 h 33"/>
              <a:gd name="T52" fmla="*/ 15 w 29"/>
              <a:gd name="T53" fmla="*/ 10 h 33"/>
              <a:gd name="T54" fmla="*/ 13 w 29"/>
              <a:gd name="T55" fmla="*/ 10 h 33"/>
              <a:gd name="T56" fmla="*/ 10 w 29"/>
              <a:gd name="T57" fmla="*/ 6 h 33"/>
              <a:gd name="T58" fmla="*/ 6 w 29"/>
              <a:gd name="T59" fmla="*/ 2 h 33"/>
              <a:gd name="T60" fmla="*/ 3 w 29"/>
              <a:gd name="T61" fmla="*/ 2 h 33"/>
              <a:gd name="T62" fmla="*/ 0 w 29"/>
              <a:gd name="T63" fmla="*/ 1 h 33"/>
              <a:gd name="T64" fmla="*/ 3 w 29"/>
              <a:gd name="T65" fmla="*/ 6 h 33"/>
              <a:gd name="T66" fmla="*/ 7 w 29"/>
              <a:gd name="T67" fmla="*/ 10 h 33"/>
              <a:gd name="T68" fmla="*/ 9 w 29"/>
              <a:gd name="T69" fmla="*/ 11 h 33"/>
              <a:gd name="T70" fmla="*/ 10 w 29"/>
              <a:gd name="T71" fmla="*/ 15 h 33"/>
              <a:gd name="T72" fmla="*/ 14 w 29"/>
              <a:gd name="T73" fmla="*/ 23 h 33"/>
              <a:gd name="T74" fmla="*/ 18 w 29"/>
              <a:gd name="T75" fmla="*/ 27 h 33"/>
              <a:gd name="T76" fmla="*/ 21 w 29"/>
              <a:gd name="T77" fmla="*/ 30 h 33"/>
              <a:gd name="T78" fmla="*/ 23 w 29"/>
              <a:gd name="T79" fmla="*/ 33 h 33"/>
              <a:gd name="T80" fmla="*/ 23 w 29"/>
              <a:gd name="T81" fmla="*/ 32 h 33"/>
              <a:gd name="T82" fmla="*/ 25 w 29"/>
              <a:gd name="T83" fmla="*/ 32 h 33"/>
              <a:gd name="T84" fmla="*/ 26 w 29"/>
              <a:gd name="T8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3">
                <a:moveTo>
                  <a:pt x="26" y="33"/>
                </a:moveTo>
                <a:cubicBezTo>
                  <a:pt x="26" y="31"/>
                  <a:pt x="26" y="29"/>
                  <a:pt x="27" y="26"/>
                </a:cubicBezTo>
                <a:cubicBezTo>
                  <a:pt x="27" y="26"/>
                  <a:pt x="27" y="25"/>
                  <a:pt x="27" y="25"/>
                </a:cubicBezTo>
                <a:cubicBezTo>
                  <a:pt x="28" y="25"/>
                  <a:pt x="28" y="25"/>
                  <a:pt x="29" y="25"/>
                </a:cubicBezTo>
                <a:cubicBezTo>
                  <a:pt x="28" y="24"/>
                  <a:pt x="28" y="24"/>
                  <a:pt x="28" y="24"/>
                </a:cubicBezTo>
                <a:cubicBezTo>
                  <a:pt x="29" y="24"/>
                  <a:pt x="29" y="24"/>
                  <a:pt x="29" y="24"/>
                </a:cubicBezTo>
                <a:cubicBezTo>
                  <a:pt x="27" y="23"/>
                  <a:pt x="27" y="22"/>
                  <a:pt x="27" y="21"/>
                </a:cubicBezTo>
                <a:cubicBezTo>
                  <a:pt x="25" y="20"/>
                  <a:pt x="25" y="21"/>
                  <a:pt x="25" y="22"/>
                </a:cubicBezTo>
                <a:cubicBezTo>
                  <a:pt x="25" y="22"/>
                  <a:pt x="26" y="22"/>
                  <a:pt x="26" y="22"/>
                </a:cubicBezTo>
                <a:cubicBezTo>
                  <a:pt x="26" y="23"/>
                  <a:pt x="26" y="23"/>
                  <a:pt x="26" y="24"/>
                </a:cubicBezTo>
                <a:cubicBezTo>
                  <a:pt x="26" y="23"/>
                  <a:pt x="26" y="23"/>
                  <a:pt x="26" y="23"/>
                </a:cubicBezTo>
                <a:cubicBezTo>
                  <a:pt x="25" y="23"/>
                  <a:pt x="25" y="23"/>
                  <a:pt x="24" y="23"/>
                </a:cubicBezTo>
                <a:cubicBezTo>
                  <a:pt x="24" y="22"/>
                  <a:pt x="23" y="20"/>
                  <a:pt x="23" y="19"/>
                </a:cubicBezTo>
                <a:cubicBezTo>
                  <a:pt x="22" y="19"/>
                  <a:pt x="22" y="19"/>
                  <a:pt x="21" y="19"/>
                </a:cubicBezTo>
                <a:cubicBezTo>
                  <a:pt x="20" y="18"/>
                  <a:pt x="20" y="18"/>
                  <a:pt x="20" y="18"/>
                </a:cubicBezTo>
                <a:cubicBezTo>
                  <a:pt x="21" y="17"/>
                  <a:pt x="21" y="17"/>
                  <a:pt x="21" y="17"/>
                </a:cubicBezTo>
                <a:cubicBezTo>
                  <a:pt x="21" y="17"/>
                  <a:pt x="21" y="17"/>
                  <a:pt x="21" y="17"/>
                </a:cubicBezTo>
                <a:cubicBezTo>
                  <a:pt x="22" y="16"/>
                  <a:pt x="22" y="16"/>
                  <a:pt x="22" y="16"/>
                </a:cubicBezTo>
                <a:cubicBezTo>
                  <a:pt x="21" y="15"/>
                  <a:pt x="21" y="15"/>
                  <a:pt x="20" y="14"/>
                </a:cubicBezTo>
                <a:cubicBezTo>
                  <a:pt x="20" y="15"/>
                  <a:pt x="20" y="15"/>
                  <a:pt x="20" y="15"/>
                </a:cubicBezTo>
                <a:cubicBezTo>
                  <a:pt x="20" y="14"/>
                  <a:pt x="20" y="14"/>
                  <a:pt x="20" y="14"/>
                </a:cubicBezTo>
                <a:cubicBezTo>
                  <a:pt x="20" y="13"/>
                  <a:pt x="19" y="13"/>
                  <a:pt x="19" y="13"/>
                </a:cubicBezTo>
                <a:cubicBezTo>
                  <a:pt x="18" y="12"/>
                  <a:pt x="18" y="12"/>
                  <a:pt x="18" y="12"/>
                </a:cubicBezTo>
                <a:cubicBezTo>
                  <a:pt x="17" y="12"/>
                  <a:pt x="17" y="12"/>
                  <a:pt x="16" y="12"/>
                </a:cubicBezTo>
                <a:cubicBezTo>
                  <a:pt x="16" y="11"/>
                  <a:pt x="16" y="11"/>
                  <a:pt x="17" y="10"/>
                </a:cubicBezTo>
                <a:cubicBezTo>
                  <a:pt x="16" y="11"/>
                  <a:pt x="16" y="11"/>
                  <a:pt x="15" y="11"/>
                </a:cubicBezTo>
                <a:cubicBezTo>
                  <a:pt x="15" y="10"/>
                  <a:pt x="15" y="10"/>
                  <a:pt x="15" y="10"/>
                </a:cubicBezTo>
                <a:cubicBezTo>
                  <a:pt x="14" y="10"/>
                  <a:pt x="14" y="10"/>
                  <a:pt x="13" y="10"/>
                </a:cubicBezTo>
                <a:cubicBezTo>
                  <a:pt x="12" y="9"/>
                  <a:pt x="11" y="7"/>
                  <a:pt x="10" y="6"/>
                </a:cubicBezTo>
                <a:cubicBezTo>
                  <a:pt x="8" y="5"/>
                  <a:pt x="7" y="3"/>
                  <a:pt x="6" y="2"/>
                </a:cubicBezTo>
                <a:cubicBezTo>
                  <a:pt x="5" y="2"/>
                  <a:pt x="4" y="2"/>
                  <a:pt x="3" y="2"/>
                </a:cubicBezTo>
                <a:cubicBezTo>
                  <a:pt x="2" y="1"/>
                  <a:pt x="1" y="0"/>
                  <a:pt x="0" y="1"/>
                </a:cubicBezTo>
                <a:cubicBezTo>
                  <a:pt x="0" y="3"/>
                  <a:pt x="2" y="4"/>
                  <a:pt x="3" y="6"/>
                </a:cubicBezTo>
                <a:cubicBezTo>
                  <a:pt x="5" y="7"/>
                  <a:pt x="6" y="8"/>
                  <a:pt x="7" y="10"/>
                </a:cubicBezTo>
                <a:cubicBezTo>
                  <a:pt x="7" y="10"/>
                  <a:pt x="8" y="11"/>
                  <a:pt x="9" y="11"/>
                </a:cubicBezTo>
                <a:cubicBezTo>
                  <a:pt x="9" y="12"/>
                  <a:pt x="10" y="14"/>
                  <a:pt x="10" y="15"/>
                </a:cubicBezTo>
                <a:cubicBezTo>
                  <a:pt x="12" y="17"/>
                  <a:pt x="14" y="20"/>
                  <a:pt x="14" y="23"/>
                </a:cubicBezTo>
                <a:cubicBezTo>
                  <a:pt x="15" y="24"/>
                  <a:pt x="17" y="26"/>
                  <a:pt x="18" y="27"/>
                </a:cubicBezTo>
                <a:cubicBezTo>
                  <a:pt x="19" y="28"/>
                  <a:pt x="20" y="29"/>
                  <a:pt x="21" y="30"/>
                </a:cubicBezTo>
                <a:cubicBezTo>
                  <a:pt x="21" y="31"/>
                  <a:pt x="22" y="32"/>
                  <a:pt x="23" y="33"/>
                </a:cubicBezTo>
                <a:cubicBezTo>
                  <a:pt x="23" y="32"/>
                  <a:pt x="23" y="32"/>
                  <a:pt x="23" y="32"/>
                </a:cubicBezTo>
                <a:cubicBezTo>
                  <a:pt x="24" y="32"/>
                  <a:pt x="25" y="32"/>
                  <a:pt x="25" y="32"/>
                </a:cubicBezTo>
                <a:cubicBezTo>
                  <a:pt x="26" y="33"/>
                  <a:pt x="26" y="33"/>
                  <a:pt x="26" y="3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3"/>
          <p:cNvSpPr/>
          <p:nvPr/>
        </p:nvSpPr>
        <p:spPr bwMode="auto">
          <a:xfrm>
            <a:off x="3056765" y="4743669"/>
            <a:ext cx="3175" cy="4763"/>
          </a:xfrm>
          <a:custGeom>
            <a:avLst/>
            <a:gdLst>
              <a:gd name="T0" fmla="*/ 0 w 1"/>
              <a:gd name="T1" fmla="*/ 0 h 2"/>
              <a:gd name="T2" fmla="*/ 0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2"/>
                  <a:pt x="0" y="2"/>
                </a:cubicBezTo>
                <a:cubicBezTo>
                  <a:pt x="0" y="2"/>
                  <a:pt x="0" y="2"/>
                  <a:pt x="1" y="2"/>
                </a:cubicBezTo>
                <a:cubicBezTo>
                  <a:pt x="1" y="2"/>
                  <a:pt x="1" y="1"/>
                  <a:pt x="1" y="1"/>
                </a:cubicBezTo>
                <a:cubicBezTo>
                  <a:pt x="1"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4"/>
          <p:cNvSpPr/>
          <p:nvPr/>
        </p:nvSpPr>
        <p:spPr bwMode="auto">
          <a:xfrm>
            <a:off x="2996440" y="4732556"/>
            <a:ext cx="3175" cy="7938"/>
          </a:xfrm>
          <a:custGeom>
            <a:avLst/>
            <a:gdLst>
              <a:gd name="T0" fmla="*/ 0 w 1"/>
              <a:gd name="T1" fmla="*/ 0 h 3"/>
              <a:gd name="T2" fmla="*/ 1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1" y="3"/>
                </a:cubicBezTo>
                <a:cubicBezTo>
                  <a:pt x="1" y="2"/>
                  <a:pt x="1" y="1"/>
                  <a:pt x="1" y="0"/>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5"/>
          <p:cNvSpPr/>
          <p:nvPr/>
        </p:nvSpPr>
        <p:spPr bwMode="auto">
          <a:xfrm>
            <a:off x="3190115" y="4732556"/>
            <a:ext cx="6350" cy="4763"/>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1"/>
                  <a:pt x="0" y="2"/>
                </a:cubicBezTo>
                <a:cubicBezTo>
                  <a:pt x="1" y="2"/>
                  <a:pt x="2" y="2"/>
                  <a:pt x="2" y="2"/>
                </a:cubicBezTo>
                <a:cubicBezTo>
                  <a:pt x="2"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16"/>
          <p:cNvSpPr/>
          <p:nvPr/>
        </p:nvSpPr>
        <p:spPr bwMode="auto">
          <a:xfrm>
            <a:off x="2974215" y="4700806"/>
            <a:ext cx="4763" cy="6350"/>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17"/>
          <p:cNvSpPr/>
          <p:nvPr/>
        </p:nvSpPr>
        <p:spPr bwMode="auto">
          <a:xfrm>
            <a:off x="2985328" y="4711919"/>
            <a:ext cx="4763" cy="9525"/>
          </a:xfrm>
          <a:custGeom>
            <a:avLst/>
            <a:gdLst>
              <a:gd name="T0" fmla="*/ 0 w 2"/>
              <a:gd name="T1" fmla="*/ 0 h 3"/>
              <a:gd name="T2" fmla="*/ 2 w 2"/>
              <a:gd name="T3" fmla="*/ 3 h 3"/>
              <a:gd name="T4" fmla="*/ 2 w 2"/>
              <a:gd name="T5" fmla="*/ 1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1" y="2"/>
                  <a:pt x="2" y="3"/>
                </a:cubicBezTo>
                <a:cubicBezTo>
                  <a:pt x="2" y="2"/>
                  <a:pt x="2" y="2"/>
                  <a:pt x="2" y="1"/>
                </a:cubicBezTo>
                <a:cubicBezTo>
                  <a:pt x="2" y="1"/>
                  <a:pt x="1" y="0"/>
                  <a:pt x="1" y="0"/>
                </a:cubicBezTo>
                <a:cubicBezTo>
                  <a:pt x="0" y="0"/>
                  <a:pt x="0"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8"/>
          <p:cNvSpPr/>
          <p:nvPr/>
        </p:nvSpPr>
        <p:spPr bwMode="auto">
          <a:xfrm>
            <a:off x="3037715" y="4770656"/>
            <a:ext cx="73025" cy="22225"/>
          </a:xfrm>
          <a:custGeom>
            <a:avLst/>
            <a:gdLst>
              <a:gd name="T0" fmla="*/ 19 w 26"/>
              <a:gd name="T1" fmla="*/ 7 h 8"/>
              <a:gd name="T2" fmla="*/ 23 w 26"/>
              <a:gd name="T3" fmla="*/ 8 h 8"/>
              <a:gd name="T4" fmla="*/ 22 w 26"/>
              <a:gd name="T5" fmla="*/ 7 h 8"/>
              <a:gd name="T6" fmla="*/ 24 w 26"/>
              <a:gd name="T7" fmla="*/ 8 h 8"/>
              <a:gd name="T8" fmla="*/ 26 w 26"/>
              <a:gd name="T9" fmla="*/ 7 h 8"/>
              <a:gd name="T10" fmla="*/ 24 w 26"/>
              <a:gd name="T11" fmla="*/ 6 h 8"/>
              <a:gd name="T12" fmla="*/ 23 w 26"/>
              <a:gd name="T13" fmla="*/ 7 h 8"/>
              <a:gd name="T14" fmla="*/ 23 w 26"/>
              <a:gd name="T15" fmla="*/ 5 h 8"/>
              <a:gd name="T16" fmla="*/ 22 w 26"/>
              <a:gd name="T17" fmla="*/ 5 h 8"/>
              <a:gd name="T18" fmla="*/ 22 w 26"/>
              <a:gd name="T19" fmla="*/ 5 h 8"/>
              <a:gd name="T20" fmla="*/ 19 w 26"/>
              <a:gd name="T21" fmla="*/ 5 h 8"/>
              <a:gd name="T22" fmla="*/ 19 w 26"/>
              <a:gd name="T23" fmla="*/ 4 h 8"/>
              <a:gd name="T24" fmla="*/ 22 w 26"/>
              <a:gd name="T25" fmla="*/ 3 h 8"/>
              <a:gd name="T26" fmla="*/ 22 w 26"/>
              <a:gd name="T27" fmla="*/ 3 h 8"/>
              <a:gd name="T28" fmla="*/ 19 w 26"/>
              <a:gd name="T29" fmla="*/ 3 h 8"/>
              <a:gd name="T30" fmla="*/ 18 w 26"/>
              <a:gd name="T31" fmla="*/ 3 h 8"/>
              <a:gd name="T32" fmla="*/ 14 w 26"/>
              <a:gd name="T33" fmla="*/ 1 h 8"/>
              <a:gd name="T34" fmla="*/ 13 w 26"/>
              <a:gd name="T35" fmla="*/ 3 h 8"/>
              <a:gd name="T36" fmla="*/ 9 w 26"/>
              <a:gd name="T37" fmla="*/ 2 h 8"/>
              <a:gd name="T38" fmla="*/ 8 w 26"/>
              <a:gd name="T39" fmla="*/ 1 h 8"/>
              <a:gd name="T40" fmla="*/ 6 w 26"/>
              <a:gd name="T41" fmla="*/ 1 h 8"/>
              <a:gd name="T42" fmla="*/ 2 w 26"/>
              <a:gd name="T43" fmla="*/ 0 h 8"/>
              <a:gd name="T44" fmla="*/ 0 w 26"/>
              <a:gd name="T45" fmla="*/ 3 h 8"/>
              <a:gd name="T46" fmla="*/ 4 w 26"/>
              <a:gd name="T47" fmla="*/ 3 h 8"/>
              <a:gd name="T48" fmla="*/ 3 w 26"/>
              <a:gd name="T49" fmla="*/ 4 h 8"/>
              <a:gd name="T50" fmla="*/ 9 w 26"/>
              <a:gd name="T51" fmla="*/ 5 h 8"/>
              <a:gd name="T52" fmla="*/ 15 w 26"/>
              <a:gd name="T53" fmla="*/ 7 h 8"/>
              <a:gd name="T54" fmla="*/ 19 w 26"/>
              <a:gd name="T5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8">
                <a:moveTo>
                  <a:pt x="19" y="7"/>
                </a:moveTo>
                <a:cubicBezTo>
                  <a:pt x="20" y="7"/>
                  <a:pt x="22" y="8"/>
                  <a:pt x="23" y="8"/>
                </a:cubicBezTo>
                <a:cubicBezTo>
                  <a:pt x="23" y="8"/>
                  <a:pt x="23" y="7"/>
                  <a:pt x="22" y="7"/>
                </a:cubicBezTo>
                <a:cubicBezTo>
                  <a:pt x="23" y="7"/>
                  <a:pt x="24" y="8"/>
                  <a:pt x="24" y="8"/>
                </a:cubicBezTo>
                <a:cubicBezTo>
                  <a:pt x="25" y="8"/>
                  <a:pt x="25" y="8"/>
                  <a:pt x="26" y="7"/>
                </a:cubicBezTo>
                <a:cubicBezTo>
                  <a:pt x="25" y="7"/>
                  <a:pt x="25" y="6"/>
                  <a:pt x="24" y="6"/>
                </a:cubicBezTo>
                <a:cubicBezTo>
                  <a:pt x="24" y="6"/>
                  <a:pt x="23" y="6"/>
                  <a:pt x="23" y="7"/>
                </a:cubicBezTo>
                <a:cubicBezTo>
                  <a:pt x="23" y="5"/>
                  <a:pt x="23" y="5"/>
                  <a:pt x="23" y="5"/>
                </a:cubicBezTo>
                <a:cubicBezTo>
                  <a:pt x="22" y="5"/>
                  <a:pt x="22" y="5"/>
                  <a:pt x="22" y="5"/>
                </a:cubicBezTo>
                <a:cubicBezTo>
                  <a:pt x="22" y="5"/>
                  <a:pt x="22" y="5"/>
                  <a:pt x="22" y="5"/>
                </a:cubicBezTo>
                <a:cubicBezTo>
                  <a:pt x="21" y="5"/>
                  <a:pt x="20" y="5"/>
                  <a:pt x="19" y="5"/>
                </a:cubicBezTo>
                <a:cubicBezTo>
                  <a:pt x="19" y="4"/>
                  <a:pt x="19" y="4"/>
                  <a:pt x="19" y="4"/>
                </a:cubicBezTo>
                <a:cubicBezTo>
                  <a:pt x="20" y="4"/>
                  <a:pt x="21" y="3"/>
                  <a:pt x="22" y="3"/>
                </a:cubicBezTo>
                <a:cubicBezTo>
                  <a:pt x="22" y="3"/>
                  <a:pt x="22" y="3"/>
                  <a:pt x="22" y="3"/>
                </a:cubicBezTo>
                <a:cubicBezTo>
                  <a:pt x="21" y="3"/>
                  <a:pt x="20" y="3"/>
                  <a:pt x="19" y="3"/>
                </a:cubicBezTo>
                <a:cubicBezTo>
                  <a:pt x="18" y="3"/>
                  <a:pt x="18" y="3"/>
                  <a:pt x="18" y="3"/>
                </a:cubicBezTo>
                <a:cubicBezTo>
                  <a:pt x="17" y="3"/>
                  <a:pt x="15" y="2"/>
                  <a:pt x="14" y="1"/>
                </a:cubicBezTo>
                <a:cubicBezTo>
                  <a:pt x="14" y="2"/>
                  <a:pt x="13" y="2"/>
                  <a:pt x="13" y="3"/>
                </a:cubicBezTo>
                <a:cubicBezTo>
                  <a:pt x="12" y="3"/>
                  <a:pt x="10" y="3"/>
                  <a:pt x="9" y="2"/>
                </a:cubicBezTo>
                <a:cubicBezTo>
                  <a:pt x="9" y="2"/>
                  <a:pt x="9" y="1"/>
                  <a:pt x="8" y="1"/>
                </a:cubicBezTo>
                <a:cubicBezTo>
                  <a:pt x="8" y="1"/>
                  <a:pt x="7" y="1"/>
                  <a:pt x="6" y="1"/>
                </a:cubicBezTo>
                <a:cubicBezTo>
                  <a:pt x="5" y="0"/>
                  <a:pt x="4" y="0"/>
                  <a:pt x="2" y="0"/>
                </a:cubicBezTo>
                <a:cubicBezTo>
                  <a:pt x="2" y="1"/>
                  <a:pt x="1" y="2"/>
                  <a:pt x="0" y="3"/>
                </a:cubicBezTo>
                <a:cubicBezTo>
                  <a:pt x="1" y="3"/>
                  <a:pt x="2" y="3"/>
                  <a:pt x="4" y="3"/>
                </a:cubicBezTo>
                <a:cubicBezTo>
                  <a:pt x="3" y="3"/>
                  <a:pt x="3" y="4"/>
                  <a:pt x="3" y="4"/>
                </a:cubicBezTo>
                <a:cubicBezTo>
                  <a:pt x="5" y="5"/>
                  <a:pt x="7" y="5"/>
                  <a:pt x="9" y="5"/>
                </a:cubicBezTo>
                <a:cubicBezTo>
                  <a:pt x="11" y="5"/>
                  <a:pt x="13" y="7"/>
                  <a:pt x="15" y="7"/>
                </a:cubicBezTo>
                <a:cubicBezTo>
                  <a:pt x="17" y="7"/>
                  <a:pt x="18" y="7"/>
                  <a:pt x="19"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9"/>
          <p:cNvSpPr/>
          <p:nvPr/>
        </p:nvSpPr>
        <p:spPr bwMode="auto">
          <a:xfrm>
            <a:off x="3159953" y="4789706"/>
            <a:ext cx="26988" cy="17463"/>
          </a:xfrm>
          <a:custGeom>
            <a:avLst/>
            <a:gdLst>
              <a:gd name="T0" fmla="*/ 2 w 10"/>
              <a:gd name="T1" fmla="*/ 5 h 6"/>
              <a:gd name="T2" fmla="*/ 4 w 10"/>
              <a:gd name="T3" fmla="*/ 3 h 6"/>
              <a:gd name="T4" fmla="*/ 10 w 10"/>
              <a:gd name="T5" fmla="*/ 0 h 6"/>
              <a:gd name="T6" fmla="*/ 5 w 10"/>
              <a:gd name="T7" fmla="*/ 0 h 6"/>
              <a:gd name="T8" fmla="*/ 4 w 10"/>
              <a:gd name="T9" fmla="*/ 1 h 6"/>
              <a:gd name="T10" fmla="*/ 1 w 10"/>
              <a:gd name="T11" fmla="*/ 3 h 6"/>
              <a:gd name="T12" fmla="*/ 0 w 10"/>
              <a:gd name="T13" fmla="*/ 5 h 6"/>
              <a:gd name="T14" fmla="*/ 2 w 10"/>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2" y="5"/>
                </a:moveTo>
                <a:cubicBezTo>
                  <a:pt x="3" y="5"/>
                  <a:pt x="4" y="4"/>
                  <a:pt x="4" y="3"/>
                </a:cubicBezTo>
                <a:cubicBezTo>
                  <a:pt x="6" y="2"/>
                  <a:pt x="9" y="1"/>
                  <a:pt x="10" y="0"/>
                </a:cubicBezTo>
                <a:cubicBezTo>
                  <a:pt x="8" y="0"/>
                  <a:pt x="7" y="0"/>
                  <a:pt x="5" y="0"/>
                </a:cubicBezTo>
                <a:cubicBezTo>
                  <a:pt x="4" y="1"/>
                  <a:pt x="4" y="1"/>
                  <a:pt x="4" y="1"/>
                </a:cubicBezTo>
                <a:cubicBezTo>
                  <a:pt x="3" y="2"/>
                  <a:pt x="2" y="2"/>
                  <a:pt x="1" y="3"/>
                </a:cubicBezTo>
                <a:cubicBezTo>
                  <a:pt x="1" y="4"/>
                  <a:pt x="1" y="5"/>
                  <a:pt x="0" y="5"/>
                </a:cubicBezTo>
                <a:cubicBezTo>
                  <a:pt x="0" y="5"/>
                  <a:pt x="1" y="6"/>
                  <a:pt x="2" y="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20"/>
          <p:cNvSpPr/>
          <p:nvPr/>
        </p:nvSpPr>
        <p:spPr bwMode="auto">
          <a:xfrm>
            <a:off x="3110740" y="4788119"/>
            <a:ext cx="22225" cy="7938"/>
          </a:xfrm>
          <a:custGeom>
            <a:avLst/>
            <a:gdLst>
              <a:gd name="T0" fmla="*/ 2 w 8"/>
              <a:gd name="T1" fmla="*/ 2 h 3"/>
              <a:gd name="T2" fmla="*/ 2 w 8"/>
              <a:gd name="T3" fmla="*/ 3 h 3"/>
              <a:gd name="T4" fmla="*/ 8 w 8"/>
              <a:gd name="T5" fmla="*/ 2 h 3"/>
              <a:gd name="T6" fmla="*/ 8 w 8"/>
              <a:gd name="T7" fmla="*/ 0 h 3"/>
              <a:gd name="T8" fmla="*/ 5 w 8"/>
              <a:gd name="T9" fmla="*/ 0 h 3"/>
              <a:gd name="T10" fmla="*/ 5 w 8"/>
              <a:gd name="T11" fmla="*/ 2 h 3"/>
              <a:gd name="T12" fmla="*/ 2 w 8"/>
              <a:gd name="T13" fmla="*/ 1 h 3"/>
              <a:gd name="T14" fmla="*/ 2 w 8"/>
              <a:gd name="T15" fmla="*/ 0 h 3"/>
              <a:gd name="T16" fmla="*/ 1 w 8"/>
              <a:gd name="T17" fmla="*/ 0 h 3"/>
              <a:gd name="T18" fmla="*/ 0 w 8"/>
              <a:gd name="T19" fmla="*/ 2 h 3"/>
              <a:gd name="T20" fmla="*/ 1 w 8"/>
              <a:gd name="T21" fmla="*/ 3 h 3"/>
              <a:gd name="T22" fmla="*/ 2 w 8"/>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3">
                <a:moveTo>
                  <a:pt x="2" y="2"/>
                </a:moveTo>
                <a:cubicBezTo>
                  <a:pt x="2" y="2"/>
                  <a:pt x="2" y="3"/>
                  <a:pt x="2" y="3"/>
                </a:cubicBezTo>
                <a:cubicBezTo>
                  <a:pt x="4" y="3"/>
                  <a:pt x="6" y="2"/>
                  <a:pt x="8" y="2"/>
                </a:cubicBezTo>
                <a:cubicBezTo>
                  <a:pt x="8" y="2"/>
                  <a:pt x="8" y="1"/>
                  <a:pt x="8" y="0"/>
                </a:cubicBezTo>
                <a:cubicBezTo>
                  <a:pt x="7" y="0"/>
                  <a:pt x="6" y="0"/>
                  <a:pt x="5" y="0"/>
                </a:cubicBezTo>
                <a:cubicBezTo>
                  <a:pt x="5" y="1"/>
                  <a:pt x="5" y="1"/>
                  <a:pt x="5" y="2"/>
                </a:cubicBezTo>
                <a:cubicBezTo>
                  <a:pt x="4" y="1"/>
                  <a:pt x="3" y="0"/>
                  <a:pt x="2" y="1"/>
                </a:cubicBezTo>
                <a:cubicBezTo>
                  <a:pt x="2" y="0"/>
                  <a:pt x="2" y="0"/>
                  <a:pt x="2" y="0"/>
                </a:cubicBezTo>
                <a:cubicBezTo>
                  <a:pt x="1" y="0"/>
                  <a:pt x="1" y="0"/>
                  <a:pt x="1" y="0"/>
                </a:cubicBezTo>
                <a:cubicBezTo>
                  <a:pt x="0" y="1"/>
                  <a:pt x="0" y="2"/>
                  <a:pt x="0" y="2"/>
                </a:cubicBezTo>
                <a:cubicBezTo>
                  <a:pt x="0" y="3"/>
                  <a:pt x="1" y="3"/>
                  <a:pt x="1" y="3"/>
                </a:cubicBezTo>
                <a:cubicBezTo>
                  <a:pt x="2" y="2"/>
                  <a:pt x="2"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21"/>
          <p:cNvSpPr/>
          <p:nvPr/>
        </p:nvSpPr>
        <p:spPr bwMode="auto">
          <a:xfrm>
            <a:off x="3129790" y="4796056"/>
            <a:ext cx="12700" cy="7938"/>
          </a:xfrm>
          <a:custGeom>
            <a:avLst/>
            <a:gdLst>
              <a:gd name="T0" fmla="*/ 3 w 5"/>
              <a:gd name="T1" fmla="*/ 3 h 3"/>
              <a:gd name="T2" fmla="*/ 5 w 5"/>
              <a:gd name="T3" fmla="*/ 3 h 3"/>
              <a:gd name="T4" fmla="*/ 2 w 5"/>
              <a:gd name="T5" fmla="*/ 1 h 3"/>
              <a:gd name="T6" fmla="*/ 0 w 5"/>
              <a:gd name="T7" fmla="*/ 1 h 3"/>
              <a:gd name="T8" fmla="*/ 2 w 5"/>
              <a:gd name="T9" fmla="*/ 2 h 3"/>
              <a:gd name="T10" fmla="*/ 3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3" y="3"/>
                </a:moveTo>
                <a:cubicBezTo>
                  <a:pt x="3" y="3"/>
                  <a:pt x="4" y="3"/>
                  <a:pt x="5" y="3"/>
                </a:cubicBezTo>
                <a:cubicBezTo>
                  <a:pt x="4" y="2"/>
                  <a:pt x="3" y="1"/>
                  <a:pt x="2" y="1"/>
                </a:cubicBezTo>
                <a:cubicBezTo>
                  <a:pt x="1" y="0"/>
                  <a:pt x="0" y="1"/>
                  <a:pt x="0" y="1"/>
                </a:cubicBezTo>
                <a:cubicBezTo>
                  <a:pt x="0" y="2"/>
                  <a:pt x="1" y="2"/>
                  <a:pt x="2" y="2"/>
                </a:cubicBezTo>
                <a:cubicBezTo>
                  <a:pt x="2" y="2"/>
                  <a:pt x="2" y="3"/>
                  <a:pt x="3"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22"/>
          <p:cNvSpPr/>
          <p:nvPr/>
        </p:nvSpPr>
        <p:spPr bwMode="auto">
          <a:xfrm>
            <a:off x="3134553" y="4788119"/>
            <a:ext cx="39688" cy="7938"/>
          </a:xfrm>
          <a:custGeom>
            <a:avLst/>
            <a:gdLst>
              <a:gd name="T0" fmla="*/ 7 w 14"/>
              <a:gd name="T1" fmla="*/ 2 h 3"/>
              <a:gd name="T2" fmla="*/ 8 w 14"/>
              <a:gd name="T3" fmla="*/ 2 h 3"/>
              <a:gd name="T4" fmla="*/ 8 w 14"/>
              <a:gd name="T5" fmla="*/ 1 h 3"/>
              <a:gd name="T6" fmla="*/ 11 w 14"/>
              <a:gd name="T7" fmla="*/ 1 h 3"/>
              <a:gd name="T8" fmla="*/ 12 w 14"/>
              <a:gd name="T9" fmla="*/ 1 h 3"/>
              <a:gd name="T10" fmla="*/ 14 w 14"/>
              <a:gd name="T11" fmla="*/ 1 h 3"/>
              <a:gd name="T12" fmla="*/ 14 w 14"/>
              <a:gd name="T13" fmla="*/ 0 h 3"/>
              <a:gd name="T14" fmla="*/ 12 w 14"/>
              <a:gd name="T15" fmla="*/ 0 h 3"/>
              <a:gd name="T16" fmla="*/ 8 w 14"/>
              <a:gd name="T17" fmla="*/ 0 h 3"/>
              <a:gd name="T18" fmla="*/ 7 w 14"/>
              <a:gd name="T19" fmla="*/ 1 h 3"/>
              <a:gd name="T20" fmla="*/ 5 w 14"/>
              <a:gd name="T21" fmla="*/ 1 h 3"/>
              <a:gd name="T22" fmla="*/ 1 w 14"/>
              <a:gd name="T23" fmla="*/ 0 h 3"/>
              <a:gd name="T24" fmla="*/ 0 w 14"/>
              <a:gd name="T25" fmla="*/ 2 h 3"/>
              <a:gd name="T26" fmla="*/ 7 w 14"/>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
                <a:moveTo>
                  <a:pt x="7" y="2"/>
                </a:moveTo>
                <a:cubicBezTo>
                  <a:pt x="8" y="2"/>
                  <a:pt x="8" y="2"/>
                  <a:pt x="8" y="2"/>
                </a:cubicBezTo>
                <a:cubicBezTo>
                  <a:pt x="8" y="1"/>
                  <a:pt x="8" y="1"/>
                  <a:pt x="8" y="1"/>
                </a:cubicBezTo>
                <a:cubicBezTo>
                  <a:pt x="9" y="1"/>
                  <a:pt x="10" y="1"/>
                  <a:pt x="11" y="1"/>
                </a:cubicBezTo>
                <a:cubicBezTo>
                  <a:pt x="12" y="1"/>
                  <a:pt x="12" y="1"/>
                  <a:pt x="12" y="1"/>
                </a:cubicBezTo>
                <a:cubicBezTo>
                  <a:pt x="12" y="1"/>
                  <a:pt x="13" y="1"/>
                  <a:pt x="14" y="1"/>
                </a:cubicBezTo>
                <a:cubicBezTo>
                  <a:pt x="14" y="0"/>
                  <a:pt x="14" y="0"/>
                  <a:pt x="14" y="0"/>
                </a:cubicBezTo>
                <a:cubicBezTo>
                  <a:pt x="13" y="0"/>
                  <a:pt x="13" y="0"/>
                  <a:pt x="12" y="0"/>
                </a:cubicBezTo>
                <a:cubicBezTo>
                  <a:pt x="11" y="0"/>
                  <a:pt x="9" y="0"/>
                  <a:pt x="8" y="0"/>
                </a:cubicBezTo>
                <a:cubicBezTo>
                  <a:pt x="7" y="0"/>
                  <a:pt x="7" y="1"/>
                  <a:pt x="7" y="1"/>
                </a:cubicBezTo>
                <a:cubicBezTo>
                  <a:pt x="6" y="1"/>
                  <a:pt x="5" y="1"/>
                  <a:pt x="5" y="1"/>
                </a:cubicBezTo>
                <a:cubicBezTo>
                  <a:pt x="4" y="1"/>
                  <a:pt x="2" y="0"/>
                  <a:pt x="1" y="0"/>
                </a:cubicBezTo>
                <a:cubicBezTo>
                  <a:pt x="1" y="1"/>
                  <a:pt x="1" y="1"/>
                  <a:pt x="0" y="2"/>
                </a:cubicBezTo>
                <a:cubicBezTo>
                  <a:pt x="2" y="2"/>
                  <a:pt x="5" y="3"/>
                  <a:pt x="7"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23"/>
          <p:cNvSpPr/>
          <p:nvPr/>
        </p:nvSpPr>
        <p:spPr bwMode="auto">
          <a:xfrm>
            <a:off x="3190115" y="4707156"/>
            <a:ext cx="11113" cy="25400"/>
          </a:xfrm>
          <a:custGeom>
            <a:avLst/>
            <a:gdLst>
              <a:gd name="T0" fmla="*/ 1 w 4"/>
              <a:gd name="T1" fmla="*/ 8 h 9"/>
              <a:gd name="T2" fmla="*/ 1 w 4"/>
              <a:gd name="T3" fmla="*/ 7 h 9"/>
              <a:gd name="T4" fmla="*/ 1 w 4"/>
              <a:gd name="T5" fmla="*/ 7 h 9"/>
              <a:gd name="T6" fmla="*/ 1 w 4"/>
              <a:gd name="T7" fmla="*/ 7 h 9"/>
              <a:gd name="T8" fmla="*/ 1 w 4"/>
              <a:gd name="T9" fmla="*/ 8 h 9"/>
              <a:gd name="T10" fmla="*/ 3 w 4"/>
              <a:gd name="T11" fmla="*/ 9 h 9"/>
              <a:gd name="T12" fmla="*/ 1 w 4"/>
              <a:gd name="T13" fmla="*/ 6 h 9"/>
              <a:gd name="T14" fmla="*/ 2 w 4"/>
              <a:gd name="T15" fmla="*/ 5 h 9"/>
              <a:gd name="T16" fmla="*/ 4 w 4"/>
              <a:gd name="T17" fmla="*/ 5 h 9"/>
              <a:gd name="T18" fmla="*/ 3 w 4"/>
              <a:gd name="T19" fmla="*/ 4 h 9"/>
              <a:gd name="T20" fmla="*/ 4 w 4"/>
              <a:gd name="T21" fmla="*/ 3 h 9"/>
              <a:gd name="T22" fmla="*/ 4 w 4"/>
              <a:gd name="T23" fmla="*/ 1 h 9"/>
              <a:gd name="T24" fmla="*/ 2 w 4"/>
              <a:gd name="T25" fmla="*/ 2 h 9"/>
              <a:gd name="T26" fmla="*/ 2 w 4"/>
              <a:gd name="T27" fmla="*/ 2 h 9"/>
              <a:gd name="T28" fmla="*/ 2 w 4"/>
              <a:gd name="T29" fmla="*/ 1 h 9"/>
              <a:gd name="T30" fmla="*/ 2 w 4"/>
              <a:gd name="T31" fmla="*/ 0 h 9"/>
              <a:gd name="T32" fmla="*/ 0 w 4"/>
              <a:gd name="T33" fmla="*/ 4 h 9"/>
              <a:gd name="T34" fmla="*/ 1 w 4"/>
              <a:gd name="T35" fmla="*/ 4 h 9"/>
              <a:gd name="T36" fmla="*/ 0 w 4"/>
              <a:gd name="T37" fmla="*/ 4 h 9"/>
              <a:gd name="T38" fmla="*/ 1 w 4"/>
              <a:gd name="T39" fmla="*/ 5 h 9"/>
              <a:gd name="T40" fmla="*/ 1 w 4"/>
              <a:gd name="T41" fmla="*/ 7 h 9"/>
              <a:gd name="T42" fmla="*/ 0 w 4"/>
              <a:gd name="T43" fmla="*/ 7 h 9"/>
              <a:gd name="T44" fmla="*/ 0 w 4"/>
              <a:gd name="T45" fmla="*/ 8 h 9"/>
              <a:gd name="T46" fmla="*/ 2 w 4"/>
              <a:gd name="T47" fmla="*/ 9 h 9"/>
              <a:gd name="T48" fmla="*/ 1 w 4"/>
              <a:gd name="T4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9">
                <a:moveTo>
                  <a:pt x="1" y="8"/>
                </a:moveTo>
                <a:cubicBezTo>
                  <a:pt x="1" y="7"/>
                  <a:pt x="1" y="7"/>
                  <a:pt x="1" y="7"/>
                </a:cubicBezTo>
                <a:cubicBezTo>
                  <a:pt x="1" y="7"/>
                  <a:pt x="1" y="7"/>
                  <a:pt x="1" y="7"/>
                </a:cubicBezTo>
                <a:cubicBezTo>
                  <a:pt x="1" y="7"/>
                  <a:pt x="1" y="7"/>
                  <a:pt x="1" y="7"/>
                </a:cubicBezTo>
                <a:cubicBezTo>
                  <a:pt x="1" y="8"/>
                  <a:pt x="1" y="8"/>
                  <a:pt x="1" y="8"/>
                </a:cubicBezTo>
                <a:cubicBezTo>
                  <a:pt x="2" y="8"/>
                  <a:pt x="2" y="8"/>
                  <a:pt x="3" y="9"/>
                </a:cubicBezTo>
                <a:cubicBezTo>
                  <a:pt x="2" y="8"/>
                  <a:pt x="2" y="7"/>
                  <a:pt x="1" y="6"/>
                </a:cubicBezTo>
                <a:cubicBezTo>
                  <a:pt x="2" y="5"/>
                  <a:pt x="2" y="5"/>
                  <a:pt x="2" y="5"/>
                </a:cubicBezTo>
                <a:cubicBezTo>
                  <a:pt x="2" y="5"/>
                  <a:pt x="3" y="5"/>
                  <a:pt x="4" y="5"/>
                </a:cubicBezTo>
                <a:cubicBezTo>
                  <a:pt x="3" y="4"/>
                  <a:pt x="3" y="4"/>
                  <a:pt x="3" y="4"/>
                </a:cubicBezTo>
                <a:cubicBezTo>
                  <a:pt x="3" y="3"/>
                  <a:pt x="3" y="3"/>
                  <a:pt x="4" y="3"/>
                </a:cubicBezTo>
                <a:cubicBezTo>
                  <a:pt x="4" y="2"/>
                  <a:pt x="4" y="2"/>
                  <a:pt x="4" y="1"/>
                </a:cubicBezTo>
                <a:cubicBezTo>
                  <a:pt x="3" y="1"/>
                  <a:pt x="3" y="2"/>
                  <a:pt x="2" y="2"/>
                </a:cubicBezTo>
                <a:cubicBezTo>
                  <a:pt x="2" y="2"/>
                  <a:pt x="2" y="2"/>
                  <a:pt x="2" y="2"/>
                </a:cubicBezTo>
                <a:cubicBezTo>
                  <a:pt x="2" y="2"/>
                  <a:pt x="2" y="1"/>
                  <a:pt x="2" y="1"/>
                </a:cubicBezTo>
                <a:cubicBezTo>
                  <a:pt x="2" y="0"/>
                  <a:pt x="2" y="0"/>
                  <a:pt x="2" y="0"/>
                </a:cubicBezTo>
                <a:cubicBezTo>
                  <a:pt x="1" y="1"/>
                  <a:pt x="0" y="2"/>
                  <a:pt x="0" y="4"/>
                </a:cubicBezTo>
                <a:cubicBezTo>
                  <a:pt x="1" y="4"/>
                  <a:pt x="1" y="4"/>
                  <a:pt x="1" y="4"/>
                </a:cubicBezTo>
                <a:cubicBezTo>
                  <a:pt x="0" y="4"/>
                  <a:pt x="0" y="4"/>
                  <a:pt x="0" y="4"/>
                </a:cubicBezTo>
                <a:cubicBezTo>
                  <a:pt x="1" y="5"/>
                  <a:pt x="1" y="5"/>
                  <a:pt x="1" y="5"/>
                </a:cubicBezTo>
                <a:cubicBezTo>
                  <a:pt x="1" y="5"/>
                  <a:pt x="1" y="6"/>
                  <a:pt x="1" y="7"/>
                </a:cubicBezTo>
                <a:cubicBezTo>
                  <a:pt x="0" y="7"/>
                  <a:pt x="0" y="7"/>
                  <a:pt x="0" y="7"/>
                </a:cubicBezTo>
                <a:cubicBezTo>
                  <a:pt x="0" y="7"/>
                  <a:pt x="0" y="8"/>
                  <a:pt x="0" y="8"/>
                </a:cubicBezTo>
                <a:cubicBezTo>
                  <a:pt x="0" y="8"/>
                  <a:pt x="1" y="8"/>
                  <a:pt x="2" y="9"/>
                </a:cubicBezTo>
                <a:cubicBezTo>
                  <a:pt x="1" y="8"/>
                  <a:pt x="1" y="8"/>
                  <a:pt x="1" y="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24"/>
          <p:cNvSpPr/>
          <p:nvPr/>
        </p:nvSpPr>
        <p:spPr bwMode="auto">
          <a:xfrm>
            <a:off x="3182178" y="4748431"/>
            <a:ext cx="7938" cy="6350"/>
          </a:xfrm>
          <a:custGeom>
            <a:avLst/>
            <a:gdLst>
              <a:gd name="T0" fmla="*/ 3 w 3"/>
              <a:gd name="T1" fmla="*/ 1 h 2"/>
              <a:gd name="T2" fmla="*/ 2 w 3"/>
              <a:gd name="T3" fmla="*/ 0 h 2"/>
              <a:gd name="T4" fmla="*/ 1 w 3"/>
              <a:gd name="T5" fmla="*/ 0 h 2"/>
              <a:gd name="T6" fmla="*/ 0 w 3"/>
              <a:gd name="T7" fmla="*/ 0 h 2"/>
              <a:gd name="T8" fmla="*/ 0 w 3"/>
              <a:gd name="T9" fmla="*/ 1 h 2"/>
              <a:gd name="T10" fmla="*/ 1 w 3"/>
              <a:gd name="T11" fmla="*/ 2 h 2"/>
              <a:gd name="T12" fmla="*/ 2 w 3"/>
              <a:gd name="T13" fmla="*/ 2 h 2"/>
              <a:gd name="T14" fmla="*/ 3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1"/>
                </a:moveTo>
                <a:cubicBezTo>
                  <a:pt x="2" y="0"/>
                  <a:pt x="2" y="0"/>
                  <a:pt x="2" y="0"/>
                </a:cubicBezTo>
                <a:cubicBezTo>
                  <a:pt x="1" y="0"/>
                  <a:pt x="1" y="0"/>
                  <a:pt x="1" y="0"/>
                </a:cubicBezTo>
                <a:cubicBezTo>
                  <a:pt x="1" y="0"/>
                  <a:pt x="0" y="0"/>
                  <a:pt x="0" y="0"/>
                </a:cubicBezTo>
                <a:cubicBezTo>
                  <a:pt x="0" y="1"/>
                  <a:pt x="0" y="1"/>
                  <a:pt x="0" y="1"/>
                </a:cubicBezTo>
                <a:cubicBezTo>
                  <a:pt x="1" y="2"/>
                  <a:pt x="1" y="2"/>
                  <a:pt x="1" y="2"/>
                </a:cubicBezTo>
                <a:cubicBezTo>
                  <a:pt x="1" y="2"/>
                  <a:pt x="2" y="2"/>
                  <a:pt x="2" y="2"/>
                </a:cubicBezTo>
                <a:cubicBezTo>
                  <a:pt x="3" y="1"/>
                  <a:pt x="3" y="1"/>
                  <a:pt x="3"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25"/>
          <p:cNvSpPr/>
          <p:nvPr/>
        </p:nvSpPr>
        <p:spPr bwMode="auto">
          <a:xfrm>
            <a:off x="2283653" y="4295994"/>
            <a:ext cx="22225" cy="30163"/>
          </a:xfrm>
          <a:custGeom>
            <a:avLst/>
            <a:gdLst>
              <a:gd name="T0" fmla="*/ 2 w 8"/>
              <a:gd name="T1" fmla="*/ 11 h 11"/>
              <a:gd name="T2" fmla="*/ 7 w 8"/>
              <a:gd name="T3" fmla="*/ 9 h 11"/>
              <a:gd name="T4" fmla="*/ 7 w 8"/>
              <a:gd name="T5" fmla="*/ 5 h 11"/>
              <a:gd name="T6" fmla="*/ 6 w 8"/>
              <a:gd name="T7" fmla="*/ 4 h 11"/>
              <a:gd name="T8" fmla="*/ 7 w 8"/>
              <a:gd name="T9" fmla="*/ 4 h 11"/>
              <a:gd name="T10" fmla="*/ 8 w 8"/>
              <a:gd name="T11" fmla="*/ 3 h 11"/>
              <a:gd name="T12" fmla="*/ 7 w 8"/>
              <a:gd name="T13" fmla="*/ 1 h 11"/>
              <a:gd name="T14" fmla="*/ 5 w 8"/>
              <a:gd name="T15" fmla="*/ 1 h 11"/>
              <a:gd name="T16" fmla="*/ 4 w 8"/>
              <a:gd name="T17" fmla="*/ 1 h 11"/>
              <a:gd name="T18" fmla="*/ 2 w 8"/>
              <a:gd name="T19" fmla="*/ 2 h 11"/>
              <a:gd name="T20" fmla="*/ 3 w 8"/>
              <a:gd name="T21" fmla="*/ 3 h 11"/>
              <a:gd name="T22" fmla="*/ 0 w 8"/>
              <a:gd name="T23" fmla="*/ 3 h 11"/>
              <a:gd name="T24" fmla="*/ 0 w 8"/>
              <a:gd name="T25" fmla="*/ 5 h 11"/>
              <a:gd name="T26" fmla="*/ 0 w 8"/>
              <a:gd name="T27" fmla="*/ 6 h 11"/>
              <a:gd name="T28" fmla="*/ 2 w 8"/>
              <a:gd name="T29" fmla="*/ 6 h 11"/>
              <a:gd name="T30" fmla="*/ 1 w 8"/>
              <a:gd name="T31" fmla="*/ 7 h 11"/>
              <a:gd name="T32" fmla="*/ 1 w 8"/>
              <a:gd name="T33" fmla="*/ 8 h 11"/>
              <a:gd name="T34" fmla="*/ 0 w 8"/>
              <a:gd name="T35" fmla="*/ 9 h 11"/>
              <a:gd name="T36" fmla="*/ 0 w 8"/>
              <a:gd name="T37" fmla="*/ 10 h 11"/>
              <a:gd name="T38" fmla="*/ 2 w 8"/>
              <a:gd name="T3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1">
                <a:moveTo>
                  <a:pt x="2" y="11"/>
                </a:moveTo>
                <a:cubicBezTo>
                  <a:pt x="4" y="10"/>
                  <a:pt x="5" y="9"/>
                  <a:pt x="7" y="9"/>
                </a:cubicBezTo>
                <a:cubicBezTo>
                  <a:pt x="7" y="8"/>
                  <a:pt x="7" y="6"/>
                  <a:pt x="7" y="5"/>
                </a:cubicBezTo>
                <a:cubicBezTo>
                  <a:pt x="6" y="4"/>
                  <a:pt x="6" y="4"/>
                  <a:pt x="6" y="4"/>
                </a:cubicBezTo>
                <a:cubicBezTo>
                  <a:pt x="7" y="4"/>
                  <a:pt x="7" y="4"/>
                  <a:pt x="7" y="4"/>
                </a:cubicBezTo>
                <a:cubicBezTo>
                  <a:pt x="7" y="4"/>
                  <a:pt x="8" y="4"/>
                  <a:pt x="8" y="3"/>
                </a:cubicBezTo>
                <a:cubicBezTo>
                  <a:pt x="8" y="2"/>
                  <a:pt x="7" y="1"/>
                  <a:pt x="7" y="1"/>
                </a:cubicBezTo>
                <a:cubicBezTo>
                  <a:pt x="6" y="1"/>
                  <a:pt x="5" y="1"/>
                  <a:pt x="5" y="1"/>
                </a:cubicBezTo>
                <a:cubicBezTo>
                  <a:pt x="4" y="1"/>
                  <a:pt x="4" y="1"/>
                  <a:pt x="4" y="1"/>
                </a:cubicBezTo>
                <a:cubicBezTo>
                  <a:pt x="3" y="0"/>
                  <a:pt x="2" y="2"/>
                  <a:pt x="2" y="2"/>
                </a:cubicBezTo>
                <a:cubicBezTo>
                  <a:pt x="3" y="3"/>
                  <a:pt x="3" y="3"/>
                  <a:pt x="3" y="3"/>
                </a:cubicBezTo>
                <a:cubicBezTo>
                  <a:pt x="2" y="3"/>
                  <a:pt x="1" y="4"/>
                  <a:pt x="0" y="3"/>
                </a:cubicBezTo>
                <a:cubicBezTo>
                  <a:pt x="0" y="4"/>
                  <a:pt x="0" y="4"/>
                  <a:pt x="0" y="5"/>
                </a:cubicBezTo>
                <a:cubicBezTo>
                  <a:pt x="0" y="6"/>
                  <a:pt x="0" y="6"/>
                  <a:pt x="0" y="6"/>
                </a:cubicBezTo>
                <a:cubicBezTo>
                  <a:pt x="0" y="6"/>
                  <a:pt x="1" y="6"/>
                  <a:pt x="2" y="6"/>
                </a:cubicBezTo>
                <a:cubicBezTo>
                  <a:pt x="1" y="7"/>
                  <a:pt x="1" y="7"/>
                  <a:pt x="1" y="7"/>
                </a:cubicBezTo>
                <a:cubicBezTo>
                  <a:pt x="1" y="7"/>
                  <a:pt x="0" y="8"/>
                  <a:pt x="1" y="8"/>
                </a:cubicBezTo>
                <a:cubicBezTo>
                  <a:pt x="0" y="9"/>
                  <a:pt x="0" y="9"/>
                  <a:pt x="0" y="9"/>
                </a:cubicBezTo>
                <a:cubicBezTo>
                  <a:pt x="0" y="10"/>
                  <a:pt x="0" y="10"/>
                  <a:pt x="0" y="10"/>
                </a:cubicBezTo>
                <a:cubicBezTo>
                  <a:pt x="0" y="10"/>
                  <a:pt x="1" y="11"/>
                  <a:pt x="2" y="1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26"/>
          <p:cNvSpPr/>
          <p:nvPr/>
        </p:nvSpPr>
        <p:spPr bwMode="auto">
          <a:xfrm>
            <a:off x="1856615" y="4140419"/>
            <a:ext cx="12700" cy="14288"/>
          </a:xfrm>
          <a:custGeom>
            <a:avLst/>
            <a:gdLst>
              <a:gd name="T0" fmla="*/ 4 w 5"/>
              <a:gd name="T1" fmla="*/ 1 h 5"/>
              <a:gd name="T2" fmla="*/ 1 w 5"/>
              <a:gd name="T3" fmla="*/ 0 h 5"/>
              <a:gd name="T4" fmla="*/ 0 w 5"/>
              <a:gd name="T5" fmla="*/ 2 h 5"/>
              <a:gd name="T6" fmla="*/ 1 w 5"/>
              <a:gd name="T7" fmla="*/ 2 h 5"/>
              <a:gd name="T8" fmla="*/ 0 w 5"/>
              <a:gd name="T9" fmla="*/ 3 h 5"/>
              <a:gd name="T10" fmla="*/ 0 w 5"/>
              <a:gd name="T11" fmla="*/ 3 h 5"/>
              <a:gd name="T12" fmla="*/ 1 w 5"/>
              <a:gd name="T13" fmla="*/ 3 h 5"/>
              <a:gd name="T14" fmla="*/ 1 w 5"/>
              <a:gd name="T15" fmla="*/ 4 h 5"/>
              <a:gd name="T16" fmla="*/ 4 w 5"/>
              <a:gd name="T17" fmla="*/ 5 h 5"/>
              <a:gd name="T18" fmla="*/ 5 w 5"/>
              <a:gd name="T19" fmla="*/ 4 h 5"/>
              <a:gd name="T20" fmla="*/ 2 w 5"/>
              <a:gd name="T21" fmla="*/ 3 h 5"/>
              <a:gd name="T22" fmla="*/ 4 w 5"/>
              <a:gd name="T23" fmla="*/ 3 h 5"/>
              <a:gd name="T24" fmla="*/ 4 w 5"/>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1"/>
                </a:moveTo>
                <a:cubicBezTo>
                  <a:pt x="3" y="1"/>
                  <a:pt x="2" y="0"/>
                  <a:pt x="1" y="0"/>
                </a:cubicBezTo>
                <a:cubicBezTo>
                  <a:pt x="0" y="0"/>
                  <a:pt x="0" y="1"/>
                  <a:pt x="0" y="2"/>
                </a:cubicBezTo>
                <a:cubicBezTo>
                  <a:pt x="1" y="2"/>
                  <a:pt x="1" y="2"/>
                  <a:pt x="1" y="2"/>
                </a:cubicBezTo>
                <a:cubicBezTo>
                  <a:pt x="0" y="3"/>
                  <a:pt x="0" y="3"/>
                  <a:pt x="0" y="3"/>
                </a:cubicBezTo>
                <a:cubicBezTo>
                  <a:pt x="0" y="3"/>
                  <a:pt x="0" y="3"/>
                  <a:pt x="0" y="3"/>
                </a:cubicBezTo>
                <a:cubicBezTo>
                  <a:pt x="1" y="3"/>
                  <a:pt x="1" y="3"/>
                  <a:pt x="1" y="3"/>
                </a:cubicBezTo>
                <a:cubicBezTo>
                  <a:pt x="1" y="4"/>
                  <a:pt x="1" y="4"/>
                  <a:pt x="1" y="4"/>
                </a:cubicBezTo>
                <a:cubicBezTo>
                  <a:pt x="2" y="4"/>
                  <a:pt x="3" y="5"/>
                  <a:pt x="4" y="5"/>
                </a:cubicBezTo>
                <a:cubicBezTo>
                  <a:pt x="5" y="4"/>
                  <a:pt x="5" y="4"/>
                  <a:pt x="5" y="4"/>
                </a:cubicBezTo>
                <a:cubicBezTo>
                  <a:pt x="4" y="3"/>
                  <a:pt x="3" y="3"/>
                  <a:pt x="2" y="3"/>
                </a:cubicBezTo>
                <a:cubicBezTo>
                  <a:pt x="4" y="3"/>
                  <a:pt x="4" y="3"/>
                  <a:pt x="4" y="3"/>
                </a:cubicBezTo>
                <a:cubicBezTo>
                  <a:pt x="4" y="2"/>
                  <a:pt x="4" y="2"/>
                  <a:pt x="4"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27"/>
          <p:cNvSpPr/>
          <p:nvPr/>
        </p:nvSpPr>
        <p:spPr bwMode="auto">
          <a:xfrm>
            <a:off x="1853440" y="4099144"/>
            <a:ext cx="127000" cy="82550"/>
          </a:xfrm>
          <a:custGeom>
            <a:avLst/>
            <a:gdLst>
              <a:gd name="T0" fmla="*/ 3 w 46"/>
              <a:gd name="T1" fmla="*/ 28 h 30"/>
              <a:gd name="T2" fmla="*/ 8 w 46"/>
              <a:gd name="T3" fmla="*/ 29 h 30"/>
              <a:gd name="T4" fmla="*/ 16 w 46"/>
              <a:gd name="T5" fmla="*/ 30 h 30"/>
              <a:gd name="T6" fmla="*/ 21 w 46"/>
              <a:gd name="T7" fmla="*/ 27 h 30"/>
              <a:gd name="T8" fmla="*/ 8 w 46"/>
              <a:gd name="T9" fmla="*/ 25 h 30"/>
              <a:gd name="T10" fmla="*/ 9 w 46"/>
              <a:gd name="T11" fmla="*/ 24 h 30"/>
              <a:gd name="T12" fmla="*/ 15 w 46"/>
              <a:gd name="T13" fmla="*/ 24 h 30"/>
              <a:gd name="T14" fmla="*/ 20 w 46"/>
              <a:gd name="T15" fmla="*/ 23 h 30"/>
              <a:gd name="T16" fmla="*/ 25 w 46"/>
              <a:gd name="T17" fmla="*/ 22 h 30"/>
              <a:gd name="T18" fmla="*/ 26 w 46"/>
              <a:gd name="T19" fmla="*/ 21 h 30"/>
              <a:gd name="T20" fmla="*/ 30 w 46"/>
              <a:gd name="T21" fmla="*/ 18 h 30"/>
              <a:gd name="T22" fmla="*/ 31 w 46"/>
              <a:gd name="T23" fmla="*/ 14 h 30"/>
              <a:gd name="T24" fmla="*/ 37 w 46"/>
              <a:gd name="T25" fmla="*/ 11 h 30"/>
              <a:gd name="T26" fmla="*/ 40 w 46"/>
              <a:gd name="T27" fmla="*/ 9 h 30"/>
              <a:gd name="T28" fmla="*/ 41 w 46"/>
              <a:gd name="T29" fmla="*/ 9 h 30"/>
              <a:gd name="T30" fmla="*/ 42 w 46"/>
              <a:gd name="T31" fmla="*/ 8 h 30"/>
              <a:gd name="T32" fmla="*/ 42 w 46"/>
              <a:gd name="T33" fmla="*/ 7 h 30"/>
              <a:gd name="T34" fmla="*/ 46 w 46"/>
              <a:gd name="T35" fmla="*/ 6 h 30"/>
              <a:gd name="T36" fmla="*/ 41 w 46"/>
              <a:gd name="T37" fmla="*/ 2 h 30"/>
              <a:gd name="T38" fmla="*/ 34 w 46"/>
              <a:gd name="T39" fmla="*/ 0 h 30"/>
              <a:gd name="T40" fmla="*/ 31 w 46"/>
              <a:gd name="T41" fmla="*/ 0 h 30"/>
              <a:gd name="T42" fmla="*/ 24 w 46"/>
              <a:gd name="T43" fmla="*/ 0 h 30"/>
              <a:gd name="T44" fmla="*/ 21 w 46"/>
              <a:gd name="T45" fmla="*/ 2 h 30"/>
              <a:gd name="T46" fmla="*/ 15 w 46"/>
              <a:gd name="T47" fmla="*/ 3 h 30"/>
              <a:gd name="T48" fmla="*/ 15 w 46"/>
              <a:gd name="T49" fmla="*/ 4 h 30"/>
              <a:gd name="T50" fmla="*/ 13 w 46"/>
              <a:gd name="T51" fmla="*/ 4 h 30"/>
              <a:gd name="T52" fmla="*/ 13 w 46"/>
              <a:gd name="T53" fmla="*/ 4 h 30"/>
              <a:gd name="T54" fmla="*/ 12 w 46"/>
              <a:gd name="T55" fmla="*/ 6 h 30"/>
              <a:gd name="T56" fmla="*/ 13 w 46"/>
              <a:gd name="T57" fmla="*/ 7 h 30"/>
              <a:gd name="T58" fmla="*/ 17 w 46"/>
              <a:gd name="T59" fmla="*/ 9 h 30"/>
              <a:gd name="T60" fmla="*/ 17 w 46"/>
              <a:gd name="T61" fmla="*/ 11 h 30"/>
              <a:gd name="T62" fmla="*/ 16 w 46"/>
              <a:gd name="T63" fmla="*/ 11 h 30"/>
              <a:gd name="T64" fmla="*/ 14 w 46"/>
              <a:gd name="T65" fmla="*/ 9 h 30"/>
              <a:gd name="T66" fmla="*/ 11 w 46"/>
              <a:gd name="T67" fmla="*/ 6 h 30"/>
              <a:gd name="T68" fmla="*/ 8 w 46"/>
              <a:gd name="T69" fmla="*/ 9 h 30"/>
              <a:gd name="T70" fmla="*/ 6 w 46"/>
              <a:gd name="T71" fmla="*/ 10 h 30"/>
              <a:gd name="T72" fmla="*/ 5 w 46"/>
              <a:gd name="T73" fmla="*/ 13 h 30"/>
              <a:gd name="T74" fmla="*/ 6 w 46"/>
              <a:gd name="T75" fmla="*/ 14 h 30"/>
              <a:gd name="T76" fmla="*/ 12 w 46"/>
              <a:gd name="T77" fmla="*/ 17 h 30"/>
              <a:gd name="T78" fmla="*/ 14 w 46"/>
              <a:gd name="T79" fmla="*/ 18 h 30"/>
              <a:gd name="T80" fmla="*/ 16 w 46"/>
              <a:gd name="T81" fmla="*/ 20 h 30"/>
              <a:gd name="T82" fmla="*/ 14 w 46"/>
              <a:gd name="T83" fmla="*/ 18 h 30"/>
              <a:gd name="T84" fmla="*/ 9 w 46"/>
              <a:gd name="T85" fmla="*/ 21 h 30"/>
              <a:gd name="T86" fmla="*/ 8 w 46"/>
              <a:gd name="T87" fmla="*/ 23 h 30"/>
              <a:gd name="T88" fmla="*/ 4 w 46"/>
              <a:gd name="T89" fmla="*/ 21 h 30"/>
              <a:gd name="T90" fmla="*/ 4 w 46"/>
              <a:gd name="T91"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30">
                <a:moveTo>
                  <a:pt x="4" y="23"/>
                </a:moveTo>
                <a:cubicBezTo>
                  <a:pt x="4" y="24"/>
                  <a:pt x="4" y="25"/>
                  <a:pt x="3" y="26"/>
                </a:cubicBezTo>
                <a:cubicBezTo>
                  <a:pt x="3" y="27"/>
                  <a:pt x="3" y="27"/>
                  <a:pt x="3" y="28"/>
                </a:cubicBezTo>
                <a:cubicBezTo>
                  <a:pt x="4" y="28"/>
                  <a:pt x="6" y="28"/>
                  <a:pt x="7" y="28"/>
                </a:cubicBezTo>
                <a:cubicBezTo>
                  <a:pt x="7" y="29"/>
                  <a:pt x="8" y="29"/>
                  <a:pt x="8" y="29"/>
                </a:cubicBezTo>
                <a:cubicBezTo>
                  <a:pt x="8" y="29"/>
                  <a:pt x="8" y="29"/>
                  <a:pt x="8" y="29"/>
                </a:cubicBezTo>
                <a:cubicBezTo>
                  <a:pt x="10" y="29"/>
                  <a:pt x="13" y="29"/>
                  <a:pt x="14" y="29"/>
                </a:cubicBezTo>
                <a:cubicBezTo>
                  <a:pt x="14" y="29"/>
                  <a:pt x="14" y="29"/>
                  <a:pt x="14" y="29"/>
                </a:cubicBezTo>
                <a:cubicBezTo>
                  <a:pt x="15" y="29"/>
                  <a:pt x="16" y="29"/>
                  <a:pt x="16" y="30"/>
                </a:cubicBezTo>
                <a:cubicBezTo>
                  <a:pt x="18" y="29"/>
                  <a:pt x="19" y="29"/>
                  <a:pt x="20" y="28"/>
                </a:cubicBezTo>
                <a:cubicBezTo>
                  <a:pt x="20" y="28"/>
                  <a:pt x="20" y="28"/>
                  <a:pt x="20" y="28"/>
                </a:cubicBezTo>
                <a:cubicBezTo>
                  <a:pt x="20" y="27"/>
                  <a:pt x="21" y="27"/>
                  <a:pt x="21" y="27"/>
                </a:cubicBezTo>
                <a:cubicBezTo>
                  <a:pt x="20" y="26"/>
                  <a:pt x="19" y="26"/>
                  <a:pt x="18" y="25"/>
                </a:cubicBezTo>
                <a:cubicBezTo>
                  <a:pt x="16" y="25"/>
                  <a:pt x="14" y="26"/>
                  <a:pt x="12" y="26"/>
                </a:cubicBezTo>
                <a:cubicBezTo>
                  <a:pt x="11" y="26"/>
                  <a:pt x="10" y="26"/>
                  <a:pt x="8" y="25"/>
                </a:cubicBezTo>
                <a:cubicBezTo>
                  <a:pt x="8" y="25"/>
                  <a:pt x="8" y="25"/>
                  <a:pt x="8" y="25"/>
                </a:cubicBezTo>
                <a:cubicBezTo>
                  <a:pt x="8" y="25"/>
                  <a:pt x="8" y="24"/>
                  <a:pt x="7" y="24"/>
                </a:cubicBezTo>
                <a:cubicBezTo>
                  <a:pt x="8" y="24"/>
                  <a:pt x="8" y="24"/>
                  <a:pt x="9" y="24"/>
                </a:cubicBezTo>
                <a:cubicBezTo>
                  <a:pt x="8" y="23"/>
                  <a:pt x="8" y="23"/>
                  <a:pt x="8" y="23"/>
                </a:cubicBezTo>
                <a:cubicBezTo>
                  <a:pt x="9" y="23"/>
                  <a:pt x="9" y="23"/>
                  <a:pt x="9" y="23"/>
                </a:cubicBezTo>
                <a:cubicBezTo>
                  <a:pt x="11" y="24"/>
                  <a:pt x="13" y="24"/>
                  <a:pt x="15" y="24"/>
                </a:cubicBezTo>
                <a:cubicBezTo>
                  <a:pt x="15" y="23"/>
                  <a:pt x="16" y="23"/>
                  <a:pt x="16" y="23"/>
                </a:cubicBezTo>
                <a:cubicBezTo>
                  <a:pt x="17" y="24"/>
                  <a:pt x="17" y="24"/>
                  <a:pt x="17" y="24"/>
                </a:cubicBezTo>
                <a:cubicBezTo>
                  <a:pt x="18" y="24"/>
                  <a:pt x="19" y="23"/>
                  <a:pt x="20" y="23"/>
                </a:cubicBezTo>
                <a:cubicBezTo>
                  <a:pt x="20" y="24"/>
                  <a:pt x="20" y="24"/>
                  <a:pt x="20" y="25"/>
                </a:cubicBezTo>
                <a:cubicBezTo>
                  <a:pt x="21" y="24"/>
                  <a:pt x="23" y="24"/>
                  <a:pt x="24" y="24"/>
                </a:cubicBezTo>
                <a:cubicBezTo>
                  <a:pt x="25" y="23"/>
                  <a:pt x="25" y="23"/>
                  <a:pt x="25" y="22"/>
                </a:cubicBezTo>
                <a:cubicBezTo>
                  <a:pt x="25" y="22"/>
                  <a:pt x="24" y="22"/>
                  <a:pt x="23" y="22"/>
                </a:cubicBezTo>
                <a:cubicBezTo>
                  <a:pt x="24" y="21"/>
                  <a:pt x="24" y="21"/>
                  <a:pt x="24" y="21"/>
                </a:cubicBezTo>
                <a:cubicBezTo>
                  <a:pt x="25" y="21"/>
                  <a:pt x="25" y="21"/>
                  <a:pt x="26" y="21"/>
                </a:cubicBezTo>
                <a:cubicBezTo>
                  <a:pt x="26" y="20"/>
                  <a:pt x="26" y="20"/>
                  <a:pt x="26" y="19"/>
                </a:cubicBezTo>
                <a:cubicBezTo>
                  <a:pt x="27" y="19"/>
                  <a:pt x="28" y="19"/>
                  <a:pt x="29" y="19"/>
                </a:cubicBezTo>
                <a:cubicBezTo>
                  <a:pt x="30" y="18"/>
                  <a:pt x="30" y="18"/>
                  <a:pt x="30" y="18"/>
                </a:cubicBezTo>
                <a:cubicBezTo>
                  <a:pt x="30" y="18"/>
                  <a:pt x="31" y="18"/>
                  <a:pt x="31" y="17"/>
                </a:cubicBezTo>
                <a:cubicBezTo>
                  <a:pt x="31" y="17"/>
                  <a:pt x="31" y="17"/>
                  <a:pt x="31" y="17"/>
                </a:cubicBezTo>
                <a:cubicBezTo>
                  <a:pt x="31" y="16"/>
                  <a:pt x="31" y="15"/>
                  <a:pt x="31" y="14"/>
                </a:cubicBezTo>
                <a:cubicBezTo>
                  <a:pt x="32" y="14"/>
                  <a:pt x="33" y="14"/>
                  <a:pt x="33" y="13"/>
                </a:cubicBezTo>
                <a:cubicBezTo>
                  <a:pt x="34" y="14"/>
                  <a:pt x="34" y="13"/>
                  <a:pt x="35" y="14"/>
                </a:cubicBezTo>
                <a:cubicBezTo>
                  <a:pt x="35" y="13"/>
                  <a:pt x="36" y="12"/>
                  <a:pt x="37" y="11"/>
                </a:cubicBezTo>
                <a:cubicBezTo>
                  <a:pt x="37" y="11"/>
                  <a:pt x="37" y="11"/>
                  <a:pt x="37" y="11"/>
                </a:cubicBezTo>
                <a:cubicBezTo>
                  <a:pt x="38" y="11"/>
                  <a:pt x="39" y="10"/>
                  <a:pt x="40" y="9"/>
                </a:cubicBezTo>
                <a:cubicBezTo>
                  <a:pt x="40" y="9"/>
                  <a:pt x="40" y="9"/>
                  <a:pt x="40" y="9"/>
                </a:cubicBezTo>
                <a:cubicBezTo>
                  <a:pt x="40" y="9"/>
                  <a:pt x="40" y="9"/>
                  <a:pt x="40" y="9"/>
                </a:cubicBezTo>
                <a:cubicBezTo>
                  <a:pt x="40" y="9"/>
                  <a:pt x="40" y="9"/>
                  <a:pt x="40" y="9"/>
                </a:cubicBezTo>
                <a:cubicBezTo>
                  <a:pt x="41" y="9"/>
                  <a:pt x="41" y="9"/>
                  <a:pt x="41" y="9"/>
                </a:cubicBezTo>
                <a:cubicBezTo>
                  <a:pt x="41" y="8"/>
                  <a:pt x="41" y="8"/>
                  <a:pt x="41" y="8"/>
                </a:cubicBezTo>
                <a:cubicBezTo>
                  <a:pt x="41" y="9"/>
                  <a:pt x="41" y="9"/>
                  <a:pt x="41" y="9"/>
                </a:cubicBezTo>
                <a:cubicBezTo>
                  <a:pt x="42" y="8"/>
                  <a:pt x="42" y="8"/>
                  <a:pt x="42" y="8"/>
                </a:cubicBezTo>
                <a:cubicBezTo>
                  <a:pt x="42" y="8"/>
                  <a:pt x="42" y="8"/>
                  <a:pt x="42" y="8"/>
                </a:cubicBezTo>
                <a:cubicBezTo>
                  <a:pt x="42" y="8"/>
                  <a:pt x="42" y="8"/>
                  <a:pt x="42" y="8"/>
                </a:cubicBezTo>
                <a:cubicBezTo>
                  <a:pt x="42" y="7"/>
                  <a:pt x="42" y="7"/>
                  <a:pt x="42" y="7"/>
                </a:cubicBezTo>
                <a:cubicBezTo>
                  <a:pt x="43" y="7"/>
                  <a:pt x="44" y="7"/>
                  <a:pt x="45" y="6"/>
                </a:cubicBezTo>
                <a:cubicBezTo>
                  <a:pt x="45" y="6"/>
                  <a:pt x="45" y="6"/>
                  <a:pt x="45" y="6"/>
                </a:cubicBezTo>
                <a:cubicBezTo>
                  <a:pt x="46" y="6"/>
                  <a:pt x="46" y="6"/>
                  <a:pt x="46" y="6"/>
                </a:cubicBezTo>
                <a:cubicBezTo>
                  <a:pt x="46" y="5"/>
                  <a:pt x="46" y="5"/>
                  <a:pt x="46" y="5"/>
                </a:cubicBezTo>
                <a:cubicBezTo>
                  <a:pt x="44" y="4"/>
                  <a:pt x="43" y="3"/>
                  <a:pt x="41" y="3"/>
                </a:cubicBezTo>
                <a:cubicBezTo>
                  <a:pt x="41" y="2"/>
                  <a:pt x="41" y="2"/>
                  <a:pt x="41" y="2"/>
                </a:cubicBezTo>
                <a:cubicBezTo>
                  <a:pt x="40" y="2"/>
                  <a:pt x="39" y="2"/>
                  <a:pt x="39" y="1"/>
                </a:cubicBezTo>
                <a:cubicBezTo>
                  <a:pt x="38" y="1"/>
                  <a:pt x="38" y="1"/>
                  <a:pt x="37" y="1"/>
                </a:cubicBezTo>
                <a:cubicBezTo>
                  <a:pt x="36" y="1"/>
                  <a:pt x="35" y="1"/>
                  <a:pt x="34" y="0"/>
                </a:cubicBezTo>
                <a:cubicBezTo>
                  <a:pt x="33" y="0"/>
                  <a:pt x="32" y="0"/>
                  <a:pt x="31" y="0"/>
                </a:cubicBezTo>
                <a:cubicBezTo>
                  <a:pt x="30" y="0"/>
                  <a:pt x="30" y="0"/>
                  <a:pt x="30" y="0"/>
                </a:cubicBezTo>
                <a:cubicBezTo>
                  <a:pt x="31" y="0"/>
                  <a:pt x="31" y="0"/>
                  <a:pt x="31" y="0"/>
                </a:cubicBezTo>
                <a:cubicBezTo>
                  <a:pt x="29" y="0"/>
                  <a:pt x="28" y="0"/>
                  <a:pt x="26" y="0"/>
                </a:cubicBezTo>
                <a:cubicBezTo>
                  <a:pt x="26" y="0"/>
                  <a:pt x="26" y="0"/>
                  <a:pt x="26" y="0"/>
                </a:cubicBezTo>
                <a:cubicBezTo>
                  <a:pt x="26" y="0"/>
                  <a:pt x="25" y="0"/>
                  <a:pt x="24" y="0"/>
                </a:cubicBezTo>
                <a:cubicBezTo>
                  <a:pt x="24" y="1"/>
                  <a:pt x="23" y="1"/>
                  <a:pt x="23" y="1"/>
                </a:cubicBezTo>
                <a:cubicBezTo>
                  <a:pt x="23" y="2"/>
                  <a:pt x="22" y="2"/>
                  <a:pt x="22" y="3"/>
                </a:cubicBezTo>
                <a:cubicBezTo>
                  <a:pt x="21" y="2"/>
                  <a:pt x="21" y="2"/>
                  <a:pt x="21" y="2"/>
                </a:cubicBezTo>
                <a:cubicBezTo>
                  <a:pt x="21" y="2"/>
                  <a:pt x="20" y="2"/>
                  <a:pt x="19" y="2"/>
                </a:cubicBezTo>
                <a:cubicBezTo>
                  <a:pt x="19" y="2"/>
                  <a:pt x="19" y="2"/>
                  <a:pt x="19" y="2"/>
                </a:cubicBezTo>
                <a:cubicBezTo>
                  <a:pt x="18" y="3"/>
                  <a:pt x="17" y="3"/>
                  <a:pt x="15" y="3"/>
                </a:cubicBezTo>
                <a:cubicBezTo>
                  <a:pt x="15" y="3"/>
                  <a:pt x="15" y="3"/>
                  <a:pt x="15" y="3"/>
                </a:cubicBezTo>
                <a:cubicBezTo>
                  <a:pt x="15" y="4"/>
                  <a:pt x="15" y="4"/>
                  <a:pt x="15" y="4"/>
                </a:cubicBezTo>
                <a:cubicBezTo>
                  <a:pt x="15" y="4"/>
                  <a:pt x="15" y="4"/>
                  <a:pt x="15" y="4"/>
                </a:cubicBezTo>
                <a:cubicBezTo>
                  <a:pt x="15" y="4"/>
                  <a:pt x="15" y="4"/>
                  <a:pt x="15" y="4"/>
                </a:cubicBezTo>
                <a:cubicBezTo>
                  <a:pt x="14" y="4"/>
                  <a:pt x="14" y="4"/>
                  <a:pt x="14" y="4"/>
                </a:cubicBezTo>
                <a:cubicBezTo>
                  <a:pt x="13" y="4"/>
                  <a:pt x="13" y="4"/>
                  <a:pt x="13" y="4"/>
                </a:cubicBezTo>
                <a:cubicBezTo>
                  <a:pt x="13" y="4"/>
                  <a:pt x="13" y="4"/>
                  <a:pt x="13" y="4"/>
                </a:cubicBezTo>
                <a:cubicBezTo>
                  <a:pt x="13" y="4"/>
                  <a:pt x="13" y="4"/>
                  <a:pt x="13" y="4"/>
                </a:cubicBezTo>
                <a:cubicBezTo>
                  <a:pt x="13" y="4"/>
                  <a:pt x="13" y="4"/>
                  <a:pt x="13" y="4"/>
                </a:cubicBezTo>
                <a:cubicBezTo>
                  <a:pt x="13" y="5"/>
                  <a:pt x="13" y="5"/>
                  <a:pt x="13" y="5"/>
                </a:cubicBezTo>
                <a:cubicBezTo>
                  <a:pt x="12" y="5"/>
                  <a:pt x="12" y="5"/>
                  <a:pt x="12" y="5"/>
                </a:cubicBezTo>
                <a:cubicBezTo>
                  <a:pt x="12" y="6"/>
                  <a:pt x="12" y="6"/>
                  <a:pt x="12" y="6"/>
                </a:cubicBezTo>
                <a:cubicBezTo>
                  <a:pt x="12" y="6"/>
                  <a:pt x="12" y="6"/>
                  <a:pt x="13" y="6"/>
                </a:cubicBezTo>
                <a:cubicBezTo>
                  <a:pt x="13" y="7"/>
                  <a:pt x="13" y="7"/>
                  <a:pt x="13" y="7"/>
                </a:cubicBezTo>
                <a:cubicBezTo>
                  <a:pt x="13" y="7"/>
                  <a:pt x="13" y="7"/>
                  <a:pt x="13" y="7"/>
                </a:cubicBezTo>
                <a:cubicBezTo>
                  <a:pt x="14" y="8"/>
                  <a:pt x="15" y="9"/>
                  <a:pt x="16"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7" y="11"/>
                  <a:pt x="17" y="11"/>
                </a:cubicBezTo>
                <a:cubicBezTo>
                  <a:pt x="17" y="11"/>
                  <a:pt x="17" y="12"/>
                  <a:pt x="17" y="12"/>
                </a:cubicBezTo>
                <a:cubicBezTo>
                  <a:pt x="16" y="12"/>
                  <a:pt x="16" y="11"/>
                  <a:pt x="16" y="11"/>
                </a:cubicBezTo>
                <a:cubicBezTo>
                  <a:pt x="16" y="11"/>
                  <a:pt x="16" y="11"/>
                  <a:pt x="16" y="11"/>
                </a:cubicBezTo>
                <a:cubicBezTo>
                  <a:pt x="16" y="10"/>
                  <a:pt x="15" y="10"/>
                  <a:pt x="15" y="9"/>
                </a:cubicBezTo>
                <a:cubicBezTo>
                  <a:pt x="15" y="10"/>
                  <a:pt x="14" y="10"/>
                  <a:pt x="14" y="10"/>
                </a:cubicBezTo>
                <a:cubicBezTo>
                  <a:pt x="14" y="9"/>
                  <a:pt x="14" y="9"/>
                  <a:pt x="14" y="9"/>
                </a:cubicBezTo>
                <a:cubicBezTo>
                  <a:pt x="13" y="9"/>
                  <a:pt x="13" y="9"/>
                  <a:pt x="13" y="9"/>
                </a:cubicBezTo>
                <a:cubicBezTo>
                  <a:pt x="12" y="8"/>
                  <a:pt x="11" y="7"/>
                  <a:pt x="11" y="6"/>
                </a:cubicBezTo>
                <a:cubicBezTo>
                  <a:pt x="11" y="6"/>
                  <a:pt x="11" y="6"/>
                  <a:pt x="11" y="6"/>
                </a:cubicBezTo>
                <a:cubicBezTo>
                  <a:pt x="9" y="5"/>
                  <a:pt x="9" y="7"/>
                  <a:pt x="8" y="7"/>
                </a:cubicBezTo>
                <a:cubicBezTo>
                  <a:pt x="7" y="7"/>
                  <a:pt x="7" y="7"/>
                  <a:pt x="7" y="7"/>
                </a:cubicBezTo>
                <a:cubicBezTo>
                  <a:pt x="7" y="8"/>
                  <a:pt x="8" y="8"/>
                  <a:pt x="8" y="9"/>
                </a:cubicBezTo>
                <a:cubicBezTo>
                  <a:pt x="7" y="9"/>
                  <a:pt x="7" y="9"/>
                  <a:pt x="6" y="9"/>
                </a:cubicBezTo>
                <a:cubicBezTo>
                  <a:pt x="6" y="9"/>
                  <a:pt x="6" y="10"/>
                  <a:pt x="5" y="10"/>
                </a:cubicBezTo>
                <a:cubicBezTo>
                  <a:pt x="6" y="10"/>
                  <a:pt x="6" y="10"/>
                  <a:pt x="6" y="10"/>
                </a:cubicBezTo>
                <a:cubicBezTo>
                  <a:pt x="6" y="10"/>
                  <a:pt x="6" y="10"/>
                  <a:pt x="6" y="10"/>
                </a:cubicBezTo>
                <a:cubicBezTo>
                  <a:pt x="5" y="10"/>
                  <a:pt x="5" y="10"/>
                  <a:pt x="5" y="10"/>
                </a:cubicBezTo>
                <a:cubicBezTo>
                  <a:pt x="5" y="11"/>
                  <a:pt x="5" y="12"/>
                  <a:pt x="5" y="13"/>
                </a:cubicBezTo>
                <a:cubicBezTo>
                  <a:pt x="6" y="13"/>
                  <a:pt x="6" y="13"/>
                  <a:pt x="7" y="13"/>
                </a:cubicBezTo>
                <a:cubicBezTo>
                  <a:pt x="7" y="14"/>
                  <a:pt x="7" y="14"/>
                  <a:pt x="7" y="14"/>
                </a:cubicBezTo>
                <a:cubicBezTo>
                  <a:pt x="6" y="14"/>
                  <a:pt x="6" y="14"/>
                  <a:pt x="6" y="14"/>
                </a:cubicBezTo>
                <a:cubicBezTo>
                  <a:pt x="7" y="15"/>
                  <a:pt x="7" y="16"/>
                  <a:pt x="8" y="17"/>
                </a:cubicBezTo>
                <a:cubicBezTo>
                  <a:pt x="9" y="18"/>
                  <a:pt x="11" y="17"/>
                  <a:pt x="12" y="17"/>
                </a:cubicBezTo>
                <a:cubicBezTo>
                  <a:pt x="12" y="17"/>
                  <a:pt x="12" y="17"/>
                  <a:pt x="12" y="17"/>
                </a:cubicBezTo>
                <a:cubicBezTo>
                  <a:pt x="13" y="17"/>
                  <a:pt x="13" y="17"/>
                  <a:pt x="14" y="17"/>
                </a:cubicBezTo>
                <a:cubicBezTo>
                  <a:pt x="14" y="18"/>
                  <a:pt x="14" y="18"/>
                  <a:pt x="14" y="18"/>
                </a:cubicBezTo>
                <a:cubicBezTo>
                  <a:pt x="14" y="18"/>
                  <a:pt x="14" y="18"/>
                  <a:pt x="14" y="18"/>
                </a:cubicBezTo>
                <a:cubicBezTo>
                  <a:pt x="15" y="18"/>
                  <a:pt x="15" y="18"/>
                  <a:pt x="16" y="18"/>
                </a:cubicBezTo>
                <a:cubicBezTo>
                  <a:pt x="16" y="18"/>
                  <a:pt x="16" y="19"/>
                  <a:pt x="16" y="20"/>
                </a:cubicBezTo>
                <a:cubicBezTo>
                  <a:pt x="16" y="20"/>
                  <a:pt x="16" y="20"/>
                  <a:pt x="16" y="20"/>
                </a:cubicBezTo>
                <a:cubicBezTo>
                  <a:pt x="18" y="20"/>
                  <a:pt x="18" y="20"/>
                  <a:pt x="18" y="20"/>
                </a:cubicBezTo>
                <a:cubicBezTo>
                  <a:pt x="17" y="20"/>
                  <a:pt x="17" y="20"/>
                  <a:pt x="17" y="20"/>
                </a:cubicBezTo>
                <a:cubicBezTo>
                  <a:pt x="16" y="21"/>
                  <a:pt x="15" y="19"/>
                  <a:pt x="14" y="18"/>
                </a:cubicBezTo>
                <a:cubicBezTo>
                  <a:pt x="14" y="18"/>
                  <a:pt x="13" y="18"/>
                  <a:pt x="12" y="19"/>
                </a:cubicBezTo>
                <a:cubicBezTo>
                  <a:pt x="12" y="19"/>
                  <a:pt x="13" y="20"/>
                  <a:pt x="13" y="21"/>
                </a:cubicBezTo>
                <a:cubicBezTo>
                  <a:pt x="12" y="21"/>
                  <a:pt x="11" y="21"/>
                  <a:pt x="9" y="21"/>
                </a:cubicBezTo>
                <a:cubicBezTo>
                  <a:pt x="9" y="22"/>
                  <a:pt x="9" y="22"/>
                  <a:pt x="9" y="22"/>
                </a:cubicBezTo>
                <a:cubicBezTo>
                  <a:pt x="8" y="21"/>
                  <a:pt x="8" y="21"/>
                  <a:pt x="8" y="21"/>
                </a:cubicBezTo>
                <a:cubicBezTo>
                  <a:pt x="8" y="22"/>
                  <a:pt x="8" y="22"/>
                  <a:pt x="8" y="23"/>
                </a:cubicBezTo>
                <a:cubicBezTo>
                  <a:pt x="7" y="22"/>
                  <a:pt x="7" y="22"/>
                  <a:pt x="7" y="22"/>
                </a:cubicBezTo>
                <a:cubicBezTo>
                  <a:pt x="7" y="22"/>
                  <a:pt x="5" y="22"/>
                  <a:pt x="5" y="22"/>
                </a:cubicBezTo>
                <a:cubicBezTo>
                  <a:pt x="4" y="21"/>
                  <a:pt x="4" y="21"/>
                  <a:pt x="4" y="21"/>
                </a:cubicBezTo>
                <a:cubicBezTo>
                  <a:pt x="3" y="21"/>
                  <a:pt x="2" y="21"/>
                  <a:pt x="0" y="21"/>
                </a:cubicBezTo>
                <a:cubicBezTo>
                  <a:pt x="0" y="21"/>
                  <a:pt x="0" y="22"/>
                  <a:pt x="1" y="22"/>
                </a:cubicBezTo>
                <a:cubicBezTo>
                  <a:pt x="2" y="23"/>
                  <a:pt x="3" y="23"/>
                  <a:pt x="4" y="2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28"/>
          <p:cNvSpPr/>
          <p:nvPr/>
        </p:nvSpPr>
        <p:spPr bwMode="auto">
          <a:xfrm>
            <a:off x="1856615" y="4126131"/>
            <a:ext cx="4763" cy="6350"/>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1"/>
                  <a:pt x="2" y="0"/>
                </a:cubicBezTo>
                <a:cubicBezTo>
                  <a:pt x="1" y="0"/>
                  <a:pt x="1" y="0"/>
                  <a:pt x="0" y="1"/>
                </a:cubicBezTo>
                <a:cubicBezTo>
                  <a:pt x="0" y="1"/>
                  <a:pt x="1"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29"/>
          <p:cNvSpPr/>
          <p:nvPr/>
        </p:nvSpPr>
        <p:spPr bwMode="auto">
          <a:xfrm>
            <a:off x="1897890" y="4232494"/>
            <a:ext cx="11113" cy="11113"/>
          </a:xfrm>
          <a:custGeom>
            <a:avLst/>
            <a:gdLst>
              <a:gd name="T0" fmla="*/ 1 w 4"/>
              <a:gd name="T1" fmla="*/ 0 h 4"/>
              <a:gd name="T2" fmla="*/ 0 w 4"/>
              <a:gd name="T3" fmla="*/ 4 h 4"/>
              <a:gd name="T4" fmla="*/ 3 w 4"/>
              <a:gd name="T5" fmla="*/ 3 h 4"/>
              <a:gd name="T6" fmla="*/ 3 w 4"/>
              <a:gd name="T7" fmla="*/ 1 h 4"/>
              <a:gd name="T8" fmla="*/ 4 w 4"/>
              <a:gd name="T9" fmla="*/ 1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cubicBezTo>
                  <a:pt x="0" y="1"/>
                  <a:pt x="0" y="2"/>
                  <a:pt x="0" y="4"/>
                </a:cubicBezTo>
                <a:cubicBezTo>
                  <a:pt x="0" y="3"/>
                  <a:pt x="2" y="4"/>
                  <a:pt x="3" y="3"/>
                </a:cubicBezTo>
                <a:cubicBezTo>
                  <a:pt x="3" y="2"/>
                  <a:pt x="3" y="2"/>
                  <a:pt x="3" y="1"/>
                </a:cubicBezTo>
                <a:cubicBezTo>
                  <a:pt x="4" y="1"/>
                  <a:pt x="4" y="1"/>
                  <a:pt x="4" y="1"/>
                </a:cubicBezTo>
                <a:cubicBezTo>
                  <a:pt x="3"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30"/>
          <p:cNvSpPr/>
          <p:nvPr/>
        </p:nvSpPr>
        <p:spPr bwMode="auto">
          <a:xfrm>
            <a:off x="1759778" y="4146769"/>
            <a:ext cx="33338" cy="12700"/>
          </a:xfrm>
          <a:custGeom>
            <a:avLst/>
            <a:gdLst>
              <a:gd name="T0" fmla="*/ 2 w 12"/>
              <a:gd name="T1" fmla="*/ 4 h 5"/>
              <a:gd name="T2" fmla="*/ 3 w 12"/>
              <a:gd name="T3" fmla="*/ 4 h 5"/>
              <a:gd name="T4" fmla="*/ 4 w 12"/>
              <a:gd name="T5" fmla="*/ 5 h 5"/>
              <a:gd name="T6" fmla="*/ 5 w 12"/>
              <a:gd name="T7" fmla="*/ 3 h 5"/>
              <a:gd name="T8" fmla="*/ 5 w 12"/>
              <a:gd name="T9" fmla="*/ 4 h 5"/>
              <a:gd name="T10" fmla="*/ 7 w 12"/>
              <a:gd name="T11" fmla="*/ 2 h 5"/>
              <a:gd name="T12" fmla="*/ 7 w 12"/>
              <a:gd name="T13" fmla="*/ 3 h 5"/>
              <a:gd name="T14" fmla="*/ 11 w 12"/>
              <a:gd name="T15" fmla="*/ 1 h 5"/>
              <a:gd name="T16" fmla="*/ 12 w 12"/>
              <a:gd name="T17" fmla="*/ 1 h 5"/>
              <a:gd name="T18" fmla="*/ 11 w 12"/>
              <a:gd name="T19" fmla="*/ 0 h 5"/>
              <a:gd name="T20" fmla="*/ 10 w 12"/>
              <a:gd name="T21" fmla="*/ 0 h 5"/>
              <a:gd name="T22" fmla="*/ 10 w 12"/>
              <a:gd name="T23" fmla="*/ 0 h 5"/>
              <a:gd name="T24" fmla="*/ 7 w 12"/>
              <a:gd name="T25" fmla="*/ 0 h 5"/>
              <a:gd name="T26" fmla="*/ 1 w 12"/>
              <a:gd name="T27" fmla="*/ 3 h 5"/>
              <a:gd name="T28" fmla="*/ 2 w 12"/>
              <a:gd name="T2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5">
                <a:moveTo>
                  <a:pt x="2" y="4"/>
                </a:moveTo>
                <a:cubicBezTo>
                  <a:pt x="3" y="4"/>
                  <a:pt x="3" y="4"/>
                  <a:pt x="3" y="4"/>
                </a:cubicBezTo>
                <a:cubicBezTo>
                  <a:pt x="3" y="4"/>
                  <a:pt x="4" y="4"/>
                  <a:pt x="4" y="5"/>
                </a:cubicBezTo>
                <a:cubicBezTo>
                  <a:pt x="4" y="4"/>
                  <a:pt x="4" y="4"/>
                  <a:pt x="5" y="3"/>
                </a:cubicBezTo>
                <a:cubicBezTo>
                  <a:pt x="5" y="4"/>
                  <a:pt x="5" y="4"/>
                  <a:pt x="5" y="4"/>
                </a:cubicBezTo>
                <a:cubicBezTo>
                  <a:pt x="6" y="3"/>
                  <a:pt x="7" y="3"/>
                  <a:pt x="7" y="2"/>
                </a:cubicBezTo>
                <a:cubicBezTo>
                  <a:pt x="7" y="3"/>
                  <a:pt x="7" y="3"/>
                  <a:pt x="7" y="3"/>
                </a:cubicBezTo>
                <a:cubicBezTo>
                  <a:pt x="9" y="3"/>
                  <a:pt x="10" y="2"/>
                  <a:pt x="11" y="1"/>
                </a:cubicBezTo>
                <a:cubicBezTo>
                  <a:pt x="12" y="1"/>
                  <a:pt x="12" y="1"/>
                  <a:pt x="12" y="1"/>
                </a:cubicBezTo>
                <a:cubicBezTo>
                  <a:pt x="12" y="0"/>
                  <a:pt x="12" y="0"/>
                  <a:pt x="11" y="0"/>
                </a:cubicBezTo>
                <a:cubicBezTo>
                  <a:pt x="10" y="0"/>
                  <a:pt x="10" y="0"/>
                  <a:pt x="10" y="0"/>
                </a:cubicBezTo>
                <a:cubicBezTo>
                  <a:pt x="10" y="0"/>
                  <a:pt x="10" y="0"/>
                  <a:pt x="10" y="0"/>
                </a:cubicBezTo>
                <a:cubicBezTo>
                  <a:pt x="9" y="0"/>
                  <a:pt x="8" y="0"/>
                  <a:pt x="7" y="0"/>
                </a:cubicBezTo>
                <a:cubicBezTo>
                  <a:pt x="5" y="1"/>
                  <a:pt x="3" y="2"/>
                  <a:pt x="1" y="3"/>
                </a:cubicBezTo>
                <a:cubicBezTo>
                  <a:pt x="0" y="4"/>
                  <a:pt x="2" y="4"/>
                  <a:pt x="2"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31"/>
          <p:cNvSpPr/>
          <p:nvPr/>
        </p:nvSpPr>
        <p:spPr bwMode="auto">
          <a:xfrm>
            <a:off x="1875665" y="4151531"/>
            <a:ext cx="4763" cy="6350"/>
          </a:xfrm>
          <a:custGeom>
            <a:avLst/>
            <a:gdLst>
              <a:gd name="T0" fmla="*/ 2 w 2"/>
              <a:gd name="T1" fmla="*/ 0 h 2"/>
              <a:gd name="T2" fmla="*/ 0 w 2"/>
              <a:gd name="T3" fmla="*/ 0 h 2"/>
              <a:gd name="T4" fmla="*/ 0 w 2"/>
              <a:gd name="T5" fmla="*/ 1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0" y="0"/>
                </a:cubicBezTo>
                <a:cubicBezTo>
                  <a:pt x="0" y="1"/>
                  <a:pt x="0" y="1"/>
                  <a:pt x="0" y="1"/>
                </a:cubicBezTo>
                <a:cubicBezTo>
                  <a:pt x="1" y="1"/>
                  <a:pt x="1" y="2"/>
                  <a:pt x="2" y="2"/>
                </a:cubicBezTo>
                <a:cubicBezTo>
                  <a:pt x="2" y="1"/>
                  <a:pt x="2" y="1"/>
                  <a:pt x="2"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32"/>
          <p:cNvSpPr/>
          <p:nvPr/>
        </p:nvSpPr>
        <p:spPr bwMode="auto">
          <a:xfrm>
            <a:off x="1586740" y="4322981"/>
            <a:ext cx="11113" cy="14288"/>
          </a:xfrm>
          <a:custGeom>
            <a:avLst/>
            <a:gdLst>
              <a:gd name="T0" fmla="*/ 3 w 4"/>
              <a:gd name="T1" fmla="*/ 2 h 5"/>
              <a:gd name="T2" fmla="*/ 4 w 4"/>
              <a:gd name="T3" fmla="*/ 0 h 5"/>
              <a:gd name="T4" fmla="*/ 2 w 4"/>
              <a:gd name="T5" fmla="*/ 0 h 5"/>
              <a:gd name="T6" fmla="*/ 1 w 4"/>
              <a:gd name="T7" fmla="*/ 5 h 5"/>
              <a:gd name="T8" fmla="*/ 2 w 4"/>
              <a:gd name="T9" fmla="*/ 5 h 5"/>
              <a:gd name="T10" fmla="*/ 1 w 4"/>
              <a:gd name="T11" fmla="*/ 4 h 5"/>
              <a:gd name="T12" fmla="*/ 2 w 4"/>
              <a:gd name="T13" fmla="*/ 3 h 5"/>
              <a:gd name="T14" fmla="*/ 3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2"/>
                </a:moveTo>
                <a:cubicBezTo>
                  <a:pt x="3" y="1"/>
                  <a:pt x="4" y="1"/>
                  <a:pt x="4" y="0"/>
                </a:cubicBezTo>
                <a:cubicBezTo>
                  <a:pt x="3" y="0"/>
                  <a:pt x="3" y="0"/>
                  <a:pt x="2" y="0"/>
                </a:cubicBezTo>
                <a:cubicBezTo>
                  <a:pt x="1" y="1"/>
                  <a:pt x="0" y="3"/>
                  <a:pt x="1" y="5"/>
                </a:cubicBezTo>
                <a:cubicBezTo>
                  <a:pt x="2" y="5"/>
                  <a:pt x="2" y="5"/>
                  <a:pt x="2" y="5"/>
                </a:cubicBezTo>
                <a:cubicBezTo>
                  <a:pt x="1" y="4"/>
                  <a:pt x="1" y="4"/>
                  <a:pt x="1" y="4"/>
                </a:cubicBezTo>
                <a:cubicBezTo>
                  <a:pt x="2" y="3"/>
                  <a:pt x="2" y="3"/>
                  <a:pt x="2" y="3"/>
                </a:cubicBezTo>
                <a:cubicBezTo>
                  <a:pt x="3" y="3"/>
                  <a:pt x="3" y="2"/>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33"/>
          <p:cNvSpPr/>
          <p:nvPr/>
        </p:nvSpPr>
        <p:spPr bwMode="auto">
          <a:xfrm>
            <a:off x="1770890" y="4157881"/>
            <a:ext cx="7938" cy="4763"/>
          </a:xfrm>
          <a:custGeom>
            <a:avLst/>
            <a:gdLst>
              <a:gd name="T0" fmla="*/ 3 w 3"/>
              <a:gd name="T1" fmla="*/ 0 h 2"/>
              <a:gd name="T2" fmla="*/ 0 w 3"/>
              <a:gd name="T3" fmla="*/ 1 h 2"/>
              <a:gd name="T4" fmla="*/ 0 w 3"/>
              <a:gd name="T5" fmla="*/ 1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0"/>
                  <a:pt x="0" y="1"/>
                </a:cubicBezTo>
                <a:cubicBezTo>
                  <a:pt x="0" y="1"/>
                  <a:pt x="0" y="1"/>
                  <a:pt x="0" y="1"/>
                </a:cubicBezTo>
                <a:cubicBezTo>
                  <a:pt x="1" y="2"/>
                  <a:pt x="2" y="1"/>
                  <a:pt x="3"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34"/>
          <p:cNvSpPr/>
          <p:nvPr/>
        </p:nvSpPr>
        <p:spPr bwMode="auto">
          <a:xfrm>
            <a:off x="1804228" y="4143594"/>
            <a:ext cx="12700" cy="4763"/>
          </a:xfrm>
          <a:custGeom>
            <a:avLst/>
            <a:gdLst>
              <a:gd name="T0" fmla="*/ 3 w 5"/>
              <a:gd name="T1" fmla="*/ 2 h 2"/>
              <a:gd name="T2" fmla="*/ 5 w 5"/>
              <a:gd name="T3" fmla="*/ 0 h 2"/>
              <a:gd name="T4" fmla="*/ 0 w 5"/>
              <a:gd name="T5" fmla="*/ 0 h 2"/>
              <a:gd name="T6" fmla="*/ 0 w 5"/>
              <a:gd name="T7" fmla="*/ 1 h 2"/>
              <a:gd name="T8" fmla="*/ 0 w 5"/>
              <a:gd name="T9" fmla="*/ 2 h 2"/>
              <a:gd name="T10" fmla="*/ 3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3" y="2"/>
                </a:moveTo>
                <a:cubicBezTo>
                  <a:pt x="4" y="1"/>
                  <a:pt x="4" y="1"/>
                  <a:pt x="5" y="0"/>
                </a:cubicBezTo>
                <a:cubicBezTo>
                  <a:pt x="3" y="0"/>
                  <a:pt x="1" y="0"/>
                  <a:pt x="0" y="0"/>
                </a:cubicBezTo>
                <a:cubicBezTo>
                  <a:pt x="0" y="1"/>
                  <a:pt x="0" y="1"/>
                  <a:pt x="0" y="1"/>
                </a:cubicBezTo>
                <a:cubicBezTo>
                  <a:pt x="0" y="2"/>
                  <a:pt x="0" y="2"/>
                  <a:pt x="0" y="2"/>
                </a:cubicBezTo>
                <a:cubicBezTo>
                  <a:pt x="1" y="2"/>
                  <a:pt x="2" y="2"/>
                  <a:pt x="3"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35"/>
          <p:cNvSpPr/>
          <p:nvPr/>
        </p:nvSpPr>
        <p:spPr bwMode="auto">
          <a:xfrm>
            <a:off x="1793115" y="4151531"/>
            <a:ext cx="1588"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36"/>
          <p:cNvSpPr/>
          <p:nvPr/>
        </p:nvSpPr>
        <p:spPr bwMode="auto">
          <a:xfrm>
            <a:off x="1797878" y="4140419"/>
            <a:ext cx="6350" cy="6350"/>
          </a:xfrm>
          <a:custGeom>
            <a:avLst/>
            <a:gdLst>
              <a:gd name="T0" fmla="*/ 2 w 2"/>
              <a:gd name="T1" fmla="*/ 2 h 2"/>
              <a:gd name="T2" fmla="*/ 1 w 2"/>
              <a:gd name="T3" fmla="*/ 0 h 2"/>
              <a:gd name="T4" fmla="*/ 0 w 2"/>
              <a:gd name="T5" fmla="*/ 1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1"/>
                  <a:pt x="1" y="1"/>
                  <a:pt x="1" y="0"/>
                </a:cubicBezTo>
                <a:cubicBezTo>
                  <a:pt x="1" y="1"/>
                  <a:pt x="0" y="1"/>
                  <a:pt x="0" y="1"/>
                </a:cubicBezTo>
                <a:cubicBezTo>
                  <a:pt x="0" y="2"/>
                  <a:pt x="0" y="2"/>
                  <a:pt x="0" y="2"/>
                </a:cubicBezTo>
                <a:cubicBezTo>
                  <a:pt x="2" y="2"/>
                  <a:pt x="2" y="2"/>
                  <a:pt x="2"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37"/>
          <p:cNvSpPr/>
          <p:nvPr/>
        </p:nvSpPr>
        <p:spPr bwMode="auto">
          <a:xfrm>
            <a:off x="1953453" y="4367431"/>
            <a:ext cx="36513" cy="36513"/>
          </a:xfrm>
          <a:custGeom>
            <a:avLst/>
            <a:gdLst>
              <a:gd name="T0" fmla="*/ 6 w 13"/>
              <a:gd name="T1" fmla="*/ 0 h 13"/>
              <a:gd name="T2" fmla="*/ 7 w 13"/>
              <a:gd name="T3" fmla="*/ 0 h 13"/>
              <a:gd name="T4" fmla="*/ 6 w 13"/>
              <a:gd name="T5" fmla="*/ 0 h 13"/>
              <a:gd name="T6" fmla="*/ 3 w 13"/>
              <a:gd name="T7" fmla="*/ 4 h 13"/>
              <a:gd name="T8" fmla="*/ 0 w 13"/>
              <a:gd name="T9" fmla="*/ 8 h 13"/>
              <a:gd name="T10" fmla="*/ 1 w 13"/>
              <a:gd name="T11" fmla="*/ 8 h 13"/>
              <a:gd name="T12" fmla="*/ 0 w 13"/>
              <a:gd name="T13" fmla="*/ 9 h 13"/>
              <a:gd name="T14" fmla="*/ 0 w 13"/>
              <a:gd name="T15" fmla="*/ 10 h 13"/>
              <a:gd name="T16" fmla="*/ 8 w 13"/>
              <a:gd name="T17" fmla="*/ 10 h 13"/>
              <a:gd name="T18" fmla="*/ 6 w 13"/>
              <a:gd name="T19" fmla="*/ 12 h 13"/>
              <a:gd name="T20" fmla="*/ 8 w 13"/>
              <a:gd name="T21" fmla="*/ 12 h 13"/>
              <a:gd name="T22" fmla="*/ 8 w 13"/>
              <a:gd name="T23" fmla="*/ 11 h 13"/>
              <a:gd name="T24" fmla="*/ 9 w 13"/>
              <a:gd name="T25" fmla="*/ 10 h 13"/>
              <a:gd name="T26" fmla="*/ 10 w 13"/>
              <a:gd name="T27" fmla="*/ 10 h 13"/>
              <a:gd name="T28" fmla="*/ 10 w 13"/>
              <a:gd name="T29" fmla="*/ 10 h 13"/>
              <a:gd name="T30" fmla="*/ 11 w 13"/>
              <a:gd name="T31" fmla="*/ 10 h 13"/>
              <a:gd name="T32" fmla="*/ 10 w 13"/>
              <a:gd name="T33" fmla="*/ 12 h 13"/>
              <a:gd name="T34" fmla="*/ 11 w 13"/>
              <a:gd name="T35" fmla="*/ 12 h 13"/>
              <a:gd name="T36" fmla="*/ 12 w 13"/>
              <a:gd name="T37" fmla="*/ 13 h 13"/>
              <a:gd name="T38" fmla="*/ 13 w 13"/>
              <a:gd name="T39" fmla="*/ 10 h 13"/>
              <a:gd name="T40" fmla="*/ 12 w 13"/>
              <a:gd name="T41" fmla="*/ 9 h 13"/>
              <a:gd name="T42" fmla="*/ 13 w 13"/>
              <a:gd name="T43" fmla="*/ 9 h 13"/>
              <a:gd name="T44" fmla="*/ 11 w 13"/>
              <a:gd name="T45" fmla="*/ 9 h 13"/>
              <a:gd name="T46" fmla="*/ 13 w 13"/>
              <a:gd name="T47" fmla="*/ 7 h 13"/>
              <a:gd name="T48" fmla="*/ 11 w 13"/>
              <a:gd name="T49" fmla="*/ 8 h 13"/>
              <a:gd name="T50" fmla="*/ 12 w 13"/>
              <a:gd name="T51" fmla="*/ 6 h 13"/>
              <a:gd name="T52" fmla="*/ 9 w 13"/>
              <a:gd name="T53" fmla="*/ 5 h 13"/>
              <a:gd name="T54" fmla="*/ 9 w 13"/>
              <a:gd name="T55" fmla="*/ 6 h 13"/>
              <a:gd name="T56" fmla="*/ 7 w 13"/>
              <a:gd name="T57" fmla="*/ 5 h 13"/>
              <a:gd name="T58" fmla="*/ 7 w 13"/>
              <a:gd name="T59" fmla="*/ 4 h 13"/>
              <a:gd name="T60" fmla="*/ 6 w 13"/>
              <a:gd name="T61" fmla="*/ 4 h 13"/>
              <a:gd name="T62" fmla="*/ 6 w 13"/>
              <a:gd name="T63" fmla="*/ 3 h 13"/>
              <a:gd name="T64" fmla="*/ 7 w 13"/>
              <a:gd name="T65" fmla="*/ 1 h 13"/>
              <a:gd name="T66" fmla="*/ 7 w 13"/>
              <a:gd name="T67" fmla="*/ 1 h 13"/>
              <a:gd name="T68" fmla="*/ 8 w 13"/>
              <a:gd name="T69" fmla="*/ 0 h 13"/>
              <a:gd name="T70" fmla="*/ 6 w 13"/>
              <a:gd name="T7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13">
                <a:moveTo>
                  <a:pt x="6" y="0"/>
                </a:moveTo>
                <a:cubicBezTo>
                  <a:pt x="7" y="0"/>
                  <a:pt x="7" y="0"/>
                  <a:pt x="7" y="0"/>
                </a:cubicBezTo>
                <a:cubicBezTo>
                  <a:pt x="6" y="0"/>
                  <a:pt x="6" y="0"/>
                  <a:pt x="6" y="0"/>
                </a:cubicBezTo>
                <a:cubicBezTo>
                  <a:pt x="5" y="1"/>
                  <a:pt x="4" y="3"/>
                  <a:pt x="3" y="4"/>
                </a:cubicBezTo>
                <a:cubicBezTo>
                  <a:pt x="3" y="5"/>
                  <a:pt x="1" y="6"/>
                  <a:pt x="0" y="8"/>
                </a:cubicBezTo>
                <a:cubicBezTo>
                  <a:pt x="1" y="8"/>
                  <a:pt x="1" y="8"/>
                  <a:pt x="1" y="8"/>
                </a:cubicBezTo>
                <a:cubicBezTo>
                  <a:pt x="1" y="8"/>
                  <a:pt x="0" y="9"/>
                  <a:pt x="0" y="9"/>
                </a:cubicBezTo>
                <a:cubicBezTo>
                  <a:pt x="0" y="10"/>
                  <a:pt x="0" y="10"/>
                  <a:pt x="0" y="10"/>
                </a:cubicBezTo>
                <a:cubicBezTo>
                  <a:pt x="2" y="10"/>
                  <a:pt x="5" y="10"/>
                  <a:pt x="8" y="10"/>
                </a:cubicBezTo>
                <a:cubicBezTo>
                  <a:pt x="8" y="11"/>
                  <a:pt x="7" y="11"/>
                  <a:pt x="6" y="12"/>
                </a:cubicBezTo>
                <a:cubicBezTo>
                  <a:pt x="7" y="12"/>
                  <a:pt x="7" y="12"/>
                  <a:pt x="8" y="12"/>
                </a:cubicBezTo>
                <a:cubicBezTo>
                  <a:pt x="8" y="11"/>
                  <a:pt x="8" y="11"/>
                  <a:pt x="8" y="11"/>
                </a:cubicBezTo>
                <a:cubicBezTo>
                  <a:pt x="9" y="10"/>
                  <a:pt x="9" y="10"/>
                  <a:pt x="9" y="10"/>
                </a:cubicBezTo>
                <a:cubicBezTo>
                  <a:pt x="10" y="10"/>
                  <a:pt x="10" y="10"/>
                  <a:pt x="10" y="10"/>
                </a:cubicBezTo>
                <a:cubicBezTo>
                  <a:pt x="10" y="10"/>
                  <a:pt x="10" y="10"/>
                  <a:pt x="10" y="10"/>
                </a:cubicBezTo>
                <a:cubicBezTo>
                  <a:pt x="11" y="10"/>
                  <a:pt x="11" y="10"/>
                  <a:pt x="11" y="10"/>
                </a:cubicBezTo>
                <a:cubicBezTo>
                  <a:pt x="10" y="11"/>
                  <a:pt x="10" y="11"/>
                  <a:pt x="10" y="12"/>
                </a:cubicBezTo>
                <a:cubicBezTo>
                  <a:pt x="10" y="12"/>
                  <a:pt x="11" y="12"/>
                  <a:pt x="11" y="12"/>
                </a:cubicBezTo>
                <a:cubicBezTo>
                  <a:pt x="12" y="13"/>
                  <a:pt x="12" y="13"/>
                  <a:pt x="12" y="13"/>
                </a:cubicBezTo>
                <a:cubicBezTo>
                  <a:pt x="13" y="12"/>
                  <a:pt x="13" y="11"/>
                  <a:pt x="13" y="10"/>
                </a:cubicBezTo>
                <a:cubicBezTo>
                  <a:pt x="12" y="9"/>
                  <a:pt x="12" y="9"/>
                  <a:pt x="12" y="9"/>
                </a:cubicBezTo>
                <a:cubicBezTo>
                  <a:pt x="13" y="9"/>
                  <a:pt x="13" y="9"/>
                  <a:pt x="13" y="9"/>
                </a:cubicBezTo>
                <a:cubicBezTo>
                  <a:pt x="12" y="9"/>
                  <a:pt x="12" y="9"/>
                  <a:pt x="11" y="9"/>
                </a:cubicBezTo>
                <a:cubicBezTo>
                  <a:pt x="12" y="8"/>
                  <a:pt x="12" y="8"/>
                  <a:pt x="13" y="7"/>
                </a:cubicBezTo>
                <a:cubicBezTo>
                  <a:pt x="12" y="7"/>
                  <a:pt x="11" y="7"/>
                  <a:pt x="11" y="8"/>
                </a:cubicBezTo>
                <a:cubicBezTo>
                  <a:pt x="11" y="7"/>
                  <a:pt x="11" y="6"/>
                  <a:pt x="12" y="6"/>
                </a:cubicBezTo>
                <a:cubicBezTo>
                  <a:pt x="11" y="5"/>
                  <a:pt x="10" y="5"/>
                  <a:pt x="9" y="5"/>
                </a:cubicBezTo>
                <a:cubicBezTo>
                  <a:pt x="9" y="6"/>
                  <a:pt x="9" y="6"/>
                  <a:pt x="9" y="6"/>
                </a:cubicBezTo>
                <a:cubicBezTo>
                  <a:pt x="8" y="5"/>
                  <a:pt x="8" y="5"/>
                  <a:pt x="7" y="5"/>
                </a:cubicBezTo>
                <a:cubicBezTo>
                  <a:pt x="7" y="5"/>
                  <a:pt x="7" y="4"/>
                  <a:pt x="7" y="4"/>
                </a:cubicBezTo>
                <a:cubicBezTo>
                  <a:pt x="7" y="4"/>
                  <a:pt x="7" y="4"/>
                  <a:pt x="6" y="4"/>
                </a:cubicBezTo>
                <a:cubicBezTo>
                  <a:pt x="6" y="3"/>
                  <a:pt x="6" y="3"/>
                  <a:pt x="6" y="3"/>
                </a:cubicBezTo>
                <a:cubicBezTo>
                  <a:pt x="6" y="3"/>
                  <a:pt x="7" y="2"/>
                  <a:pt x="7" y="1"/>
                </a:cubicBezTo>
                <a:cubicBezTo>
                  <a:pt x="7" y="1"/>
                  <a:pt x="7" y="1"/>
                  <a:pt x="7" y="1"/>
                </a:cubicBezTo>
                <a:cubicBezTo>
                  <a:pt x="8" y="1"/>
                  <a:pt x="8" y="0"/>
                  <a:pt x="8" y="0"/>
                </a:cubicBezTo>
                <a:cubicBezTo>
                  <a:pt x="8" y="0"/>
                  <a:pt x="7" y="0"/>
                  <a:pt x="6"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38"/>
          <p:cNvSpPr/>
          <p:nvPr/>
        </p:nvSpPr>
        <p:spPr bwMode="auto">
          <a:xfrm>
            <a:off x="1805815" y="4137244"/>
            <a:ext cx="14288" cy="6350"/>
          </a:xfrm>
          <a:custGeom>
            <a:avLst/>
            <a:gdLst>
              <a:gd name="T0" fmla="*/ 5 w 5"/>
              <a:gd name="T1" fmla="*/ 1 h 2"/>
              <a:gd name="T2" fmla="*/ 5 w 5"/>
              <a:gd name="T3" fmla="*/ 0 h 2"/>
              <a:gd name="T4" fmla="*/ 0 w 5"/>
              <a:gd name="T5" fmla="*/ 1 h 2"/>
              <a:gd name="T6" fmla="*/ 0 w 5"/>
              <a:gd name="T7" fmla="*/ 1 h 2"/>
              <a:gd name="T8" fmla="*/ 5 w 5"/>
              <a:gd name="T9" fmla="*/ 1 h 2"/>
            </a:gdLst>
            <a:ahLst/>
            <a:cxnLst>
              <a:cxn ang="0">
                <a:pos x="T0" y="T1"/>
              </a:cxn>
              <a:cxn ang="0">
                <a:pos x="T2" y="T3"/>
              </a:cxn>
              <a:cxn ang="0">
                <a:pos x="T4" y="T5"/>
              </a:cxn>
              <a:cxn ang="0">
                <a:pos x="T6" y="T7"/>
              </a:cxn>
              <a:cxn ang="0">
                <a:pos x="T8" y="T9"/>
              </a:cxn>
            </a:cxnLst>
            <a:rect l="0" t="0" r="r" b="b"/>
            <a:pathLst>
              <a:path w="5" h="2">
                <a:moveTo>
                  <a:pt x="5" y="1"/>
                </a:moveTo>
                <a:cubicBezTo>
                  <a:pt x="5" y="1"/>
                  <a:pt x="5" y="1"/>
                  <a:pt x="5" y="0"/>
                </a:cubicBezTo>
                <a:cubicBezTo>
                  <a:pt x="3" y="0"/>
                  <a:pt x="2" y="1"/>
                  <a:pt x="0" y="1"/>
                </a:cubicBezTo>
                <a:cubicBezTo>
                  <a:pt x="0" y="1"/>
                  <a:pt x="0" y="1"/>
                  <a:pt x="0" y="1"/>
                </a:cubicBezTo>
                <a:cubicBezTo>
                  <a:pt x="2" y="1"/>
                  <a:pt x="3" y="2"/>
                  <a:pt x="5"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39"/>
          <p:cNvSpPr/>
          <p:nvPr/>
        </p:nvSpPr>
        <p:spPr bwMode="auto">
          <a:xfrm>
            <a:off x="1924878" y="4378544"/>
            <a:ext cx="14288" cy="6350"/>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4" y="0"/>
                  <a:pt x="2" y="0"/>
                  <a:pt x="0" y="0"/>
                </a:cubicBezTo>
                <a:cubicBezTo>
                  <a:pt x="2" y="1"/>
                  <a:pt x="3" y="2"/>
                  <a:pt x="5"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40"/>
          <p:cNvSpPr/>
          <p:nvPr/>
        </p:nvSpPr>
        <p:spPr bwMode="auto">
          <a:xfrm>
            <a:off x="1923290" y="4399181"/>
            <a:ext cx="12700" cy="7938"/>
          </a:xfrm>
          <a:custGeom>
            <a:avLst/>
            <a:gdLst>
              <a:gd name="T0" fmla="*/ 0 w 5"/>
              <a:gd name="T1" fmla="*/ 1 h 3"/>
              <a:gd name="T2" fmla="*/ 3 w 5"/>
              <a:gd name="T3" fmla="*/ 3 h 3"/>
              <a:gd name="T4" fmla="*/ 5 w 5"/>
              <a:gd name="T5" fmla="*/ 2 h 3"/>
              <a:gd name="T6" fmla="*/ 0 w 5"/>
              <a:gd name="T7" fmla="*/ 0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cubicBezTo>
                  <a:pt x="1" y="2"/>
                  <a:pt x="2" y="3"/>
                  <a:pt x="3" y="3"/>
                </a:cubicBezTo>
                <a:cubicBezTo>
                  <a:pt x="4" y="2"/>
                  <a:pt x="4" y="2"/>
                  <a:pt x="5" y="2"/>
                </a:cubicBezTo>
                <a:cubicBezTo>
                  <a:pt x="3" y="2"/>
                  <a:pt x="2" y="2"/>
                  <a:pt x="0" y="0"/>
                </a:cubicBezTo>
                <a:cubicBezTo>
                  <a:pt x="0" y="1"/>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41"/>
          <p:cNvSpPr/>
          <p:nvPr/>
        </p:nvSpPr>
        <p:spPr bwMode="auto">
          <a:xfrm>
            <a:off x="1845503" y="4248369"/>
            <a:ext cx="30163" cy="22225"/>
          </a:xfrm>
          <a:custGeom>
            <a:avLst/>
            <a:gdLst>
              <a:gd name="T0" fmla="*/ 9 w 11"/>
              <a:gd name="T1" fmla="*/ 8 h 8"/>
              <a:gd name="T2" fmla="*/ 11 w 11"/>
              <a:gd name="T3" fmla="*/ 7 h 8"/>
              <a:gd name="T4" fmla="*/ 10 w 11"/>
              <a:gd name="T5" fmla="*/ 6 h 8"/>
              <a:gd name="T6" fmla="*/ 10 w 11"/>
              <a:gd name="T7" fmla="*/ 6 h 8"/>
              <a:gd name="T8" fmla="*/ 9 w 11"/>
              <a:gd name="T9" fmla="*/ 4 h 8"/>
              <a:gd name="T10" fmla="*/ 6 w 11"/>
              <a:gd name="T11" fmla="*/ 2 h 8"/>
              <a:gd name="T12" fmla="*/ 5 w 11"/>
              <a:gd name="T13" fmla="*/ 2 h 8"/>
              <a:gd name="T14" fmla="*/ 5 w 11"/>
              <a:gd name="T15" fmla="*/ 1 h 8"/>
              <a:gd name="T16" fmla="*/ 6 w 11"/>
              <a:gd name="T17" fmla="*/ 1 h 8"/>
              <a:gd name="T18" fmla="*/ 6 w 11"/>
              <a:gd name="T19" fmla="*/ 0 h 8"/>
              <a:gd name="T20" fmla="*/ 5 w 11"/>
              <a:gd name="T21" fmla="*/ 0 h 8"/>
              <a:gd name="T22" fmla="*/ 5 w 11"/>
              <a:gd name="T23" fmla="*/ 0 h 8"/>
              <a:gd name="T24" fmla="*/ 2 w 11"/>
              <a:gd name="T25" fmla="*/ 5 h 8"/>
              <a:gd name="T26" fmla="*/ 0 w 11"/>
              <a:gd name="T27" fmla="*/ 7 h 8"/>
              <a:gd name="T28" fmla="*/ 2 w 11"/>
              <a:gd name="T29" fmla="*/ 7 h 8"/>
              <a:gd name="T30" fmla="*/ 2 w 11"/>
              <a:gd name="T31" fmla="*/ 8 h 8"/>
              <a:gd name="T32" fmla="*/ 5 w 11"/>
              <a:gd name="T33" fmla="*/ 6 h 8"/>
              <a:gd name="T34" fmla="*/ 6 w 11"/>
              <a:gd name="T35" fmla="*/ 5 h 8"/>
              <a:gd name="T36" fmla="*/ 8 w 11"/>
              <a:gd name="T37" fmla="*/ 6 h 8"/>
              <a:gd name="T38" fmla="*/ 7 w 11"/>
              <a:gd name="T39" fmla="*/ 7 h 8"/>
              <a:gd name="T40" fmla="*/ 8 w 11"/>
              <a:gd name="T41" fmla="*/ 7 h 8"/>
              <a:gd name="T42" fmla="*/ 9 w 11"/>
              <a:gd name="T4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8">
                <a:moveTo>
                  <a:pt x="9" y="8"/>
                </a:moveTo>
                <a:cubicBezTo>
                  <a:pt x="10" y="8"/>
                  <a:pt x="10" y="7"/>
                  <a:pt x="11" y="7"/>
                </a:cubicBezTo>
                <a:cubicBezTo>
                  <a:pt x="11" y="7"/>
                  <a:pt x="10" y="6"/>
                  <a:pt x="10" y="6"/>
                </a:cubicBezTo>
                <a:cubicBezTo>
                  <a:pt x="10" y="6"/>
                  <a:pt x="10" y="6"/>
                  <a:pt x="10" y="6"/>
                </a:cubicBezTo>
                <a:cubicBezTo>
                  <a:pt x="9" y="6"/>
                  <a:pt x="9" y="5"/>
                  <a:pt x="9" y="4"/>
                </a:cubicBezTo>
                <a:cubicBezTo>
                  <a:pt x="8" y="4"/>
                  <a:pt x="7" y="3"/>
                  <a:pt x="6" y="2"/>
                </a:cubicBezTo>
                <a:cubicBezTo>
                  <a:pt x="5" y="2"/>
                  <a:pt x="5" y="2"/>
                  <a:pt x="5" y="2"/>
                </a:cubicBezTo>
                <a:cubicBezTo>
                  <a:pt x="5" y="1"/>
                  <a:pt x="5" y="1"/>
                  <a:pt x="5" y="1"/>
                </a:cubicBezTo>
                <a:cubicBezTo>
                  <a:pt x="6" y="1"/>
                  <a:pt x="6" y="1"/>
                  <a:pt x="6" y="1"/>
                </a:cubicBezTo>
                <a:cubicBezTo>
                  <a:pt x="6" y="0"/>
                  <a:pt x="6" y="0"/>
                  <a:pt x="6" y="0"/>
                </a:cubicBezTo>
                <a:cubicBezTo>
                  <a:pt x="6" y="0"/>
                  <a:pt x="5" y="0"/>
                  <a:pt x="5" y="0"/>
                </a:cubicBezTo>
                <a:cubicBezTo>
                  <a:pt x="5" y="0"/>
                  <a:pt x="5" y="0"/>
                  <a:pt x="5" y="0"/>
                </a:cubicBezTo>
                <a:cubicBezTo>
                  <a:pt x="3" y="1"/>
                  <a:pt x="3" y="3"/>
                  <a:pt x="2" y="5"/>
                </a:cubicBezTo>
                <a:cubicBezTo>
                  <a:pt x="1" y="5"/>
                  <a:pt x="0" y="6"/>
                  <a:pt x="0" y="7"/>
                </a:cubicBezTo>
                <a:cubicBezTo>
                  <a:pt x="0" y="7"/>
                  <a:pt x="2" y="7"/>
                  <a:pt x="2" y="7"/>
                </a:cubicBezTo>
                <a:cubicBezTo>
                  <a:pt x="2" y="7"/>
                  <a:pt x="2" y="7"/>
                  <a:pt x="2" y="8"/>
                </a:cubicBezTo>
                <a:cubicBezTo>
                  <a:pt x="3" y="8"/>
                  <a:pt x="4" y="7"/>
                  <a:pt x="5" y="6"/>
                </a:cubicBezTo>
                <a:cubicBezTo>
                  <a:pt x="6" y="5"/>
                  <a:pt x="6" y="5"/>
                  <a:pt x="6" y="5"/>
                </a:cubicBezTo>
                <a:cubicBezTo>
                  <a:pt x="6" y="6"/>
                  <a:pt x="7" y="6"/>
                  <a:pt x="8" y="6"/>
                </a:cubicBezTo>
                <a:cubicBezTo>
                  <a:pt x="7" y="7"/>
                  <a:pt x="7" y="7"/>
                  <a:pt x="7" y="7"/>
                </a:cubicBezTo>
                <a:cubicBezTo>
                  <a:pt x="8" y="7"/>
                  <a:pt x="8" y="7"/>
                  <a:pt x="8" y="7"/>
                </a:cubicBezTo>
                <a:cubicBezTo>
                  <a:pt x="9" y="8"/>
                  <a:pt x="9" y="8"/>
                  <a:pt x="9" y="8"/>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42"/>
          <p:cNvSpPr/>
          <p:nvPr/>
        </p:nvSpPr>
        <p:spPr bwMode="auto">
          <a:xfrm>
            <a:off x="1858203" y="4322981"/>
            <a:ext cx="6350" cy="6350"/>
          </a:xfrm>
          <a:custGeom>
            <a:avLst/>
            <a:gdLst>
              <a:gd name="T0" fmla="*/ 1 w 2"/>
              <a:gd name="T1" fmla="*/ 0 h 2"/>
              <a:gd name="T2" fmla="*/ 0 w 2"/>
              <a:gd name="T3" fmla="*/ 0 h 2"/>
              <a:gd name="T4" fmla="*/ 0 w 2"/>
              <a:gd name="T5" fmla="*/ 2 h 2"/>
              <a:gd name="T6" fmla="*/ 1 w 2"/>
              <a:gd name="T7" fmla="*/ 2 h 2"/>
              <a:gd name="T8" fmla="*/ 1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0" y="0"/>
                  <a:pt x="0" y="0"/>
                </a:cubicBezTo>
                <a:cubicBezTo>
                  <a:pt x="0" y="1"/>
                  <a:pt x="0" y="1"/>
                  <a:pt x="0" y="2"/>
                </a:cubicBezTo>
                <a:cubicBezTo>
                  <a:pt x="1" y="2"/>
                  <a:pt x="1" y="2"/>
                  <a:pt x="1" y="2"/>
                </a:cubicBezTo>
                <a:cubicBezTo>
                  <a:pt x="1" y="1"/>
                  <a:pt x="1" y="1"/>
                  <a:pt x="1" y="1"/>
                </a:cubicBezTo>
                <a:cubicBezTo>
                  <a:pt x="2" y="1"/>
                  <a:pt x="2" y="1"/>
                  <a:pt x="2" y="1"/>
                </a:cubicBezTo>
                <a:cubicBezTo>
                  <a:pt x="2" y="1"/>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43"/>
          <p:cNvSpPr/>
          <p:nvPr/>
        </p:nvSpPr>
        <p:spPr bwMode="auto">
          <a:xfrm>
            <a:off x="1856615" y="4273769"/>
            <a:ext cx="11113" cy="6350"/>
          </a:xfrm>
          <a:custGeom>
            <a:avLst/>
            <a:gdLst>
              <a:gd name="T0" fmla="*/ 1 w 4"/>
              <a:gd name="T1" fmla="*/ 0 h 2"/>
              <a:gd name="T2" fmla="*/ 0 w 4"/>
              <a:gd name="T3" fmla="*/ 2 h 2"/>
              <a:gd name="T4" fmla="*/ 4 w 4"/>
              <a:gd name="T5" fmla="*/ 0 h 2"/>
              <a:gd name="T6" fmla="*/ 1 w 4"/>
              <a:gd name="T7" fmla="*/ 0 h 2"/>
            </a:gdLst>
            <a:ahLst/>
            <a:cxnLst>
              <a:cxn ang="0">
                <a:pos x="T0" y="T1"/>
              </a:cxn>
              <a:cxn ang="0">
                <a:pos x="T2" y="T3"/>
              </a:cxn>
              <a:cxn ang="0">
                <a:pos x="T4" y="T5"/>
              </a:cxn>
              <a:cxn ang="0">
                <a:pos x="T6" y="T7"/>
              </a:cxn>
            </a:cxnLst>
            <a:rect l="0" t="0" r="r" b="b"/>
            <a:pathLst>
              <a:path w="4" h="2">
                <a:moveTo>
                  <a:pt x="1" y="0"/>
                </a:moveTo>
                <a:cubicBezTo>
                  <a:pt x="0" y="1"/>
                  <a:pt x="0" y="1"/>
                  <a:pt x="0" y="2"/>
                </a:cubicBezTo>
                <a:cubicBezTo>
                  <a:pt x="1" y="2"/>
                  <a:pt x="3" y="1"/>
                  <a:pt x="4" y="0"/>
                </a:cubicBezTo>
                <a:cubicBezTo>
                  <a:pt x="3" y="0"/>
                  <a:pt x="2" y="0"/>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44"/>
          <p:cNvSpPr/>
          <p:nvPr/>
        </p:nvSpPr>
        <p:spPr bwMode="auto">
          <a:xfrm>
            <a:off x="1869315" y="4280119"/>
            <a:ext cx="6350" cy="4763"/>
          </a:xfrm>
          <a:custGeom>
            <a:avLst/>
            <a:gdLst>
              <a:gd name="T0" fmla="*/ 2 w 2"/>
              <a:gd name="T1" fmla="*/ 0 h 2"/>
              <a:gd name="T2" fmla="*/ 1 w 2"/>
              <a:gd name="T3" fmla="*/ 0 h 2"/>
              <a:gd name="T4" fmla="*/ 0 w 2"/>
              <a:gd name="T5" fmla="*/ 0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1" y="0"/>
                </a:cubicBezTo>
                <a:cubicBezTo>
                  <a:pt x="1" y="0"/>
                  <a:pt x="0" y="0"/>
                  <a:pt x="0" y="0"/>
                </a:cubicBezTo>
                <a:cubicBezTo>
                  <a:pt x="0" y="1"/>
                  <a:pt x="0" y="2"/>
                  <a:pt x="1" y="2"/>
                </a:cubicBezTo>
                <a:cubicBezTo>
                  <a:pt x="1" y="2"/>
                  <a:pt x="2" y="1"/>
                  <a:pt x="2"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45"/>
          <p:cNvSpPr/>
          <p:nvPr/>
        </p:nvSpPr>
        <p:spPr bwMode="auto">
          <a:xfrm>
            <a:off x="1726440" y="4168994"/>
            <a:ext cx="85725" cy="52388"/>
          </a:xfrm>
          <a:custGeom>
            <a:avLst/>
            <a:gdLst>
              <a:gd name="T0" fmla="*/ 1 w 31"/>
              <a:gd name="T1" fmla="*/ 7 h 19"/>
              <a:gd name="T2" fmla="*/ 2 w 31"/>
              <a:gd name="T3" fmla="*/ 8 h 19"/>
              <a:gd name="T4" fmla="*/ 2 w 31"/>
              <a:gd name="T5" fmla="*/ 9 h 19"/>
              <a:gd name="T6" fmla="*/ 6 w 31"/>
              <a:gd name="T7" fmla="*/ 8 h 19"/>
              <a:gd name="T8" fmla="*/ 8 w 31"/>
              <a:gd name="T9" fmla="*/ 7 h 19"/>
              <a:gd name="T10" fmla="*/ 10 w 31"/>
              <a:gd name="T11" fmla="*/ 5 h 19"/>
              <a:gd name="T12" fmla="*/ 11 w 31"/>
              <a:gd name="T13" fmla="*/ 6 h 19"/>
              <a:gd name="T14" fmla="*/ 8 w 31"/>
              <a:gd name="T15" fmla="*/ 8 h 19"/>
              <a:gd name="T16" fmla="*/ 10 w 31"/>
              <a:gd name="T17" fmla="*/ 9 h 19"/>
              <a:gd name="T18" fmla="*/ 11 w 31"/>
              <a:gd name="T19" fmla="*/ 9 h 19"/>
              <a:gd name="T20" fmla="*/ 8 w 31"/>
              <a:gd name="T21" fmla="*/ 10 h 19"/>
              <a:gd name="T22" fmla="*/ 8 w 31"/>
              <a:gd name="T23" fmla="*/ 11 h 19"/>
              <a:gd name="T24" fmla="*/ 14 w 31"/>
              <a:gd name="T25" fmla="*/ 11 h 19"/>
              <a:gd name="T26" fmla="*/ 16 w 31"/>
              <a:gd name="T27" fmla="*/ 13 h 19"/>
              <a:gd name="T28" fmla="*/ 7 w 31"/>
              <a:gd name="T29" fmla="*/ 13 h 19"/>
              <a:gd name="T30" fmla="*/ 8 w 31"/>
              <a:gd name="T31" fmla="*/ 15 h 19"/>
              <a:gd name="T32" fmla="*/ 11 w 31"/>
              <a:gd name="T33" fmla="*/ 16 h 19"/>
              <a:gd name="T34" fmla="*/ 11 w 31"/>
              <a:gd name="T35" fmla="*/ 18 h 19"/>
              <a:gd name="T36" fmla="*/ 17 w 31"/>
              <a:gd name="T37" fmla="*/ 18 h 19"/>
              <a:gd name="T38" fmla="*/ 22 w 31"/>
              <a:gd name="T39" fmla="*/ 16 h 19"/>
              <a:gd name="T40" fmla="*/ 23 w 31"/>
              <a:gd name="T41" fmla="*/ 17 h 19"/>
              <a:gd name="T42" fmla="*/ 23 w 31"/>
              <a:gd name="T43" fmla="*/ 18 h 19"/>
              <a:gd name="T44" fmla="*/ 24 w 31"/>
              <a:gd name="T45" fmla="*/ 18 h 19"/>
              <a:gd name="T46" fmla="*/ 24 w 31"/>
              <a:gd name="T47" fmla="*/ 18 h 19"/>
              <a:gd name="T48" fmla="*/ 27 w 31"/>
              <a:gd name="T49" fmla="*/ 18 h 19"/>
              <a:gd name="T50" fmla="*/ 27 w 31"/>
              <a:gd name="T51" fmla="*/ 19 h 19"/>
              <a:gd name="T52" fmla="*/ 28 w 31"/>
              <a:gd name="T53" fmla="*/ 19 h 19"/>
              <a:gd name="T54" fmla="*/ 28 w 31"/>
              <a:gd name="T55" fmla="*/ 18 h 19"/>
              <a:gd name="T56" fmla="*/ 28 w 31"/>
              <a:gd name="T57" fmla="*/ 18 h 19"/>
              <a:gd name="T58" fmla="*/ 28 w 31"/>
              <a:gd name="T59" fmla="*/ 16 h 19"/>
              <a:gd name="T60" fmla="*/ 30 w 31"/>
              <a:gd name="T61" fmla="*/ 16 h 19"/>
              <a:gd name="T62" fmla="*/ 31 w 31"/>
              <a:gd name="T63" fmla="*/ 15 h 19"/>
              <a:gd name="T64" fmla="*/ 27 w 31"/>
              <a:gd name="T65" fmla="*/ 13 h 19"/>
              <a:gd name="T66" fmla="*/ 28 w 31"/>
              <a:gd name="T67" fmla="*/ 11 h 19"/>
              <a:gd name="T68" fmla="*/ 29 w 31"/>
              <a:gd name="T69" fmla="*/ 7 h 19"/>
              <a:gd name="T70" fmla="*/ 31 w 31"/>
              <a:gd name="T71" fmla="*/ 4 h 19"/>
              <a:gd name="T72" fmla="*/ 28 w 31"/>
              <a:gd name="T73" fmla="*/ 4 h 19"/>
              <a:gd name="T74" fmla="*/ 28 w 31"/>
              <a:gd name="T75" fmla="*/ 5 h 19"/>
              <a:gd name="T76" fmla="*/ 28 w 31"/>
              <a:gd name="T77" fmla="*/ 5 h 19"/>
              <a:gd name="T78" fmla="*/ 28 w 31"/>
              <a:gd name="T79" fmla="*/ 5 h 19"/>
              <a:gd name="T80" fmla="*/ 26 w 31"/>
              <a:gd name="T81" fmla="*/ 5 h 19"/>
              <a:gd name="T82" fmla="*/ 25 w 31"/>
              <a:gd name="T83" fmla="*/ 6 h 19"/>
              <a:gd name="T84" fmla="*/ 24 w 31"/>
              <a:gd name="T85" fmla="*/ 9 h 19"/>
              <a:gd name="T86" fmla="*/ 23 w 31"/>
              <a:gd name="T87" fmla="*/ 9 h 19"/>
              <a:gd name="T88" fmla="*/ 24 w 31"/>
              <a:gd name="T89" fmla="*/ 7 h 19"/>
              <a:gd name="T90" fmla="*/ 22 w 31"/>
              <a:gd name="T91" fmla="*/ 5 h 19"/>
              <a:gd name="T92" fmla="*/ 22 w 31"/>
              <a:gd name="T93" fmla="*/ 7 h 19"/>
              <a:gd name="T94" fmla="*/ 21 w 31"/>
              <a:gd name="T95" fmla="*/ 6 h 19"/>
              <a:gd name="T96" fmla="*/ 18 w 31"/>
              <a:gd name="T97" fmla="*/ 5 h 19"/>
              <a:gd name="T98" fmla="*/ 18 w 31"/>
              <a:gd name="T99" fmla="*/ 6 h 19"/>
              <a:gd name="T100" fmla="*/ 17 w 31"/>
              <a:gd name="T101" fmla="*/ 5 h 19"/>
              <a:gd name="T102" fmla="*/ 18 w 31"/>
              <a:gd name="T103" fmla="*/ 4 h 19"/>
              <a:gd name="T104" fmla="*/ 18 w 31"/>
              <a:gd name="T105" fmla="*/ 4 h 19"/>
              <a:gd name="T106" fmla="*/ 16 w 31"/>
              <a:gd name="T107" fmla="*/ 3 h 19"/>
              <a:gd name="T108" fmla="*/ 15 w 31"/>
              <a:gd name="T109" fmla="*/ 1 h 19"/>
              <a:gd name="T110" fmla="*/ 13 w 31"/>
              <a:gd name="T111" fmla="*/ 1 h 19"/>
              <a:gd name="T112" fmla="*/ 11 w 31"/>
              <a:gd name="T113" fmla="*/ 0 h 19"/>
              <a:gd name="T114" fmla="*/ 6 w 31"/>
              <a:gd name="T115" fmla="*/ 0 h 19"/>
              <a:gd name="T116" fmla="*/ 6 w 31"/>
              <a:gd name="T117" fmla="*/ 2 h 19"/>
              <a:gd name="T118" fmla="*/ 0 w 31"/>
              <a:gd name="T119" fmla="*/ 6 h 19"/>
              <a:gd name="T120" fmla="*/ 1 w 31"/>
              <a:gd name="T1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19">
                <a:moveTo>
                  <a:pt x="1" y="7"/>
                </a:moveTo>
                <a:cubicBezTo>
                  <a:pt x="2" y="8"/>
                  <a:pt x="2" y="8"/>
                  <a:pt x="2" y="8"/>
                </a:cubicBezTo>
                <a:cubicBezTo>
                  <a:pt x="2" y="8"/>
                  <a:pt x="2" y="9"/>
                  <a:pt x="2" y="9"/>
                </a:cubicBezTo>
                <a:cubicBezTo>
                  <a:pt x="3" y="9"/>
                  <a:pt x="4" y="9"/>
                  <a:pt x="6" y="8"/>
                </a:cubicBezTo>
                <a:cubicBezTo>
                  <a:pt x="7" y="8"/>
                  <a:pt x="7" y="7"/>
                  <a:pt x="8" y="7"/>
                </a:cubicBezTo>
                <a:cubicBezTo>
                  <a:pt x="9" y="6"/>
                  <a:pt x="9" y="6"/>
                  <a:pt x="10" y="5"/>
                </a:cubicBezTo>
                <a:cubicBezTo>
                  <a:pt x="11" y="6"/>
                  <a:pt x="11" y="6"/>
                  <a:pt x="11" y="6"/>
                </a:cubicBezTo>
                <a:cubicBezTo>
                  <a:pt x="10" y="7"/>
                  <a:pt x="9" y="7"/>
                  <a:pt x="8" y="8"/>
                </a:cubicBezTo>
                <a:cubicBezTo>
                  <a:pt x="9" y="8"/>
                  <a:pt x="10" y="9"/>
                  <a:pt x="10" y="9"/>
                </a:cubicBezTo>
                <a:cubicBezTo>
                  <a:pt x="11" y="9"/>
                  <a:pt x="11" y="9"/>
                  <a:pt x="11" y="9"/>
                </a:cubicBezTo>
                <a:cubicBezTo>
                  <a:pt x="10" y="9"/>
                  <a:pt x="9" y="9"/>
                  <a:pt x="8" y="10"/>
                </a:cubicBezTo>
                <a:cubicBezTo>
                  <a:pt x="8" y="11"/>
                  <a:pt x="8" y="11"/>
                  <a:pt x="8" y="11"/>
                </a:cubicBezTo>
                <a:cubicBezTo>
                  <a:pt x="10" y="12"/>
                  <a:pt x="12" y="12"/>
                  <a:pt x="14" y="11"/>
                </a:cubicBezTo>
                <a:cubicBezTo>
                  <a:pt x="15" y="12"/>
                  <a:pt x="15" y="12"/>
                  <a:pt x="16" y="13"/>
                </a:cubicBezTo>
                <a:cubicBezTo>
                  <a:pt x="13" y="13"/>
                  <a:pt x="10" y="12"/>
                  <a:pt x="7" y="13"/>
                </a:cubicBezTo>
                <a:cubicBezTo>
                  <a:pt x="8" y="13"/>
                  <a:pt x="8" y="14"/>
                  <a:pt x="8" y="15"/>
                </a:cubicBezTo>
                <a:cubicBezTo>
                  <a:pt x="9" y="15"/>
                  <a:pt x="10" y="15"/>
                  <a:pt x="11" y="16"/>
                </a:cubicBezTo>
                <a:cubicBezTo>
                  <a:pt x="11" y="16"/>
                  <a:pt x="11" y="17"/>
                  <a:pt x="11" y="18"/>
                </a:cubicBezTo>
                <a:cubicBezTo>
                  <a:pt x="13" y="18"/>
                  <a:pt x="15" y="18"/>
                  <a:pt x="17" y="18"/>
                </a:cubicBezTo>
                <a:cubicBezTo>
                  <a:pt x="19" y="17"/>
                  <a:pt x="21" y="17"/>
                  <a:pt x="22" y="16"/>
                </a:cubicBezTo>
                <a:cubicBezTo>
                  <a:pt x="22" y="17"/>
                  <a:pt x="23" y="17"/>
                  <a:pt x="23" y="17"/>
                </a:cubicBezTo>
                <a:cubicBezTo>
                  <a:pt x="23" y="18"/>
                  <a:pt x="23" y="18"/>
                  <a:pt x="23" y="18"/>
                </a:cubicBezTo>
                <a:cubicBezTo>
                  <a:pt x="24" y="18"/>
                  <a:pt x="24" y="18"/>
                  <a:pt x="24" y="18"/>
                </a:cubicBezTo>
                <a:cubicBezTo>
                  <a:pt x="24" y="18"/>
                  <a:pt x="24" y="18"/>
                  <a:pt x="24" y="18"/>
                </a:cubicBezTo>
                <a:cubicBezTo>
                  <a:pt x="25" y="18"/>
                  <a:pt x="26" y="19"/>
                  <a:pt x="27" y="18"/>
                </a:cubicBezTo>
                <a:cubicBezTo>
                  <a:pt x="27" y="19"/>
                  <a:pt x="27" y="19"/>
                  <a:pt x="27" y="19"/>
                </a:cubicBezTo>
                <a:cubicBezTo>
                  <a:pt x="28" y="19"/>
                  <a:pt x="28" y="19"/>
                  <a:pt x="28" y="19"/>
                </a:cubicBezTo>
                <a:cubicBezTo>
                  <a:pt x="28" y="18"/>
                  <a:pt x="28" y="18"/>
                  <a:pt x="28" y="18"/>
                </a:cubicBezTo>
                <a:cubicBezTo>
                  <a:pt x="28" y="18"/>
                  <a:pt x="28" y="18"/>
                  <a:pt x="28" y="18"/>
                </a:cubicBezTo>
                <a:cubicBezTo>
                  <a:pt x="28" y="17"/>
                  <a:pt x="28" y="16"/>
                  <a:pt x="28" y="16"/>
                </a:cubicBezTo>
                <a:cubicBezTo>
                  <a:pt x="29" y="16"/>
                  <a:pt x="29" y="16"/>
                  <a:pt x="30" y="16"/>
                </a:cubicBezTo>
                <a:cubicBezTo>
                  <a:pt x="30" y="16"/>
                  <a:pt x="30" y="15"/>
                  <a:pt x="31" y="15"/>
                </a:cubicBezTo>
                <a:cubicBezTo>
                  <a:pt x="30" y="14"/>
                  <a:pt x="28" y="13"/>
                  <a:pt x="27" y="13"/>
                </a:cubicBezTo>
                <a:cubicBezTo>
                  <a:pt x="27" y="12"/>
                  <a:pt x="28" y="12"/>
                  <a:pt x="28" y="11"/>
                </a:cubicBezTo>
                <a:cubicBezTo>
                  <a:pt x="28" y="10"/>
                  <a:pt x="28" y="8"/>
                  <a:pt x="29" y="7"/>
                </a:cubicBezTo>
                <a:cubicBezTo>
                  <a:pt x="30" y="6"/>
                  <a:pt x="31" y="6"/>
                  <a:pt x="31" y="4"/>
                </a:cubicBezTo>
                <a:cubicBezTo>
                  <a:pt x="30" y="3"/>
                  <a:pt x="29" y="4"/>
                  <a:pt x="28" y="4"/>
                </a:cubicBezTo>
                <a:cubicBezTo>
                  <a:pt x="28" y="5"/>
                  <a:pt x="28" y="5"/>
                  <a:pt x="28" y="5"/>
                </a:cubicBezTo>
                <a:cubicBezTo>
                  <a:pt x="28" y="5"/>
                  <a:pt x="28" y="5"/>
                  <a:pt x="28" y="5"/>
                </a:cubicBezTo>
                <a:cubicBezTo>
                  <a:pt x="28" y="5"/>
                  <a:pt x="28" y="5"/>
                  <a:pt x="28" y="5"/>
                </a:cubicBezTo>
                <a:cubicBezTo>
                  <a:pt x="27" y="5"/>
                  <a:pt x="27" y="5"/>
                  <a:pt x="26" y="5"/>
                </a:cubicBezTo>
                <a:cubicBezTo>
                  <a:pt x="25" y="6"/>
                  <a:pt x="25" y="6"/>
                  <a:pt x="25" y="6"/>
                </a:cubicBezTo>
                <a:cubicBezTo>
                  <a:pt x="25" y="7"/>
                  <a:pt x="24" y="8"/>
                  <a:pt x="24" y="9"/>
                </a:cubicBezTo>
                <a:cubicBezTo>
                  <a:pt x="23" y="9"/>
                  <a:pt x="23" y="9"/>
                  <a:pt x="23" y="9"/>
                </a:cubicBezTo>
                <a:cubicBezTo>
                  <a:pt x="23" y="9"/>
                  <a:pt x="24" y="8"/>
                  <a:pt x="24" y="7"/>
                </a:cubicBezTo>
                <a:cubicBezTo>
                  <a:pt x="23" y="6"/>
                  <a:pt x="23" y="5"/>
                  <a:pt x="22" y="5"/>
                </a:cubicBezTo>
                <a:cubicBezTo>
                  <a:pt x="22" y="5"/>
                  <a:pt x="22" y="6"/>
                  <a:pt x="22" y="7"/>
                </a:cubicBezTo>
                <a:cubicBezTo>
                  <a:pt x="21" y="6"/>
                  <a:pt x="21" y="6"/>
                  <a:pt x="21" y="6"/>
                </a:cubicBezTo>
                <a:cubicBezTo>
                  <a:pt x="20" y="5"/>
                  <a:pt x="19" y="5"/>
                  <a:pt x="18" y="5"/>
                </a:cubicBezTo>
                <a:cubicBezTo>
                  <a:pt x="18" y="6"/>
                  <a:pt x="18" y="6"/>
                  <a:pt x="18" y="6"/>
                </a:cubicBezTo>
                <a:cubicBezTo>
                  <a:pt x="17" y="5"/>
                  <a:pt x="17" y="5"/>
                  <a:pt x="17" y="5"/>
                </a:cubicBezTo>
                <a:cubicBezTo>
                  <a:pt x="17" y="5"/>
                  <a:pt x="18" y="5"/>
                  <a:pt x="18" y="4"/>
                </a:cubicBezTo>
                <a:cubicBezTo>
                  <a:pt x="18" y="4"/>
                  <a:pt x="18" y="4"/>
                  <a:pt x="18" y="4"/>
                </a:cubicBezTo>
                <a:cubicBezTo>
                  <a:pt x="17" y="3"/>
                  <a:pt x="17" y="3"/>
                  <a:pt x="16" y="3"/>
                </a:cubicBezTo>
                <a:cubicBezTo>
                  <a:pt x="16" y="2"/>
                  <a:pt x="16" y="1"/>
                  <a:pt x="15" y="1"/>
                </a:cubicBezTo>
                <a:cubicBezTo>
                  <a:pt x="15" y="1"/>
                  <a:pt x="14" y="1"/>
                  <a:pt x="13" y="1"/>
                </a:cubicBezTo>
                <a:cubicBezTo>
                  <a:pt x="12" y="1"/>
                  <a:pt x="11" y="0"/>
                  <a:pt x="11" y="0"/>
                </a:cubicBezTo>
                <a:cubicBezTo>
                  <a:pt x="9" y="0"/>
                  <a:pt x="7" y="0"/>
                  <a:pt x="6" y="0"/>
                </a:cubicBezTo>
                <a:cubicBezTo>
                  <a:pt x="6" y="0"/>
                  <a:pt x="6" y="1"/>
                  <a:pt x="6" y="2"/>
                </a:cubicBezTo>
                <a:cubicBezTo>
                  <a:pt x="4" y="3"/>
                  <a:pt x="2" y="5"/>
                  <a:pt x="0" y="6"/>
                </a:cubicBezTo>
                <a:cubicBezTo>
                  <a:pt x="0" y="7"/>
                  <a:pt x="1" y="7"/>
                  <a:pt x="1"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46"/>
          <p:cNvSpPr/>
          <p:nvPr/>
        </p:nvSpPr>
        <p:spPr bwMode="auto">
          <a:xfrm>
            <a:off x="1905828" y="4235669"/>
            <a:ext cx="7938" cy="1588"/>
          </a:xfrm>
          <a:custGeom>
            <a:avLst/>
            <a:gdLst>
              <a:gd name="T0" fmla="*/ 3 w 3"/>
              <a:gd name="T1" fmla="*/ 1 h 1"/>
              <a:gd name="T2" fmla="*/ 1 w 3"/>
              <a:gd name="T3" fmla="*/ 0 h 1"/>
              <a:gd name="T4" fmla="*/ 0 w 3"/>
              <a:gd name="T5" fmla="*/ 0 h 1"/>
              <a:gd name="T6" fmla="*/ 0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2" y="0"/>
                  <a:pt x="2" y="0"/>
                  <a:pt x="1" y="0"/>
                </a:cubicBezTo>
                <a:cubicBezTo>
                  <a:pt x="0" y="0"/>
                  <a:pt x="0" y="0"/>
                  <a:pt x="0" y="0"/>
                </a:cubicBezTo>
                <a:cubicBezTo>
                  <a:pt x="0" y="1"/>
                  <a:pt x="0" y="1"/>
                  <a:pt x="0" y="1"/>
                </a:cubicBezTo>
                <a:cubicBezTo>
                  <a:pt x="1" y="1"/>
                  <a:pt x="2" y="1"/>
                  <a:pt x="3"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47"/>
          <p:cNvSpPr/>
          <p:nvPr/>
        </p:nvSpPr>
        <p:spPr bwMode="auto">
          <a:xfrm>
            <a:off x="1880428" y="4270594"/>
            <a:ext cx="6350" cy="3175"/>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1" y="1"/>
                </a:cubicBezTo>
                <a:cubicBezTo>
                  <a:pt x="1" y="1"/>
                  <a:pt x="1" y="1"/>
                  <a:pt x="2" y="1"/>
                </a:cubicBezTo>
                <a:cubicBezTo>
                  <a:pt x="2" y="0"/>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48"/>
          <p:cNvSpPr/>
          <p:nvPr/>
        </p:nvSpPr>
        <p:spPr bwMode="auto">
          <a:xfrm>
            <a:off x="1845503" y="4168994"/>
            <a:ext cx="12700" cy="7938"/>
          </a:xfrm>
          <a:custGeom>
            <a:avLst/>
            <a:gdLst>
              <a:gd name="T0" fmla="*/ 0 w 5"/>
              <a:gd name="T1" fmla="*/ 1 h 3"/>
              <a:gd name="T2" fmla="*/ 4 w 5"/>
              <a:gd name="T3" fmla="*/ 3 h 3"/>
              <a:gd name="T4" fmla="*/ 4 w 5"/>
              <a:gd name="T5" fmla="*/ 0 h 3"/>
              <a:gd name="T6" fmla="*/ 0 w 5"/>
              <a:gd name="T7" fmla="*/ 1 h 3"/>
            </a:gdLst>
            <a:ahLst/>
            <a:cxnLst>
              <a:cxn ang="0">
                <a:pos x="T0" y="T1"/>
              </a:cxn>
              <a:cxn ang="0">
                <a:pos x="T2" y="T3"/>
              </a:cxn>
              <a:cxn ang="0">
                <a:pos x="T4" y="T5"/>
              </a:cxn>
              <a:cxn ang="0">
                <a:pos x="T6" y="T7"/>
              </a:cxn>
            </a:cxnLst>
            <a:rect l="0" t="0" r="r" b="b"/>
            <a:pathLst>
              <a:path w="5" h="3">
                <a:moveTo>
                  <a:pt x="0" y="1"/>
                </a:moveTo>
                <a:cubicBezTo>
                  <a:pt x="1" y="2"/>
                  <a:pt x="3" y="3"/>
                  <a:pt x="4" y="3"/>
                </a:cubicBezTo>
                <a:cubicBezTo>
                  <a:pt x="4" y="2"/>
                  <a:pt x="5" y="1"/>
                  <a:pt x="4" y="0"/>
                </a:cubicBezTo>
                <a:cubicBezTo>
                  <a:pt x="3" y="0"/>
                  <a:pt x="1" y="0"/>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49"/>
          <p:cNvSpPr/>
          <p:nvPr/>
        </p:nvSpPr>
        <p:spPr bwMode="auto">
          <a:xfrm>
            <a:off x="1891540" y="4221381"/>
            <a:ext cx="6350" cy="7938"/>
          </a:xfrm>
          <a:custGeom>
            <a:avLst/>
            <a:gdLst>
              <a:gd name="T0" fmla="*/ 1 w 2"/>
              <a:gd name="T1" fmla="*/ 1 h 3"/>
              <a:gd name="T2" fmla="*/ 0 w 2"/>
              <a:gd name="T3" fmla="*/ 3 h 3"/>
              <a:gd name="T4" fmla="*/ 1 w 2"/>
              <a:gd name="T5" fmla="*/ 2 h 3"/>
              <a:gd name="T6" fmla="*/ 2 w 2"/>
              <a:gd name="T7" fmla="*/ 0 h 3"/>
              <a:gd name="T8" fmla="*/ 2 w 2"/>
              <a:gd name="T9" fmla="*/ 0 h 3"/>
              <a:gd name="T10" fmla="*/ 1 w 2"/>
              <a:gd name="T11" fmla="*/ 0 h 3"/>
              <a:gd name="T12" fmla="*/ 1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1"/>
                </a:moveTo>
                <a:cubicBezTo>
                  <a:pt x="0" y="2"/>
                  <a:pt x="0" y="2"/>
                  <a:pt x="0" y="3"/>
                </a:cubicBezTo>
                <a:cubicBezTo>
                  <a:pt x="0" y="2"/>
                  <a:pt x="1" y="2"/>
                  <a:pt x="1" y="2"/>
                </a:cubicBezTo>
                <a:cubicBezTo>
                  <a:pt x="2" y="1"/>
                  <a:pt x="2" y="1"/>
                  <a:pt x="2" y="0"/>
                </a:cubicBezTo>
                <a:cubicBezTo>
                  <a:pt x="2" y="0"/>
                  <a:pt x="2" y="0"/>
                  <a:pt x="2" y="0"/>
                </a:cubicBezTo>
                <a:cubicBezTo>
                  <a:pt x="2" y="0"/>
                  <a:pt x="1" y="0"/>
                  <a:pt x="1" y="0"/>
                </a:cubicBezTo>
                <a:cubicBezTo>
                  <a:pt x="1" y="1"/>
                  <a:pt x="1" y="1"/>
                  <a:pt x="1"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50"/>
          <p:cNvSpPr/>
          <p:nvPr/>
        </p:nvSpPr>
        <p:spPr bwMode="auto">
          <a:xfrm>
            <a:off x="1886778" y="4269006"/>
            <a:ext cx="4763" cy="4763"/>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0" y="1"/>
                  <a:pt x="1" y="2"/>
                  <a:pt x="1" y="1"/>
                </a:cubicBezTo>
                <a:cubicBezTo>
                  <a:pt x="2" y="1"/>
                  <a:pt x="1" y="0"/>
                  <a:pt x="0"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51"/>
          <p:cNvSpPr>
            <a:spLocks noEditPoints="1"/>
          </p:cNvSpPr>
          <p:nvPr/>
        </p:nvSpPr>
        <p:spPr bwMode="auto">
          <a:xfrm>
            <a:off x="1856615" y="4184869"/>
            <a:ext cx="104775" cy="103188"/>
          </a:xfrm>
          <a:custGeom>
            <a:avLst/>
            <a:gdLst>
              <a:gd name="T0" fmla="*/ 23 w 38"/>
              <a:gd name="T1" fmla="*/ 24 h 37"/>
              <a:gd name="T2" fmla="*/ 23 w 38"/>
              <a:gd name="T3" fmla="*/ 22 h 37"/>
              <a:gd name="T4" fmla="*/ 24 w 38"/>
              <a:gd name="T5" fmla="*/ 23 h 37"/>
              <a:gd name="T6" fmla="*/ 25 w 38"/>
              <a:gd name="T7" fmla="*/ 23 h 37"/>
              <a:gd name="T8" fmla="*/ 29 w 38"/>
              <a:gd name="T9" fmla="*/ 15 h 37"/>
              <a:gd name="T10" fmla="*/ 30 w 38"/>
              <a:gd name="T11" fmla="*/ 12 h 37"/>
              <a:gd name="T12" fmla="*/ 27 w 38"/>
              <a:gd name="T13" fmla="*/ 10 h 37"/>
              <a:gd name="T14" fmla="*/ 25 w 38"/>
              <a:gd name="T15" fmla="*/ 10 h 37"/>
              <a:gd name="T16" fmla="*/ 26 w 38"/>
              <a:gd name="T17" fmla="*/ 8 h 37"/>
              <a:gd name="T18" fmla="*/ 22 w 38"/>
              <a:gd name="T19" fmla="*/ 6 h 37"/>
              <a:gd name="T20" fmla="*/ 19 w 38"/>
              <a:gd name="T21" fmla="*/ 1 h 37"/>
              <a:gd name="T22" fmla="*/ 14 w 38"/>
              <a:gd name="T23" fmla="*/ 1 h 37"/>
              <a:gd name="T24" fmla="*/ 12 w 38"/>
              <a:gd name="T25" fmla="*/ 0 h 37"/>
              <a:gd name="T26" fmla="*/ 10 w 38"/>
              <a:gd name="T27" fmla="*/ 1 h 37"/>
              <a:gd name="T28" fmla="*/ 8 w 38"/>
              <a:gd name="T29" fmla="*/ 4 h 37"/>
              <a:gd name="T30" fmla="*/ 7 w 38"/>
              <a:gd name="T31" fmla="*/ 5 h 37"/>
              <a:gd name="T32" fmla="*/ 7 w 38"/>
              <a:gd name="T33" fmla="*/ 4 h 37"/>
              <a:gd name="T34" fmla="*/ 10 w 38"/>
              <a:gd name="T35" fmla="*/ 0 h 37"/>
              <a:gd name="T36" fmla="*/ 4 w 38"/>
              <a:gd name="T37" fmla="*/ 2 h 37"/>
              <a:gd name="T38" fmla="*/ 1 w 38"/>
              <a:gd name="T39" fmla="*/ 8 h 37"/>
              <a:gd name="T40" fmla="*/ 11 w 38"/>
              <a:gd name="T41" fmla="*/ 12 h 37"/>
              <a:gd name="T42" fmla="*/ 13 w 38"/>
              <a:gd name="T43" fmla="*/ 12 h 37"/>
              <a:gd name="T44" fmla="*/ 16 w 38"/>
              <a:gd name="T45" fmla="*/ 12 h 37"/>
              <a:gd name="T46" fmla="*/ 17 w 38"/>
              <a:gd name="T47" fmla="*/ 13 h 37"/>
              <a:gd name="T48" fmla="*/ 17 w 38"/>
              <a:gd name="T49" fmla="*/ 15 h 37"/>
              <a:gd name="T50" fmla="*/ 21 w 38"/>
              <a:gd name="T51" fmla="*/ 18 h 37"/>
              <a:gd name="T52" fmla="*/ 18 w 38"/>
              <a:gd name="T53" fmla="*/ 26 h 37"/>
              <a:gd name="T54" fmla="*/ 11 w 38"/>
              <a:gd name="T55" fmla="*/ 27 h 37"/>
              <a:gd name="T56" fmla="*/ 15 w 38"/>
              <a:gd name="T57" fmla="*/ 29 h 37"/>
              <a:gd name="T58" fmla="*/ 20 w 38"/>
              <a:gd name="T59" fmla="*/ 31 h 37"/>
              <a:gd name="T60" fmla="*/ 21 w 38"/>
              <a:gd name="T61" fmla="*/ 35 h 37"/>
              <a:gd name="T62" fmla="*/ 23 w 38"/>
              <a:gd name="T63" fmla="*/ 36 h 37"/>
              <a:gd name="T64" fmla="*/ 25 w 38"/>
              <a:gd name="T65" fmla="*/ 33 h 37"/>
              <a:gd name="T66" fmla="*/ 26 w 38"/>
              <a:gd name="T67" fmla="*/ 32 h 37"/>
              <a:gd name="T68" fmla="*/ 30 w 38"/>
              <a:gd name="T69" fmla="*/ 35 h 37"/>
              <a:gd name="T70" fmla="*/ 31 w 38"/>
              <a:gd name="T71" fmla="*/ 33 h 37"/>
              <a:gd name="T72" fmla="*/ 30 w 38"/>
              <a:gd name="T73" fmla="*/ 29 h 37"/>
              <a:gd name="T74" fmla="*/ 28 w 38"/>
              <a:gd name="T75" fmla="*/ 26 h 37"/>
              <a:gd name="T76" fmla="*/ 29 w 38"/>
              <a:gd name="T77" fmla="*/ 24 h 37"/>
              <a:gd name="T78" fmla="*/ 31 w 38"/>
              <a:gd name="T79" fmla="*/ 27 h 37"/>
              <a:gd name="T80" fmla="*/ 35 w 38"/>
              <a:gd name="T81" fmla="*/ 27 h 37"/>
              <a:gd name="T82" fmla="*/ 37 w 38"/>
              <a:gd name="T83" fmla="*/ 23 h 37"/>
              <a:gd name="T84" fmla="*/ 34 w 38"/>
              <a:gd name="T85" fmla="*/ 22 h 37"/>
              <a:gd name="T86" fmla="*/ 30 w 38"/>
              <a:gd name="T87" fmla="*/ 17 h 37"/>
              <a:gd name="T88" fmla="*/ 29 w 38"/>
              <a:gd name="T89" fmla="*/ 16 h 37"/>
              <a:gd name="T90" fmla="*/ 31 w 38"/>
              <a:gd name="T91"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37">
                <a:moveTo>
                  <a:pt x="25" y="24"/>
                </a:moveTo>
                <a:cubicBezTo>
                  <a:pt x="24" y="24"/>
                  <a:pt x="24" y="24"/>
                  <a:pt x="23" y="24"/>
                </a:cubicBezTo>
                <a:cubicBezTo>
                  <a:pt x="23" y="24"/>
                  <a:pt x="23" y="24"/>
                  <a:pt x="23" y="24"/>
                </a:cubicBezTo>
                <a:cubicBezTo>
                  <a:pt x="23" y="23"/>
                  <a:pt x="23" y="23"/>
                  <a:pt x="23" y="23"/>
                </a:cubicBezTo>
                <a:cubicBezTo>
                  <a:pt x="23" y="23"/>
                  <a:pt x="23" y="23"/>
                  <a:pt x="23" y="23"/>
                </a:cubicBezTo>
                <a:cubicBezTo>
                  <a:pt x="23" y="22"/>
                  <a:pt x="23" y="22"/>
                  <a:pt x="23" y="22"/>
                </a:cubicBezTo>
                <a:cubicBezTo>
                  <a:pt x="23" y="22"/>
                  <a:pt x="23" y="22"/>
                  <a:pt x="23" y="22"/>
                </a:cubicBezTo>
                <a:cubicBezTo>
                  <a:pt x="23" y="22"/>
                  <a:pt x="23" y="22"/>
                  <a:pt x="23" y="22"/>
                </a:cubicBezTo>
                <a:cubicBezTo>
                  <a:pt x="24" y="23"/>
                  <a:pt x="24" y="23"/>
                  <a:pt x="24" y="23"/>
                </a:cubicBezTo>
                <a:cubicBezTo>
                  <a:pt x="24" y="23"/>
                  <a:pt x="24" y="23"/>
                  <a:pt x="24" y="23"/>
                </a:cubicBezTo>
                <a:cubicBezTo>
                  <a:pt x="25" y="23"/>
                  <a:pt x="25" y="23"/>
                  <a:pt x="25" y="23"/>
                </a:cubicBezTo>
                <a:cubicBezTo>
                  <a:pt x="25" y="23"/>
                  <a:pt x="25" y="23"/>
                  <a:pt x="25" y="23"/>
                </a:cubicBezTo>
                <a:cubicBezTo>
                  <a:pt x="25" y="24"/>
                  <a:pt x="25" y="24"/>
                  <a:pt x="25" y="24"/>
                </a:cubicBezTo>
                <a:close/>
                <a:moveTo>
                  <a:pt x="31" y="15"/>
                </a:moveTo>
                <a:cubicBezTo>
                  <a:pt x="30" y="15"/>
                  <a:pt x="30" y="15"/>
                  <a:pt x="29" y="15"/>
                </a:cubicBezTo>
                <a:cubicBezTo>
                  <a:pt x="29" y="14"/>
                  <a:pt x="29" y="14"/>
                  <a:pt x="29" y="14"/>
                </a:cubicBezTo>
                <a:cubicBezTo>
                  <a:pt x="31" y="14"/>
                  <a:pt x="31" y="14"/>
                  <a:pt x="31" y="14"/>
                </a:cubicBezTo>
                <a:cubicBezTo>
                  <a:pt x="31" y="13"/>
                  <a:pt x="31" y="13"/>
                  <a:pt x="30" y="12"/>
                </a:cubicBezTo>
                <a:cubicBezTo>
                  <a:pt x="30" y="12"/>
                  <a:pt x="29" y="12"/>
                  <a:pt x="29" y="13"/>
                </a:cubicBezTo>
                <a:cubicBezTo>
                  <a:pt x="29" y="12"/>
                  <a:pt x="30" y="12"/>
                  <a:pt x="30" y="11"/>
                </a:cubicBezTo>
                <a:cubicBezTo>
                  <a:pt x="29" y="11"/>
                  <a:pt x="28" y="11"/>
                  <a:pt x="27" y="10"/>
                </a:cubicBezTo>
                <a:cubicBezTo>
                  <a:pt x="26" y="10"/>
                  <a:pt x="26" y="10"/>
                  <a:pt x="26" y="10"/>
                </a:cubicBezTo>
                <a:cubicBezTo>
                  <a:pt x="26" y="10"/>
                  <a:pt x="26" y="10"/>
                  <a:pt x="26" y="10"/>
                </a:cubicBezTo>
                <a:cubicBezTo>
                  <a:pt x="25" y="10"/>
                  <a:pt x="25" y="10"/>
                  <a:pt x="25" y="10"/>
                </a:cubicBezTo>
                <a:cubicBezTo>
                  <a:pt x="26" y="9"/>
                  <a:pt x="26" y="9"/>
                  <a:pt x="26" y="9"/>
                </a:cubicBezTo>
                <a:cubicBezTo>
                  <a:pt x="26" y="10"/>
                  <a:pt x="26" y="10"/>
                  <a:pt x="26" y="10"/>
                </a:cubicBezTo>
                <a:cubicBezTo>
                  <a:pt x="26" y="9"/>
                  <a:pt x="26" y="9"/>
                  <a:pt x="26" y="8"/>
                </a:cubicBezTo>
                <a:cubicBezTo>
                  <a:pt x="26" y="8"/>
                  <a:pt x="25" y="8"/>
                  <a:pt x="25" y="8"/>
                </a:cubicBezTo>
                <a:cubicBezTo>
                  <a:pt x="24" y="8"/>
                  <a:pt x="24" y="8"/>
                  <a:pt x="24" y="9"/>
                </a:cubicBezTo>
                <a:cubicBezTo>
                  <a:pt x="23" y="8"/>
                  <a:pt x="23" y="7"/>
                  <a:pt x="22" y="6"/>
                </a:cubicBezTo>
                <a:cubicBezTo>
                  <a:pt x="22" y="5"/>
                  <a:pt x="21" y="4"/>
                  <a:pt x="21" y="4"/>
                </a:cubicBezTo>
                <a:cubicBezTo>
                  <a:pt x="21" y="4"/>
                  <a:pt x="21" y="4"/>
                  <a:pt x="21" y="3"/>
                </a:cubicBezTo>
                <a:cubicBezTo>
                  <a:pt x="21" y="2"/>
                  <a:pt x="20" y="1"/>
                  <a:pt x="19" y="1"/>
                </a:cubicBezTo>
                <a:cubicBezTo>
                  <a:pt x="18" y="1"/>
                  <a:pt x="17" y="1"/>
                  <a:pt x="15" y="1"/>
                </a:cubicBezTo>
                <a:cubicBezTo>
                  <a:pt x="15" y="1"/>
                  <a:pt x="15" y="2"/>
                  <a:pt x="15" y="2"/>
                </a:cubicBezTo>
                <a:cubicBezTo>
                  <a:pt x="15" y="2"/>
                  <a:pt x="15" y="1"/>
                  <a:pt x="14" y="1"/>
                </a:cubicBezTo>
                <a:cubicBezTo>
                  <a:pt x="14" y="0"/>
                  <a:pt x="13" y="0"/>
                  <a:pt x="13" y="1"/>
                </a:cubicBezTo>
                <a:cubicBezTo>
                  <a:pt x="13" y="1"/>
                  <a:pt x="13" y="1"/>
                  <a:pt x="13" y="1"/>
                </a:cubicBezTo>
                <a:cubicBezTo>
                  <a:pt x="12" y="0"/>
                  <a:pt x="12" y="0"/>
                  <a:pt x="12" y="0"/>
                </a:cubicBezTo>
                <a:cubicBezTo>
                  <a:pt x="12" y="1"/>
                  <a:pt x="12" y="1"/>
                  <a:pt x="12" y="1"/>
                </a:cubicBezTo>
                <a:cubicBezTo>
                  <a:pt x="12" y="1"/>
                  <a:pt x="12" y="1"/>
                  <a:pt x="12" y="1"/>
                </a:cubicBezTo>
                <a:cubicBezTo>
                  <a:pt x="11" y="1"/>
                  <a:pt x="10" y="1"/>
                  <a:pt x="10" y="1"/>
                </a:cubicBezTo>
                <a:cubicBezTo>
                  <a:pt x="9" y="2"/>
                  <a:pt x="9" y="2"/>
                  <a:pt x="8" y="3"/>
                </a:cubicBezTo>
                <a:cubicBezTo>
                  <a:pt x="8" y="3"/>
                  <a:pt x="8" y="3"/>
                  <a:pt x="8" y="3"/>
                </a:cubicBezTo>
                <a:cubicBezTo>
                  <a:pt x="8" y="3"/>
                  <a:pt x="7" y="4"/>
                  <a:pt x="8" y="4"/>
                </a:cubicBezTo>
                <a:cubicBezTo>
                  <a:pt x="8" y="5"/>
                  <a:pt x="8" y="5"/>
                  <a:pt x="8" y="5"/>
                </a:cubicBezTo>
                <a:cubicBezTo>
                  <a:pt x="8" y="5"/>
                  <a:pt x="8" y="5"/>
                  <a:pt x="8" y="5"/>
                </a:cubicBezTo>
                <a:cubicBezTo>
                  <a:pt x="7" y="5"/>
                  <a:pt x="7" y="5"/>
                  <a:pt x="7" y="5"/>
                </a:cubicBezTo>
                <a:cubicBezTo>
                  <a:pt x="7" y="6"/>
                  <a:pt x="8" y="7"/>
                  <a:pt x="8" y="7"/>
                </a:cubicBezTo>
                <a:cubicBezTo>
                  <a:pt x="7" y="7"/>
                  <a:pt x="6" y="6"/>
                  <a:pt x="6" y="5"/>
                </a:cubicBezTo>
                <a:cubicBezTo>
                  <a:pt x="7" y="4"/>
                  <a:pt x="7" y="4"/>
                  <a:pt x="7" y="4"/>
                </a:cubicBezTo>
                <a:cubicBezTo>
                  <a:pt x="7" y="4"/>
                  <a:pt x="6" y="3"/>
                  <a:pt x="6" y="3"/>
                </a:cubicBezTo>
                <a:cubicBezTo>
                  <a:pt x="7" y="2"/>
                  <a:pt x="9" y="1"/>
                  <a:pt x="10" y="0"/>
                </a:cubicBezTo>
                <a:cubicBezTo>
                  <a:pt x="10" y="0"/>
                  <a:pt x="10" y="0"/>
                  <a:pt x="10" y="0"/>
                </a:cubicBezTo>
                <a:cubicBezTo>
                  <a:pt x="9" y="0"/>
                  <a:pt x="7" y="0"/>
                  <a:pt x="6" y="0"/>
                </a:cubicBezTo>
                <a:cubicBezTo>
                  <a:pt x="6" y="0"/>
                  <a:pt x="6" y="0"/>
                  <a:pt x="6" y="0"/>
                </a:cubicBezTo>
                <a:cubicBezTo>
                  <a:pt x="5" y="0"/>
                  <a:pt x="4" y="1"/>
                  <a:pt x="4" y="2"/>
                </a:cubicBezTo>
                <a:cubicBezTo>
                  <a:pt x="2" y="3"/>
                  <a:pt x="1" y="5"/>
                  <a:pt x="0" y="7"/>
                </a:cubicBezTo>
                <a:cubicBezTo>
                  <a:pt x="1" y="7"/>
                  <a:pt x="3" y="7"/>
                  <a:pt x="4" y="8"/>
                </a:cubicBezTo>
                <a:cubicBezTo>
                  <a:pt x="3" y="8"/>
                  <a:pt x="2" y="8"/>
                  <a:pt x="1" y="8"/>
                </a:cubicBezTo>
                <a:cubicBezTo>
                  <a:pt x="0" y="9"/>
                  <a:pt x="1" y="10"/>
                  <a:pt x="2" y="10"/>
                </a:cubicBezTo>
                <a:cubicBezTo>
                  <a:pt x="4" y="11"/>
                  <a:pt x="6" y="12"/>
                  <a:pt x="9" y="12"/>
                </a:cubicBezTo>
                <a:cubicBezTo>
                  <a:pt x="9" y="12"/>
                  <a:pt x="10" y="12"/>
                  <a:pt x="11" y="12"/>
                </a:cubicBezTo>
                <a:cubicBezTo>
                  <a:pt x="11" y="12"/>
                  <a:pt x="11" y="13"/>
                  <a:pt x="12" y="13"/>
                </a:cubicBezTo>
                <a:cubicBezTo>
                  <a:pt x="12" y="13"/>
                  <a:pt x="13" y="13"/>
                  <a:pt x="13" y="13"/>
                </a:cubicBezTo>
                <a:cubicBezTo>
                  <a:pt x="13" y="12"/>
                  <a:pt x="13" y="12"/>
                  <a:pt x="13" y="12"/>
                </a:cubicBezTo>
                <a:cubicBezTo>
                  <a:pt x="15" y="12"/>
                  <a:pt x="15" y="12"/>
                  <a:pt x="15" y="12"/>
                </a:cubicBezTo>
                <a:cubicBezTo>
                  <a:pt x="15" y="12"/>
                  <a:pt x="15" y="11"/>
                  <a:pt x="15" y="11"/>
                </a:cubicBezTo>
                <a:cubicBezTo>
                  <a:pt x="15" y="11"/>
                  <a:pt x="16" y="11"/>
                  <a:pt x="16" y="12"/>
                </a:cubicBezTo>
                <a:cubicBezTo>
                  <a:pt x="16" y="13"/>
                  <a:pt x="16" y="13"/>
                  <a:pt x="16" y="13"/>
                </a:cubicBezTo>
                <a:cubicBezTo>
                  <a:pt x="17" y="13"/>
                  <a:pt x="17" y="13"/>
                  <a:pt x="17" y="13"/>
                </a:cubicBezTo>
                <a:cubicBezTo>
                  <a:pt x="17" y="13"/>
                  <a:pt x="17" y="13"/>
                  <a:pt x="17" y="13"/>
                </a:cubicBezTo>
                <a:cubicBezTo>
                  <a:pt x="17" y="14"/>
                  <a:pt x="18" y="14"/>
                  <a:pt x="18" y="14"/>
                </a:cubicBezTo>
                <a:cubicBezTo>
                  <a:pt x="18" y="15"/>
                  <a:pt x="18" y="15"/>
                  <a:pt x="18" y="15"/>
                </a:cubicBezTo>
                <a:cubicBezTo>
                  <a:pt x="18" y="15"/>
                  <a:pt x="17" y="15"/>
                  <a:pt x="17" y="15"/>
                </a:cubicBezTo>
                <a:cubicBezTo>
                  <a:pt x="17" y="16"/>
                  <a:pt x="17" y="16"/>
                  <a:pt x="17" y="16"/>
                </a:cubicBezTo>
                <a:cubicBezTo>
                  <a:pt x="17" y="16"/>
                  <a:pt x="18" y="16"/>
                  <a:pt x="19" y="15"/>
                </a:cubicBezTo>
                <a:cubicBezTo>
                  <a:pt x="19" y="17"/>
                  <a:pt x="20" y="17"/>
                  <a:pt x="21" y="18"/>
                </a:cubicBezTo>
                <a:cubicBezTo>
                  <a:pt x="21" y="19"/>
                  <a:pt x="22" y="20"/>
                  <a:pt x="22" y="21"/>
                </a:cubicBezTo>
                <a:cubicBezTo>
                  <a:pt x="20" y="22"/>
                  <a:pt x="19" y="23"/>
                  <a:pt x="18" y="24"/>
                </a:cubicBezTo>
                <a:cubicBezTo>
                  <a:pt x="18" y="24"/>
                  <a:pt x="18" y="25"/>
                  <a:pt x="18" y="26"/>
                </a:cubicBezTo>
                <a:cubicBezTo>
                  <a:pt x="18" y="26"/>
                  <a:pt x="17" y="26"/>
                  <a:pt x="16" y="26"/>
                </a:cubicBezTo>
                <a:cubicBezTo>
                  <a:pt x="15" y="26"/>
                  <a:pt x="14" y="26"/>
                  <a:pt x="13" y="26"/>
                </a:cubicBezTo>
                <a:cubicBezTo>
                  <a:pt x="12" y="26"/>
                  <a:pt x="12" y="26"/>
                  <a:pt x="11" y="27"/>
                </a:cubicBezTo>
                <a:cubicBezTo>
                  <a:pt x="11" y="27"/>
                  <a:pt x="11" y="28"/>
                  <a:pt x="11" y="28"/>
                </a:cubicBezTo>
                <a:cubicBezTo>
                  <a:pt x="11" y="29"/>
                  <a:pt x="12" y="29"/>
                  <a:pt x="12" y="29"/>
                </a:cubicBezTo>
                <a:cubicBezTo>
                  <a:pt x="13" y="29"/>
                  <a:pt x="14" y="29"/>
                  <a:pt x="15" y="29"/>
                </a:cubicBezTo>
                <a:cubicBezTo>
                  <a:pt x="16" y="29"/>
                  <a:pt x="17" y="29"/>
                  <a:pt x="18" y="29"/>
                </a:cubicBezTo>
                <a:cubicBezTo>
                  <a:pt x="18" y="29"/>
                  <a:pt x="19" y="30"/>
                  <a:pt x="19" y="31"/>
                </a:cubicBezTo>
                <a:cubicBezTo>
                  <a:pt x="20" y="31"/>
                  <a:pt x="20" y="31"/>
                  <a:pt x="20" y="31"/>
                </a:cubicBezTo>
                <a:cubicBezTo>
                  <a:pt x="20" y="32"/>
                  <a:pt x="20" y="32"/>
                  <a:pt x="20" y="33"/>
                </a:cubicBezTo>
                <a:cubicBezTo>
                  <a:pt x="20" y="33"/>
                  <a:pt x="20" y="33"/>
                  <a:pt x="20" y="33"/>
                </a:cubicBezTo>
                <a:cubicBezTo>
                  <a:pt x="20" y="34"/>
                  <a:pt x="20" y="34"/>
                  <a:pt x="21" y="35"/>
                </a:cubicBezTo>
                <a:cubicBezTo>
                  <a:pt x="22" y="35"/>
                  <a:pt x="22" y="35"/>
                  <a:pt x="22" y="35"/>
                </a:cubicBezTo>
                <a:cubicBezTo>
                  <a:pt x="22" y="34"/>
                  <a:pt x="22" y="34"/>
                  <a:pt x="22" y="34"/>
                </a:cubicBezTo>
                <a:cubicBezTo>
                  <a:pt x="22" y="35"/>
                  <a:pt x="23" y="35"/>
                  <a:pt x="23" y="36"/>
                </a:cubicBezTo>
                <a:cubicBezTo>
                  <a:pt x="25" y="36"/>
                  <a:pt x="26" y="37"/>
                  <a:pt x="28" y="37"/>
                </a:cubicBezTo>
                <a:cubicBezTo>
                  <a:pt x="28" y="37"/>
                  <a:pt x="28" y="37"/>
                  <a:pt x="28" y="36"/>
                </a:cubicBezTo>
                <a:cubicBezTo>
                  <a:pt x="27" y="35"/>
                  <a:pt x="26" y="34"/>
                  <a:pt x="25" y="33"/>
                </a:cubicBezTo>
                <a:cubicBezTo>
                  <a:pt x="25" y="33"/>
                  <a:pt x="25" y="32"/>
                  <a:pt x="24" y="32"/>
                </a:cubicBezTo>
                <a:cubicBezTo>
                  <a:pt x="25" y="32"/>
                  <a:pt x="25" y="32"/>
                  <a:pt x="26" y="33"/>
                </a:cubicBezTo>
                <a:cubicBezTo>
                  <a:pt x="26" y="32"/>
                  <a:pt x="26" y="32"/>
                  <a:pt x="26" y="32"/>
                </a:cubicBezTo>
                <a:cubicBezTo>
                  <a:pt x="27" y="34"/>
                  <a:pt x="29" y="34"/>
                  <a:pt x="30" y="35"/>
                </a:cubicBezTo>
                <a:cubicBezTo>
                  <a:pt x="29" y="36"/>
                  <a:pt x="31" y="36"/>
                  <a:pt x="31" y="36"/>
                </a:cubicBezTo>
                <a:cubicBezTo>
                  <a:pt x="31" y="35"/>
                  <a:pt x="30" y="35"/>
                  <a:pt x="30" y="35"/>
                </a:cubicBezTo>
                <a:cubicBezTo>
                  <a:pt x="31" y="35"/>
                  <a:pt x="31" y="35"/>
                  <a:pt x="31" y="35"/>
                </a:cubicBezTo>
                <a:cubicBezTo>
                  <a:pt x="30" y="34"/>
                  <a:pt x="30" y="33"/>
                  <a:pt x="30" y="33"/>
                </a:cubicBezTo>
                <a:cubicBezTo>
                  <a:pt x="31" y="33"/>
                  <a:pt x="31" y="33"/>
                  <a:pt x="31" y="33"/>
                </a:cubicBezTo>
                <a:cubicBezTo>
                  <a:pt x="31" y="33"/>
                  <a:pt x="31" y="32"/>
                  <a:pt x="31" y="31"/>
                </a:cubicBezTo>
                <a:cubicBezTo>
                  <a:pt x="30" y="31"/>
                  <a:pt x="30" y="31"/>
                  <a:pt x="30" y="30"/>
                </a:cubicBezTo>
                <a:cubicBezTo>
                  <a:pt x="30" y="30"/>
                  <a:pt x="30" y="29"/>
                  <a:pt x="30" y="29"/>
                </a:cubicBezTo>
                <a:cubicBezTo>
                  <a:pt x="29" y="29"/>
                  <a:pt x="29" y="28"/>
                  <a:pt x="28" y="28"/>
                </a:cubicBezTo>
                <a:cubicBezTo>
                  <a:pt x="28" y="27"/>
                  <a:pt x="28" y="26"/>
                  <a:pt x="27" y="26"/>
                </a:cubicBezTo>
                <a:cubicBezTo>
                  <a:pt x="28" y="26"/>
                  <a:pt x="28" y="26"/>
                  <a:pt x="28" y="26"/>
                </a:cubicBezTo>
                <a:cubicBezTo>
                  <a:pt x="28" y="25"/>
                  <a:pt x="28" y="25"/>
                  <a:pt x="28" y="24"/>
                </a:cubicBezTo>
                <a:cubicBezTo>
                  <a:pt x="29" y="24"/>
                  <a:pt x="29" y="24"/>
                  <a:pt x="29" y="24"/>
                </a:cubicBezTo>
                <a:cubicBezTo>
                  <a:pt x="29" y="24"/>
                  <a:pt x="29" y="24"/>
                  <a:pt x="29" y="24"/>
                </a:cubicBezTo>
                <a:cubicBezTo>
                  <a:pt x="29" y="24"/>
                  <a:pt x="30" y="25"/>
                  <a:pt x="30" y="25"/>
                </a:cubicBezTo>
                <a:cubicBezTo>
                  <a:pt x="30" y="25"/>
                  <a:pt x="30" y="25"/>
                  <a:pt x="30" y="25"/>
                </a:cubicBezTo>
                <a:cubicBezTo>
                  <a:pt x="30" y="26"/>
                  <a:pt x="31" y="27"/>
                  <a:pt x="31" y="27"/>
                </a:cubicBezTo>
                <a:cubicBezTo>
                  <a:pt x="31" y="28"/>
                  <a:pt x="33" y="28"/>
                  <a:pt x="33" y="29"/>
                </a:cubicBezTo>
                <a:cubicBezTo>
                  <a:pt x="34" y="28"/>
                  <a:pt x="34" y="28"/>
                  <a:pt x="34" y="27"/>
                </a:cubicBezTo>
                <a:cubicBezTo>
                  <a:pt x="34" y="27"/>
                  <a:pt x="35" y="27"/>
                  <a:pt x="35" y="27"/>
                </a:cubicBezTo>
                <a:cubicBezTo>
                  <a:pt x="36" y="26"/>
                  <a:pt x="36" y="25"/>
                  <a:pt x="37" y="25"/>
                </a:cubicBezTo>
                <a:cubicBezTo>
                  <a:pt x="37" y="24"/>
                  <a:pt x="38" y="24"/>
                  <a:pt x="38" y="24"/>
                </a:cubicBezTo>
                <a:cubicBezTo>
                  <a:pt x="37" y="23"/>
                  <a:pt x="37" y="23"/>
                  <a:pt x="37" y="23"/>
                </a:cubicBezTo>
                <a:cubicBezTo>
                  <a:pt x="36" y="23"/>
                  <a:pt x="36" y="23"/>
                  <a:pt x="35" y="23"/>
                </a:cubicBezTo>
                <a:cubicBezTo>
                  <a:pt x="35" y="23"/>
                  <a:pt x="35" y="22"/>
                  <a:pt x="35" y="22"/>
                </a:cubicBezTo>
                <a:cubicBezTo>
                  <a:pt x="35" y="22"/>
                  <a:pt x="34" y="22"/>
                  <a:pt x="34" y="22"/>
                </a:cubicBezTo>
                <a:cubicBezTo>
                  <a:pt x="34" y="21"/>
                  <a:pt x="34" y="21"/>
                  <a:pt x="34" y="20"/>
                </a:cubicBezTo>
                <a:cubicBezTo>
                  <a:pt x="33" y="20"/>
                  <a:pt x="33" y="20"/>
                  <a:pt x="33" y="20"/>
                </a:cubicBezTo>
                <a:cubicBezTo>
                  <a:pt x="31" y="20"/>
                  <a:pt x="30" y="19"/>
                  <a:pt x="30" y="17"/>
                </a:cubicBezTo>
                <a:cubicBezTo>
                  <a:pt x="29" y="17"/>
                  <a:pt x="29" y="17"/>
                  <a:pt x="29" y="17"/>
                </a:cubicBezTo>
                <a:cubicBezTo>
                  <a:pt x="29" y="17"/>
                  <a:pt x="29" y="17"/>
                  <a:pt x="29" y="16"/>
                </a:cubicBezTo>
                <a:cubicBezTo>
                  <a:pt x="29" y="16"/>
                  <a:pt x="29" y="16"/>
                  <a:pt x="29" y="16"/>
                </a:cubicBezTo>
                <a:cubicBezTo>
                  <a:pt x="29" y="15"/>
                  <a:pt x="29" y="15"/>
                  <a:pt x="29" y="15"/>
                </a:cubicBezTo>
                <a:cubicBezTo>
                  <a:pt x="30" y="16"/>
                  <a:pt x="30" y="16"/>
                  <a:pt x="31" y="16"/>
                </a:cubicBezTo>
                <a:cubicBezTo>
                  <a:pt x="31" y="15"/>
                  <a:pt x="31" y="15"/>
                  <a:pt x="31" y="15"/>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52"/>
          <p:cNvSpPr/>
          <p:nvPr/>
        </p:nvSpPr>
        <p:spPr bwMode="auto">
          <a:xfrm>
            <a:off x="1816928" y="4165819"/>
            <a:ext cx="6350" cy="4763"/>
          </a:xfrm>
          <a:custGeom>
            <a:avLst/>
            <a:gdLst>
              <a:gd name="T0" fmla="*/ 1 w 2"/>
              <a:gd name="T1" fmla="*/ 2 h 2"/>
              <a:gd name="T2" fmla="*/ 2 w 2"/>
              <a:gd name="T3" fmla="*/ 1 h 2"/>
              <a:gd name="T4" fmla="*/ 2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1"/>
                  <a:pt x="2" y="1"/>
                  <a:pt x="2" y="1"/>
                </a:cubicBezTo>
                <a:cubicBezTo>
                  <a:pt x="2" y="0"/>
                  <a:pt x="2" y="0"/>
                  <a:pt x="2" y="0"/>
                </a:cubicBezTo>
                <a:cubicBezTo>
                  <a:pt x="1" y="0"/>
                  <a:pt x="1" y="1"/>
                  <a:pt x="0" y="1"/>
                </a:cubicBezTo>
                <a:cubicBezTo>
                  <a:pt x="1" y="2"/>
                  <a:pt x="1" y="2"/>
                  <a:pt x="1" y="2"/>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53"/>
          <p:cNvSpPr/>
          <p:nvPr/>
        </p:nvSpPr>
        <p:spPr bwMode="auto">
          <a:xfrm>
            <a:off x="1920115" y="4299169"/>
            <a:ext cx="3175" cy="1588"/>
          </a:xfrm>
          <a:custGeom>
            <a:avLst/>
            <a:gdLst>
              <a:gd name="T0" fmla="*/ 0 w 2"/>
              <a:gd name="T1" fmla="*/ 0 h 1"/>
              <a:gd name="T2" fmla="*/ 0 w 2"/>
              <a:gd name="T3" fmla="*/ 0 h 1"/>
              <a:gd name="T4" fmla="*/ 0 w 2"/>
              <a:gd name="T5" fmla="*/ 1 h 1"/>
              <a:gd name="T6" fmla="*/ 2 w 2"/>
              <a:gd name="T7" fmla="*/ 1 h 1"/>
              <a:gd name="T8" fmla="*/ 2 w 2"/>
              <a:gd name="T9" fmla="*/ 1 h 1"/>
              <a:gd name="T10" fmla="*/ 2 w 2"/>
              <a:gd name="T11" fmla="*/ 0 h 1"/>
              <a:gd name="T12" fmla="*/ 2 w 2"/>
              <a:gd name="T13" fmla="*/ 0 h 1"/>
              <a:gd name="T14" fmla="*/ 2 w 2"/>
              <a:gd name="T15" fmla="*/ 0 h 1"/>
              <a:gd name="T16" fmla="*/ 0 w 2"/>
              <a:gd name="T17" fmla="*/ 0 h 1"/>
              <a:gd name="T18" fmla="*/ 0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0"/>
                </a:moveTo>
                <a:lnTo>
                  <a:pt x="0" y="0"/>
                </a:lnTo>
                <a:lnTo>
                  <a:pt x="0" y="1"/>
                </a:lnTo>
                <a:lnTo>
                  <a:pt x="2" y="1"/>
                </a:lnTo>
                <a:lnTo>
                  <a:pt x="2" y="1"/>
                </a:lnTo>
                <a:lnTo>
                  <a:pt x="2" y="0"/>
                </a:lnTo>
                <a:lnTo>
                  <a:pt x="2" y="0"/>
                </a:lnTo>
                <a:lnTo>
                  <a:pt x="2" y="0"/>
                </a:lnTo>
                <a:lnTo>
                  <a:pt x="0" y="0"/>
                </a:lnTo>
                <a:lnTo>
                  <a:pt x="0" y="0"/>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54"/>
          <p:cNvSpPr/>
          <p:nvPr/>
        </p:nvSpPr>
        <p:spPr bwMode="auto">
          <a:xfrm>
            <a:off x="1815340" y="4180106"/>
            <a:ext cx="23813" cy="22225"/>
          </a:xfrm>
          <a:custGeom>
            <a:avLst/>
            <a:gdLst>
              <a:gd name="T0" fmla="*/ 9 w 9"/>
              <a:gd name="T1" fmla="*/ 0 h 8"/>
              <a:gd name="T2" fmla="*/ 6 w 9"/>
              <a:gd name="T3" fmla="*/ 0 h 8"/>
              <a:gd name="T4" fmla="*/ 4 w 9"/>
              <a:gd name="T5" fmla="*/ 0 h 8"/>
              <a:gd name="T6" fmla="*/ 3 w 9"/>
              <a:gd name="T7" fmla="*/ 1 h 8"/>
              <a:gd name="T8" fmla="*/ 4 w 9"/>
              <a:gd name="T9" fmla="*/ 2 h 8"/>
              <a:gd name="T10" fmla="*/ 3 w 9"/>
              <a:gd name="T11" fmla="*/ 3 h 8"/>
              <a:gd name="T12" fmla="*/ 2 w 9"/>
              <a:gd name="T13" fmla="*/ 3 h 8"/>
              <a:gd name="T14" fmla="*/ 2 w 9"/>
              <a:gd name="T15" fmla="*/ 2 h 8"/>
              <a:gd name="T16" fmla="*/ 0 w 9"/>
              <a:gd name="T17" fmla="*/ 3 h 8"/>
              <a:gd name="T18" fmla="*/ 1 w 9"/>
              <a:gd name="T19" fmla="*/ 5 h 8"/>
              <a:gd name="T20" fmla="*/ 3 w 9"/>
              <a:gd name="T21" fmla="*/ 8 h 8"/>
              <a:gd name="T22" fmla="*/ 7 w 9"/>
              <a:gd name="T23" fmla="*/ 7 h 8"/>
              <a:gd name="T24" fmla="*/ 8 w 9"/>
              <a:gd name="T25" fmla="*/ 5 h 8"/>
              <a:gd name="T26" fmla="*/ 7 w 9"/>
              <a:gd name="T27" fmla="*/ 3 h 8"/>
              <a:gd name="T28" fmla="*/ 9 w 9"/>
              <a:gd name="T29" fmla="*/ 1 h 8"/>
              <a:gd name="T30" fmla="*/ 9 w 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0"/>
                </a:moveTo>
                <a:cubicBezTo>
                  <a:pt x="8" y="0"/>
                  <a:pt x="7" y="0"/>
                  <a:pt x="6" y="0"/>
                </a:cubicBezTo>
                <a:cubicBezTo>
                  <a:pt x="6" y="0"/>
                  <a:pt x="5" y="0"/>
                  <a:pt x="4" y="0"/>
                </a:cubicBezTo>
                <a:cubicBezTo>
                  <a:pt x="4" y="1"/>
                  <a:pt x="3" y="1"/>
                  <a:pt x="3" y="1"/>
                </a:cubicBezTo>
                <a:cubicBezTo>
                  <a:pt x="4" y="2"/>
                  <a:pt x="4" y="2"/>
                  <a:pt x="4" y="2"/>
                </a:cubicBezTo>
                <a:cubicBezTo>
                  <a:pt x="3" y="3"/>
                  <a:pt x="3" y="3"/>
                  <a:pt x="3" y="3"/>
                </a:cubicBezTo>
                <a:cubicBezTo>
                  <a:pt x="2" y="3"/>
                  <a:pt x="2" y="3"/>
                  <a:pt x="2" y="3"/>
                </a:cubicBezTo>
                <a:cubicBezTo>
                  <a:pt x="2" y="3"/>
                  <a:pt x="2" y="3"/>
                  <a:pt x="2" y="2"/>
                </a:cubicBezTo>
                <a:cubicBezTo>
                  <a:pt x="1" y="2"/>
                  <a:pt x="1" y="3"/>
                  <a:pt x="0" y="3"/>
                </a:cubicBezTo>
                <a:cubicBezTo>
                  <a:pt x="0" y="3"/>
                  <a:pt x="0" y="4"/>
                  <a:pt x="1" y="5"/>
                </a:cubicBezTo>
                <a:cubicBezTo>
                  <a:pt x="2" y="6"/>
                  <a:pt x="3" y="7"/>
                  <a:pt x="3" y="8"/>
                </a:cubicBezTo>
                <a:cubicBezTo>
                  <a:pt x="5" y="7"/>
                  <a:pt x="6" y="7"/>
                  <a:pt x="7" y="7"/>
                </a:cubicBezTo>
                <a:cubicBezTo>
                  <a:pt x="7" y="6"/>
                  <a:pt x="8" y="5"/>
                  <a:pt x="8" y="5"/>
                </a:cubicBezTo>
                <a:cubicBezTo>
                  <a:pt x="8" y="4"/>
                  <a:pt x="7" y="3"/>
                  <a:pt x="7" y="3"/>
                </a:cubicBezTo>
                <a:cubicBezTo>
                  <a:pt x="8" y="2"/>
                  <a:pt x="8" y="2"/>
                  <a:pt x="9" y="1"/>
                </a:cubicBezTo>
                <a:cubicBezTo>
                  <a:pt x="9" y="1"/>
                  <a:pt x="9" y="0"/>
                  <a:pt x="9"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55"/>
          <p:cNvSpPr/>
          <p:nvPr/>
        </p:nvSpPr>
        <p:spPr bwMode="auto">
          <a:xfrm>
            <a:off x="1826453" y="4157881"/>
            <a:ext cx="23813" cy="15875"/>
          </a:xfrm>
          <a:custGeom>
            <a:avLst/>
            <a:gdLst>
              <a:gd name="T0" fmla="*/ 1 w 9"/>
              <a:gd name="T1" fmla="*/ 3 h 6"/>
              <a:gd name="T2" fmla="*/ 2 w 9"/>
              <a:gd name="T3" fmla="*/ 3 h 6"/>
              <a:gd name="T4" fmla="*/ 2 w 9"/>
              <a:gd name="T5" fmla="*/ 3 h 6"/>
              <a:gd name="T6" fmla="*/ 4 w 9"/>
              <a:gd name="T7" fmla="*/ 3 h 6"/>
              <a:gd name="T8" fmla="*/ 3 w 9"/>
              <a:gd name="T9" fmla="*/ 5 h 6"/>
              <a:gd name="T10" fmla="*/ 7 w 9"/>
              <a:gd name="T11" fmla="*/ 5 h 6"/>
              <a:gd name="T12" fmla="*/ 6 w 9"/>
              <a:gd name="T13" fmla="*/ 4 h 6"/>
              <a:gd name="T14" fmla="*/ 7 w 9"/>
              <a:gd name="T15" fmla="*/ 4 h 6"/>
              <a:gd name="T16" fmla="*/ 8 w 9"/>
              <a:gd name="T17" fmla="*/ 0 h 6"/>
              <a:gd name="T18" fmla="*/ 7 w 9"/>
              <a:gd name="T19" fmla="*/ 1 h 6"/>
              <a:gd name="T20" fmla="*/ 4 w 9"/>
              <a:gd name="T21" fmla="*/ 0 h 6"/>
              <a:gd name="T22" fmla="*/ 5 w 9"/>
              <a:gd name="T23" fmla="*/ 2 h 6"/>
              <a:gd name="T24" fmla="*/ 4 w 9"/>
              <a:gd name="T25" fmla="*/ 1 h 6"/>
              <a:gd name="T26" fmla="*/ 3 w 9"/>
              <a:gd name="T27" fmla="*/ 1 h 6"/>
              <a:gd name="T28" fmla="*/ 3 w 9"/>
              <a:gd name="T29" fmla="*/ 2 h 6"/>
              <a:gd name="T30" fmla="*/ 2 w 9"/>
              <a:gd name="T31" fmla="*/ 2 h 6"/>
              <a:gd name="T32" fmla="*/ 2 w 9"/>
              <a:gd name="T33" fmla="*/ 2 h 6"/>
              <a:gd name="T34" fmla="*/ 1 w 9"/>
              <a:gd name="T35" fmla="*/ 0 h 6"/>
              <a:gd name="T36" fmla="*/ 0 w 9"/>
              <a:gd name="T37" fmla="*/ 0 h 6"/>
              <a:gd name="T38" fmla="*/ 0 w 9"/>
              <a:gd name="T39" fmla="*/ 2 h 6"/>
              <a:gd name="T40" fmla="*/ 0 w 9"/>
              <a:gd name="T41" fmla="*/ 2 h 6"/>
              <a:gd name="T42" fmla="*/ 1 w 9"/>
              <a:gd name="T4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3"/>
                </a:moveTo>
                <a:cubicBezTo>
                  <a:pt x="2" y="3"/>
                  <a:pt x="2" y="3"/>
                  <a:pt x="2" y="3"/>
                </a:cubicBezTo>
                <a:cubicBezTo>
                  <a:pt x="2" y="3"/>
                  <a:pt x="2" y="3"/>
                  <a:pt x="2" y="3"/>
                </a:cubicBezTo>
                <a:cubicBezTo>
                  <a:pt x="2" y="3"/>
                  <a:pt x="4" y="3"/>
                  <a:pt x="4" y="3"/>
                </a:cubicBezTo>
                <a:cubicBezTo>
                  <a:pt x="4" y="4"/>
                  <a:pt x="3" y="4"/>
                  <a:pt x="3" y="5"/>
                </a:cubicBezTo>
                <a:cubicBezTo>
                  <a:pt x="4" y="5"/>
                  <a:pt x="5" y="6"/>
                  <a:pt x="7" y="5"/>
                </a:cubicBezTo>
                <a:cubicBezTo>
                  <a:pt x="6" y="4"/>
                  <a:pt x="6" y="4"/>
                  <a:pt x="6" y="4"/>
                </a:cubicBezTo>
                <a:cubicBezTo>
                  <a:pt x="7" y="4"/>
                  <a:pt x="7" y="4"/>
                  <a:pt x="7" y="4"/>
                </a:cubicBezTo>
                <a:cubicBezTo>
                  <a:pt x="8" y="3"/>
                  <a:pt x="9" y="2"/>
                  <a:pt x="8" y="0"/>
                </a:cubicBezTo>
                <a:cubicBezTo>
                  <a:pt x="7" y="1"/>
                  <a:pt x="7" y="1"/>
                  <a:pt x="7" y="1"/>
                </a:cubicBezTo>
                <a:cubicBezTo>
                  <a:pt x="6" y="0"/>
                  <a:pt x="5" y="0"/>
                  <a:pt x="4" y="0"/>
                </a:cubicBezTo>
                <a:cubicBezTo>
                  <a:pt x="5" y="1"/>
                  <a:pt x="5" y="1"/>
                  <a:pt x="5" y="2"/>
                </a:cubicBezTo>
                <a:cubicBezTo>
                  <a:pt x="4" y="2"/>
                  <a:pt x="4" y="1"/>
                  <a:pt x="4" y="1"/>
                </a:cubicBezTo>
                <a:cubicBezTo>
                  <a:pt x="3" y="1"/>
                  <a:pt x="3" y="1"/>
                  <a:pt x="3" y="1"/>
                </a:cubicBezTo>
                <a:cubicBezTo>
                  <a:pt x="3" y="1"/>
                  <a:pt x="3" y="2"/>
                  <a:pt x="3" y="2"/>
                </a:cubicBezTo>
                <a:cubicBezTo>
                  <a:pt x="2" y="2"/>
                  <a:pt x="2" y="2"/>
                  <a:pt x="2" y="2"/>
                </a:cubicBezTo>
                <a:cubicBezTo>
                  <a:pt x="2" y="2"/>
                  <a:pt x="2" y="2"/>
                  <a:pt x="2" y="2"/>
                </a:cubicBezTo>
                <a:cubicBezTo>
                  <a:pt x="2" y="1"/>
                  <a:pt x="2" y="0"/>
                  <a:pt x="1" y="0"/>
                </a:cubicBezTo>
                <a:cubicBezTo>
                  <a:pt x="0" y="0"/>
                  <a:pt x="0" y="0"/>
                  <a:pt x="0" y="0"/>
                </a:cubicBezTo>
                <a:cubicBezTo>
                  <a:pt x="0" y="0"/>
                  <a:pt x="0" y="1"/>
                  <a:pt x="0" y="2"/>
                </a:cubicBezTo>
                <a:cubicBezTo>
                  <a:pt x="0" y="2"/>
                  <a:pt x="0" y="2"/>
                  <a:pt x="0" y="2"/>
                </a:cubicBezTo>
                <a:cubicBezTo>
                  <a:pt x="0" y="2"/>
                  <a:pt x="1" y="3"/>
                  <a:pt x="1" y="3"/>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56"/>
          <p:cNvSpPr/>
          <p:nvPr/>
        </p:nvSpPr>
        <p:spPr bwMode="auto">
          <a:xfrm>
            <a:off x="1772478" y="4151531"/>
            <a:ext cx="47625" cy="19050"/>
          </a:xfrm>
          <a:custGeom>
            <a:avLst/>
            <a:gdLst>
              <a:gd name="T0" fmla="*/ 4 w 17"/>
              <a:gd name="T1" fmla="*/ 7 h 7"/>
              <a:gd name="T2" fmla="*/ 9 w 17"/>
              <a:gd name="T3" fmla="*/ 6 h 7"/>
              <a:gd name="T4" fmla="*/ 10 w 17"/>
              <a:gd name="T5" fmla="*/ 6 h 7"/>
              <a:gd name="T6" fmla="*/ 15 w 17"/>
              <a:gd name="T7" fmla="*/ 6 h 7"/>
              <a:gd name="T8" fmla="*/ 17 w 17"/>
              <a:gd name="T9" fmla="*/ 4 h 7"/>
              <a:gd name="T10" fmla="*/ 16 w 17"/>
              <a:gd name="T11" fmla="*/ 3 h 7"/>
              <a:gd name="T12" fmla="*/ 14 w 17"/>
              <a:gd name="T13" fmla="*/ 3 h 7"/>
              <a:gd name="T14" fmla="*/ 15 w 17"/>
              <a:gd name="T15" fmla="*/ 1 h 7"/>
              <a:gd name="T16" fmla="*/ 12 w 17"/>
              <a:gd name="T17" fmla="*/ 2 h 7"/>
              <a:gd name="T18" fmla="*/ 12 w 17"/>
              <a:gd name="T19" fmla="*/ 3 h 7"/>
              <a:gd name="T20" fmla="*/ 12 w 17"/>
              <a:gd name="T21" fmla="*/ 4 h 7"/>
              <a:gd name="T22" fmla="*/ 9 w 17"/>
              <a:gd name="T23" fmla="*/ 4 h 7"/>
              <a:gd name="T24" fmla="*/ 9 w 17"/>
              <a:gd name="T25" fmla="*/ 3 h 7"/>
              <a:gd name="T26" fmla="*/ 8 w 17"/>
              <a:gd name="T27" fmla="*/ 2 h 7"/>
              <a:gd name="T28" fmla="*/ 7 w 17"/>
              <a:gd name="T29" fmla="*/ 2 h 7"/>
              <a:gd name="T30" fmla="*/ 7 w 17"/>
              <a:gd name="T31" fmla="*/ 1 h 7"/>
              <a:gd name="T32" fmla="*/ 5 w 17"/>
              <a:gd name="T33" fmla="*/ 1 h 7"/>
              <a:gd name="T34" fmla="*/ 3 w 17"/>
              <a:gd name="T35" fmla="*/ 2 h 7"/>
              <a:gd name="T36" fmla="*/ 2 w 17"/>
              <a:gd name="T37" fmla="*/ 3 h 7"/>
              <a:gd name="T38" fmla="*/ 0 w 17"/>
              <a:gd name="T39" fmla="*/ 4 h 7"/>
              <a:gd name="T40" fmla="*/ 7 w 17"/>
              <a:gd name="T41" fmla="*/ 5 h 7"/>
              <a:gd name="T42" fmla="*/ 7 w 17"/>
              <a:gd name="T43" fmla="*/ 5 h 7"/>
              <a:gd name="T44" fmla="*/ 3 w 17"/>
              <a:gd name="T45" fmla="*/ 6 h 7"/>
              <a:gd name="T46" fmla="*/ 4 w 17"/>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7">
                <a:moveTo>
                  <a:pt x="4" y="7"/>
                </a:moveTo>
                <a:cubicBezTo>
                  <a:pt x="5" y="7"/>
                  <a:pt x="7" y="7"/>
                  <a:pt x="9" y="6"/>
                </a:cubicBezTo>
                <a:cubicBezTo>
                  <a:pt x="9" y="7"/>
                  <a:pt x="10" y="7"/>
                  <a:pt x="10" y="6"/>
                </a:cubicBezTo>
                <a:cubicBezTo>
                  <a:pt x="12" y="6"/>
                  <a:pt x="13" y="6"/>
                  <a:pt x="15" y="6"/>
                </a:cubicBezTo>
                <a:cubicBezTo>
                  <a:pt x="15" y="6"/>
                  <a:pt x="16" y="5"/>
                  <a:pt x="17" y="4"/>
                </a:cubicBezTo>
                <a:cubicBezTo>
                  <a:pt x="17" y="4"/>
                  <a:pt x="16" y="3"/>
                  <a:pt x="16" y="3"/>
                </a:cubicBezTo>
                <a:cubicBezTo>
                  <a:pt x="15" y="3"/>
                  <a:pt x="14" y="4"/>
                  <a:pt x="14" y="3"/>
                </a:cubicBezTo>
                <a:cubicBezTo>
                  <a:pt x="14" y="2"/>
                  <a:pt x="14" y="2"/>
                  <a:pt x="15" y="1"/>
                </a:cubicBezTo>
                <a:cubicBezTo>
                  <a:pt x="14" y="1"/>
                  <a:pt x="13" y="1"/>
                  <a:pt x="12" y="2"/>
                </a:cubicBezTo>
                <a:cubicBezTo>
                  <a:pt x="12" y="3"/>
                  <a:pt x="12" y="3"/>
                  <a:pt x="12" y="3"/>
                </a:cubicBezTo>
                <a:cubicBezTo>
                  <a:pt x="11" y="3"/>
                  <a:pt x="12" y="4"/>
                  <a:pt x="12" y="4"/>
                </a:cubicBezTo>
                <a:cubicBezTo>
                  <a:pt x="11" y="4"/>
                  <a:pt x="10" y="4"/>
                  <a:pt x="9" y="4"/>
                </a:cubicBezTo>
                <a:cubicBezTo>
                  <a:pt x="9" y="3"/>
                  <a:pt x="9" y="3"/>
                  <a:pt x="9" y="3"/>
                </a:cubicBezTo>
                <a:cubicBezTo>
                  <a:pt x="9" y="3"/>
                  <a:pt x="8" y="2"/>
                  <a:pt x="8" y="2"/>
                </a:cubicBezTo>
                <a:cubicBezTo>
                  <a:pt x="7" y="2"/>
                  <a:pt x="7" y="2"/>
                  <a:pt x="7" y="2"/>
                </a:cubicBezTo>
                <a:cubicBezTo>
                  <a:pt x="7" y="1"/>
                  <a:pt x="7" y="1"/>
                  <a:pt x="7" y="1"/>
                </a:cubicBezTo>
                <a:cubicBezTo>
                  <a:pt x="7" y="0"/>
                  <a:pt x="5" y="1"/>
                  <a:pt x="5" y="1"/>
                </a:cubicBezTo>
                <a:cubicBezTo>
                  <a:pt x="4" y="1"/>
                  <a:pt x="4" y="2"/>
                  <a:pt x="3" y="2"/>
                </a:cubicBezTo>
                <a:cubicBezTo>
                  <a:pt x="3" y="2"/>
                  <a:pt x="2" y="3"/>
                  <a:pt x="2" y="3"/>
                </a:cubicBezTo>
                <a:cubicBezTo>
                  <a:pt x="1" y="3"/>
                  <a:pt x="1" y="4"/>
                  <a:pt x="0" y="4"/>
                </a:cubicBezTo>
                <a:cubicBezTo>
                  <a:pt x="2" y="5"/>
                  <a:pt x="5" y="5"/>
                  <a:pt x="7" y="5"/>
                </a:cubicBezTo>
                <a:cubicBezTo>
                  <a:pt x="7" y="5"/>
                  <a:pt x="7" y="5"/>
                  <a:pt x="7" y="5"/>
                </a:cubicBezTo>
                <a:cubicBezTo>
                  <a:pt x="6" y="6"/>
                  <a:pt x="4" y="6"/>
                  <a:pt x="3" y="6"/>
                </a:cubicBezTo>
                <a:cubicBezTo>
                  <a:pt x="3" y="6"/>
                  <a:pt x="4" y="7"/>
                  <a:pt x="4" y="7"/>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57"/>
          <p:cNvSpPr/>
          <p:nvPr/>
        </p:nvSpPr>
        <p:spPr bwMode="auto">
          <a:xfrm>
            <a:off x="1839153" y="4146769"/>
            <a:ext cx="6350" cy="1588"/>
          </a:xfrm>
          <a:custGeom>
            <a:avLst/>
            <a:gdLst>
              <a:gd name="T0" fmla="*/ 0 w 2"/>
              <a:gd name="T1" fmla="*/ 1 h 1"/>
              <a:gd name="T2" fmla="*/ 2 w 2"/>
              <a:gd name="T3" fmla="*/ 1 h 1"/>
              <a:gd name="T4" fmla="*/ 1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1"/>
                  <a:pt x="2" y="1"/>
                </a:cubicBezTo>
                <a:cubicBezTo>
                  <a:pt x="1" y="0"/>
                  <a:pt x="1" y="0"/>
                  <a:pt x="1" y="0"/>
                </a:cubicBezTo>
                <a:cubicBezTo>
                  <a:pt x="1" y="0"/>
                  <a:pt x="0" y="0"/>
                  <a:pt x="0" y="0"/>
                </a:cubicBezTo>
                <a:cubicBezTo>
                  <a:pt x="0" y="1"/>
                  <a:pt x="0" y="1"/>
                  <a:pt x="0" y="1"/>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58"/>
          <p:cNvSpPr/>
          <p:nvPr/>
        </p:nvSpPr>
        <p:spPr bwMode="auto">
          <a:xfrm>
            <a:off x="1826453" y="4146769"/>
            <a:ext cx="4763" cy="4763"/>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2"/>
                  <a:pt x="0" y="2"/>
                </a:cubicBezTo>
                <a:cubicBezTo>
                  <a:pt x="2" y="2"/>
                  <a:pt x="2" y="2"/>
                  <a:pt x="2" y="2"/>
                </a:cubicBezTo>
                <a:cubicBezTo>
                  <a:pt x="2" y="2"/>
                  <a:pt x="1" y="1"/>
                  <a:pt x="1" y="0"/>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59"/>
          <p:cNvSpPr/>
          <p:nvPr/>
        </p:nvSpPr>
        <p:spPr bwMode="auto">
          <a:xfrm>
            <a:off x="1834390" y="4135656"/>
            <a:ext cx="19050" cy="12700"/>
          </a:xfrm>
          <a:custGeom>
            <a:avLst/>
            <a:gdLst>
              <a:gd name="T0" fmla="*/ 1 w 7"/>
              <a:gd name="T1" fmla="*/ 4 h 5"/>
              <a:gd name="T2" fmla="*/ 2 w 7"/>
              <a:gd name="T3" fmla="*/ 3 h 5"/>
              <a:gd name="T4" fmla="*/ 3 w 7"/>
              <a:gd name="T5" fmla="*/ 4 h 5"/>
              <a:gd name="T6" fmla="*/ 4 w 7"/>
              <a:gd name="T7" fmla="*/ 4 h 5"/>
              <a:gd name="T8" fmla="*/ 5 w 7"/>
              <a:gd name="T9" fmla="*/ 5 h 5"/>
              <a:gd name="T10" fmla="*/ 6 w 7"/>
              <a:gd name="T11" fmla="*/ 5 h 5"/>
              <a:gd name="T12" fmla="*/ 7 w 7"/>
              <a:gd name="T13" fmla="*/ 2 h 5"/>
              <a:gd name="T14" fmla="*/ 5 w 7"/>
              <a:gd name="T15" fmla="*/ 1 h 5"/>
              <a:gd name="T16" fmla="*/ 4 w 7"/>
              <a:gd name="T17" fmla="*/ 1 h 5"/>
              <a:gd name="T18" fmla="*/ 3 w 7"/>
              <a:gd name="T19" fmla="*/ 0 h 5"/>
              <a:gd name="T20" fmla="*/ 1 w 7"/>
              <a:gd name="T21" fmla="*/ 0 h 5"/>
              <a:gd name="T22" fmla="*/ 1 w 7"/>
              <a:gd name="T23" fmla="*/ 1 h 5"/>
              <a:gd name="T24" fmla="*/ 2 w 7"/>
              <a:gd name="T25" fmla="*/ 2 h 5"/>
              <a:gd name="T26" fmla="*/ 0 w 7"/>
              <a:gd name="T27" fmla="*/ 2 h 5"/>
              <a:gd name="T28" fmla="*/ 1 w 7"/>
              <a:gd name="T2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1" y="4"/>
                </a:moveTo>
                <a:cubicBezTo>
                  <a:pt x="1" y="3"/>
                  <a:pt x="2" y="3"/>
                  <a:pt x="2" y="3"/>
                </a:cubicBezTo>
                <a:cubicBezTo>
                  <a:pt x="3" y="4"/>
                  <a:pt x="3" y="4"/>
                  <a:pt x="3" y="4"/>
                </a:cubicBezTo>
                <a:cubicBezTo>
                  <a:pt x="3" y="4"/>
                  <a:pt x="4" y="4"/>
                  <a:pt x="4" y="4"/>
                </a:cubicBezTo>
                <a:cubicBezTo>
                  <a:pt x="4" y="4"/>
                  <a:pt x="5" y="5"/>
                  <a:pt x="5" y="5"/>
                </a:cubicBezTo>
                <a:cubicBezTo>
                  <a:pt x="6" y="5"/>
                  <a:pt x="6" y="5"/>
                  <a:pt x="6" y="5"/>
                </a:cubicBezTo>
                <a:cubicBezTo>
                  <a:pt x="6" y="4"/>
                  <a:pt x="6" y="3"/>
                  <a:pt x="7" y="2"/>
                </a:cubicBezTo>
                <a:cubicBezTo>
                  <a:pt x="6" y="2"/>
                  <a:pt x="6" y="1"/>
                  <a:pt x="5" y="1"/>
                </a:cubicBezTo>
                <a:cubicBezTo>
                  <a:pt x="4" y="1"/>
                  <a:pt x="4" y="1"/>
                  <a:pt x="4" y="1"/>
                </a:cubicBezTo>
                <a:cubicBezTo>
                  <a:pt x="3" y="0"/>
                  <a:pt x="3" y="0"/>
                  <a:pt x="3" y="0"/>
                </a:cubicBezTo>
                <a:cubicBezTo>
                  <a:pt x="2" y="0"/>
                  <a:pt x="1" y="0"/>
                  <a:pt x="1" y="0"/>
                </a:cubicBezTo>
                <a:cubicBezTo>
                  <a:pt x="1" y="1"/>
                  <a:pt x="1" y="1"/>
                  <a:pt x="1" y="1"/>
                </a:cubicBezTo>
                <a:cubicBezTo>
                  <a:pt x="1" y="1"/>
                  <a:pt x="1" y="2"/>
                  <a:pt x="2" y="2"/>
                </a:cubicBezTo>
                <a:cubicBezTo>
                  <a:pt x="1" y="2"/>
                  <a:pt x="1" y="2"/>
                  <a:pt x="0" y="2"/>
                </a:cubicBezTo>
                <a:cubicBezTo>
                  <a:pt x="0" y="3"/>
                  <a:pt x="0" y="3"/>
                  <a:pt x="1" y="4"/>
                </a:cubicBez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60"/>
          <p:cNvSpPr/>
          <p:nvPr/>
        </p:nvSpPr>
        <p:spPr bwMode="auto">
          <a:xfrm>
            <a:off x="2551940" y="4476969"/>
            <a:ext cx="147638" cy="127000"/>
          </a:xfrm>
          <a:custGeom>
            <a:avLst/>
            <a:gdLst>
              <a:gd name="T0" fmla="*/ 52 w 53"/>
              <a:gd name="T1" fmla="*/ 28 h 46"/>
              <a:gd name="T2" fmla="*/ 51 w 53"/>
              <a:gd name="T3" fmla="*/ 27 h 46"/>
              <a:gd name="T4" fmla="*/ 50 w 53"/>
              <a:gd name="T5" fmla="*/ 27 h 46"/>
              <a:gd name="T6" fmla="*/ 47 w 53"/>
              <a:gd name="T7" fmla="*/ 26 h 46"/>
              <a:gd name="T8" fmla="*/ 43 w 53"/>
              <a:gd name="T9" fmla="*/ 24 h 46"/>
              <a:gd name="T10" fmla="*/ 42 w 53"/>
              <a:gd name="T11" fmla="*/ 22 h 46"/>
              <a:gd name="T12" fmla="*/ 42 w 53"/>
              <a:gd name="T13" fmla="*/ 21 h 46"/>
              <a:gd name="T14" fmla="*/ 40 w 53"/>
              <a:gd name="T15" fmla="*/ 20 h 46"/>
              <a:gd name="T16" fmla="*/ 38 w 53"/>
              <a:gd name="T17" fmla="*/ 15 h 46"/>
              <a:gd name="T18" fmla="*/ 32 w 53"/>
              <a:gd name="T19" fmla="*/ 10 h 46"/>
              <a:gd name="T20" fmla="*/ 31 w 53"/>
              <a:gd name="T21" fmla="*/ 9 h 46"/>
              <a:gd name="T22" fmla="*/ 30 w 53"/>
              <a:gd name="T23" fmla="*/ 9 h 46"/>
              <a:gd name="T24" fmla="*/ 29 w 53"/>
              <a:gd name="T25" fmla="*/ 9 h 46"/>
              <a:gd name="T26" fmla="*/ 25 w 53"/>
              <a:gd name="T27" fmla="*/ 8 h 46"/>
              <a:gd name="T28" fmla="*/ 12 w 53"/>
              <a:gd name="T29" fmla="*/ 1 h 46"/>
              <a:gd name="T30" fmla="*/ 11 w 53"/>
              <a:gd name="T31" fmla="*/ 0 h 46"/>
              <a:gd name="T32" fmla="*/ 7 w 53"/>
              <a:gd name="T33" fmla="*/ 2 h 46"/>
              <a:gd name="T34" fmla="*/ 6 w 53"/>
              <a:gd name="T35" fmla="*/ 2 h 46"/>
              <a:gd name="T36" fmla="*/ 7 w 53"/>
              <a:gd name="T37" fmla="*/ 6 h 46"/>
              <a:gd name="T38" fmla="*/ 4 w 53"/>
              <a:gd name="T39" fmla="*/ 8 h 46"/>
              <a:gd name="T40" fmla="*/ 4 w 53"/>
              <a:gd name="T41" fmla="*/ 9 h 46"/>
              <a:gd name="T42" fmla="*/ 2 w 53"/>
              <a:gd name="T43" fmla="*/ 8 h 46"/>
              <a:gd name="T44" fmla="*/ 1 w 53"/>
              <a:gd name="T45" fmla="*/ 9 h 46"/>
              <a:gd name="T46" fmla="*/ 0 w 53"/>
              <a:gd name="T47" fmla="*/ 12 h 46"/>
              <a:gd name="T48" fmla="*/ 7 w 53"/>
              <a:gd name="T49" fmla="*/ 19 h 46"/>
              <a:gd name="T50" fmla="*/ 11 w 53"/>
              <a:gd name="T51" fmla="*/ 24 h 46"/>
              <a:gd name="T52" fmla="*/ 17 w 53"/>
              <a:gd name="T53" fmla="*/ 35 h 46"/>
              <a:gd name="T54" fmla="*/ 22 w 53"/>
              <a:gd name="T55" fmla="*/ 46 h 46"/>
              <a:gd name="T56" fmla="*/ 23 w 53"/>
              <a:gd name="T57" fmla="*/ 41 h 46"/>
              <a:gd name="T58" fmla="*/ 23 w 53"/>
              <a:gd name="T59" fmla="*/ 41 h 46"/>
              <a:gd name="T60" fmla="*/ 24 w 53"/>
              <a:gd name="T61" fmla="*/ 41 h 46"/>
              <a:gd name="T62" fmla="*/ 25 w 53"/>
              <a:gd name="T63" fmla="*/ 41 h 46"/>
              <a:gd name="T64" fmla="*/ 30 w 53"/>
              <a:gd name="T65" fmla="*/ 41 h 46"/>
              <a:gd name="T66" fmla="*/ 31 w 53"/>
              <a:gd name="T67" fmla="*/ 42 h 46"/>
              <a:gd name="T68" fmla="*/ 34 w 53"/>
              <a:gd name="T69" fmla="*/ 41 h 46"/>
              <a:gd name="T70" fmla="*/ 37 w 53"/>
              <a:gd name="T71" fmla="*/ 38 h 46"/>
              <a:gd name="T72" fmla="*/ 39 w 53"/>
              <a:gd name="T73" fmla="*/ 38 h 46"/>
              <a:gd name="T74" fmla="*/ 42 w 53"/>
              <a:gd name="T75" fmla="*/ 37 h 46"/>
              <a:gd name="T76" fmla="*/ 44 w 53"/>
              <a:gd name="T77" fmla="*/ 37 h 46"/>
              <a:gd name="T78" fmla="*/ 45 w 53"/>
              <a:gd name="T79" fmla="*/ 36 h 46"/>
              <a:gd name="T80" fmla="*/ 46 w 53"/>
              <a:gd name="T81" fmla="*/ 36 h 46"/>
              <a:gd name="T82" fmla="*/ 47 w 53"/>
              <a:gd name="T83" fmla="*/ 36 h 46"/>
              <a:gd name="T84" fmla="*/ 48 w 53"/>
              <a:gd name="T85" fmla="*/ 35 h 46"/>
              <a:gd name="T86" fmla="*/ 49 w 53"/>
              <a:gd name="T87" fmla="*/ 35 h 46"/>
              <a:gd name="T88" fmla="*/ 49 w 53"/>
              <a:gd name="T89" fmla="*/ 35 h 46"/>
              <a:gd name="T90" fmla="*/ 50 w 53"/>
              <a:gd name="T91" fmla="*/ 34 h 46"/>
              <a:gd name="T92" fmla="*/ 51 w 53"/>
              <a:gd name="T93" fmla="*/ 34 h 46"/>
              <a:gd name="T94" fmla="*/ 51 w 53"/>
              <a:gd name="T95" fmla="*/ 33 h 46"/>
              <a:gd name="T96" fmla="*/ 51 w 53"/>
              <a:gd name="T97" fmla="*/ 33 h 46"/>
              <a:gd name="T98" fmla="*/ 51 w 53"/>
              <a:gd name="T99" fmla="*/ 32 h 46"/>
              <a:gd name="T100" fmla="*/ 52 w 53"/>
              <a:gd name="T101" fmla="*/ 31 h 46"/>
              <a:gd name="T102" fmla="*/ 52 w 53"/>
              <a:gd name="T103"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 h="46">
                <a:moveTo>
                  <a:pt x="52" y="28"/>
                </a:moveTo>
                <a:cubicBezTo>
                  <a:pt x="52" y="28"/>
                  <a:pt x="52" y="28"/>
                  <a:pt x="52" y="28"/>
                </a:cubicBezTo>
                <a:cubicBezTo>
                  <a:pt x="52" y="27"/>
                  <a:pt x="52" y="27"/>
                  <a:pt x="52" y="27"/>
                </a:cubicBezTo>
                <a:cubicBezTo>
                  <a:pt x="51" y="27"/>
                  <a:pt x="51" y="27"/>
                  <a:pt x="51" y="27"/>
                </a:cubicBezTo>
                <a:cubicBezTo>
                  <a:pt x="51" y="27"/>
                  <a:pt x="51" y="27"/>
                  <a:pt x="51" y="27"/>
                </a:cubicBezTo>
                <a:cubicBezTo>
                  <a:pt x="50" y="27"/>
                  <a:pt x="50" y="27"/>
                  <a:pt x="50" y="27"/>
                </a:cubicBezTo>
                <a:cubicBezTo>
                  <a:pt x="49" y="27"/>
                  <a:pt x="49" y="27"/>
                  <a:pt x="49" y="26"/>
                </a:cubicBezTo>
                <a:cubicBezTo>
                  <a:pt x="48" y="26"/>
                  <a:pt x="48" y="26"/>
                  <a:pt x="47" y="26"/>
                </a:cubicBezTo>
                <a:cubicBezTo>
                  <a:pt x="47" y="26"/>
                  <a:pt x="46" y="26"/>
                  <a:pt x="46" y="26"/>
                </a:cubicBezTo>
                <a:cubicBezTo>
                  <a:pt x="45" y="25"/>
                  <a:pt x="44" y="25"/>
                  <a:pt x="43" y="24"/>
                </a:cubicBezTo>
                <a:cubicBezTo>
                  <a:pt x="43" y="23"/>
                  <a:pt x="44" y="23"/>
                  <a:pt x="44" y="23"/>
                </a:cubicBezTo>
                <a:cubicBezTo>
                  <a:pt x="43" y="23"/>
                  <a:pt x="43" y="22"/>
                  <a:pt x="42" y="22"/>
                </a:cubicBezTo>
                <a:cubicBezTo>
                  <a:pt x="41" y="22"/>
                  <a:pt x="41" y="22"/>
                  <a:pt x="41" y="22"/>
                </a:cubicBezTo>
                <a:cubicBezTo>
                  <a:pt x="42" y="21"/>
                  <a:pt x="42" y="21"/>
                  <a:pt x="42" y="21"/>
                </a:cubicBezTo>
                <a:cubicBezTo>
                  <a:pt x="41" y="21"/>
                  <a:pt x="41" y="21"/>
                  <a:pt x="40" y="21"/>
                </a:cubicBezTo>
                <a:cubicBezTo>
                  <a:pt x="40" y="20"/>
                  <a:pt x="40" y="20"/>
                  <a:pt x="40" y="20"/>
                </a:cubicBezTo>
                <a:cubicBezTo>
                  <a:pt x="39" y="19"/>
                  <a:pt x="38" y="18"/>
                  <a:pt x="38" y="16"/>
                </a:cubicBezTo>
                <a:cubicBezTo>
                  <a:pt x="38" y="16"/>
                  <a:pt x="38" y="15"/>
                  <a:pt x="38" y="15"/>
                </a:cubicBezTo>
                <a:cubicBezTo>
                  <a:pt x="36" y="14"/>
                  <a:pt x="35" y="12"/>
                  <a:pt x="33" y="10"/>
                </a:cubicBezTo>
                <a:cubicBezTo>
                  <a:pt x="33" y="10"/>
                  <a:pt x="32" y="10"/>
                  <a:pt x="32" y="10"/>
                </a:cubicBezTo>
                <a:cubicBezTo>
                  <a:pt x="31" y="9"/>
                  <a:pt x="31" y="9"/>
                  <a:pt x="31" y="9"/>
                </a:cubicBezTo>
                <a:cubicBezTo>
                  <a:pt x="31" y="9"/>
                  <a:pt x="31" y="9"/>
                  <a:pt x="31" y="9"/>
                </a:cubicBezTo>
                <a:cubicBezTo>
                  <a:pt x="31" y="9"/>
                  <a:pt x="31" y="9"/>
                  <a:pt x="31" y="9"/>
                </a:cubicBezTo>
                <a:cubicBezTo>
                  <a:pt x="30" y="9"/>
                  <a:pt x="30" y="9"/>
                  <a:pt x="30" y="9"/>
                </a:cubicBezTo>
                <a:cubicBezTo>
                  <a:pt x="30" y="9"/>
                  <a:pt x="30" y="8"/>
                  <a:pt x="29" y="8"/>
                </a:cubicBezTo>
                <a:cubicBezTo>
                  <a:pt x="29" y="9"/>
                  <a:pt x="29" y="9"/>
                  <a:pt x="29" y="9"/>
                </a:cubicBezTo>
                <a:cubicBezTo>
                  <a:pt x="29" y="8"/>
                  <a:pt x="28" y="8"/>
                  <a:pt x="27" y="9"/>
                </a:cubicBezTo>
                <a:cubicBezTo>
                  <a:pt x="27" y="9"/>
                  <a:pt x="26" y="9"/>
                  <a:pt x="25" y="8"/>
                </a:cubicBezTo>
                <a:cubicBezTo>
                  <a:pt x="21" y="6"/>
                  <a:pt x="17" y="2"/>
                  <a:pt x="13" y="1"/>
                </a:cubicBezTo>
                <a:cubicBezTo>
                  <a:pt x="12" y="1"/>
                  <a:pt x="12" y="1"/>
                  <a:pt x="12" y="1"/>
                </a:cubicBezTo>
                <a:cubicBezTo>
                  <a:pt x="12" y="0"/>
                  <a:pt x="12" y="0"/>
                  <a:pt x="12" y="0"/>
                </a:cubicBezTo>
                <a:cubicBezTo>
                  <a:pt x="11" y="0"/>
                  <a:pt x="11" y="0"/>
                  <a:pt x="11" y="0"/>
                </a:cubicBezTo>
                <a:cubicBezTo>
                  <a:pt x="10" y="1"/>
                  <a:pt x="9" y="1"/>
                  <a:pt x="8" y="2"/>
                </a:cubicBezTo>
                <a:cubicBezTo>
                  <a:pt x="7" y="2"/>
                  <a:pt x="7" y="2"/>
                  <a:pt x="7" y="2"/>
                </a:cubicBezTo>
                <a:cubicBezTo>
                  <a:pt x="7" y="2"/>
                  <a:pt x="7" y="2"/>
                  <a:pt x="7" y="2"/>
                </a:cubicBezTo>
                <a:cubicBezTo>
                  <a:pt x="6" y="2"/>
                  <a:pt x="6" y="2"/>
                  <a:pt x="6" y="2"/>
                </a:cubicBezTo>
                <a:cubicBezTo>
                  <a:pt x="7" y="3"/>
                  <a:pt x="8" y="4"/>
                  <a:pt x="8" y="5"/>
                </a:cubicBezTo>
                <a:cubicBezTo>
                  <a:pt x="8" y="5"/>
                  <a:pt x="8" y="6"/>
                  <a:pt x="7" y="6"/>
                </a:cubicBezTo>
                <a:cubicBezTo>
                  <a:pt x="7" y="7"/>
                  <a:pt x="6" y="7"/>
                  <a:pt x="6" y="6"/>
                </a:cubicBezTo>
                <a:cubicBezTo>
                  <a:pt x="5" y="7"/>
                  <a:pt x="5" y="8"/>
                  <a:pt x="4" y="8"/>
                </a:cubicBezTo>
                <a:cubicBezTo>
                  <a:pt x="4" y="9"/>
                  <a:pt x="4" y="9"/>
                  <a:pt x="4" y="9"/>
                </a:cubicBezTo>
                <a:cubicBezTo>
                  <a:pt x="4" y="9"/>
                  <a:pt x="4" y="9"/>
                  <a:pt x="4" y="9"/>
                </a:cubicBezTo>
                <a:cubicBezTo>
                  <a:pt x="3" y="8"/>
                  <a:pt x="3" y="8"/>
                  <a:pt x="3" y="8"/>
                </a:cubicBezTo>
                <a:cubicBezTo>
                  <a:pt x="3" y="8"/>
                  <a:pt x="2" y="8"/>
                  <a:pt x="2" y="8"/>
                </a:cubicBezTo>
                <a:cubicBezTo>
                  <a:pt x="1" y="8"/>
                  <a:pt x="1" y="8"/>
                  <a:pt x="1" y="8"/>
                </a:cubicBezTo>
                <a:cubicBezTo>
                  <a:pt x="1" y="9"/>
                  <a:pt x="1" y="9"/>
                  <a:pt x="1" y="9"/>
                </a:cubicBezTo>
                <a:cubicBezTo>
                  <a:pt x="1" y="10"/>
                  <a:pt x="0" y="11"/>
                  <a:pt x="1" y="11"/>
                </a:cubicBezTo>
                <a:cubicBezTo>
                  <a:pt x="0" y="12"/>
                  <a:pt x="0" y="12"/>
                  <a:pt x="0" y="12"/>
                </a:cubicBezTo>
                <a:cubicBezTo>
                  <a:pt x="1" y="12"/>
                  <a:pt x="2" y="12"/>
                  <a:pt x="2" y="12"/>
                </a:cubicBezTo>
                <a:cubicBezTo>
                  <a:pt x="4" y="14"/>
                  <a:pt x="6" y="16"/>
                  <a:pt x="7" y="19"/>
                </a:cubicBezTo>
                <a:cubicBezTo>
                  <a:pt x="8" y="20"/>
                  <a:pt x="8" y="21"/>
                  <a:pt x="8" y="21"/>
                </a:cubicBezTo>
                <a:cubicBezTo>
                  <a:pt x="9" y="22"/>
                  <a:pt x="10" y="23"/>
                  <a:pt x="11" y="24"/>
                </a:cubicBezTo>
                <a:cubicBezTo>
                  <a:pt x="12" y="26"/>
                  <a:pt x="12" y="28"/>
                  <a:pt x="13" y="31"/>
                </a:cubicBezTo>
                <a:cubicBezTo>
                  <a:pt x="14" y="33"/>
                  <a:pt x="15" y="33"/>
                  <a:pt x="17" y="35"/>
                </a:cubicBezTo>
                <a:cubicBezTo>
                  <a:pt x="18" y="37"/>
                  <a:pt x="18" y="39"/>
                  <a:pt x="21" y="41"/>
                </a:cubicBezTo>
                <a:cubicBezTo>
                  <a:pt x="21" y="42"/>
                  <a:pt x="22" y="44"/>
                  <a:pt x="22" y="46"/>
                </a:cubicBezTo>
                <a:cubicBezTo>
                  <a:pt x="22" y="44"/>
                  <a:pt x="23" y="44"/>
                  <a:pt x="23" y="43"/>
                </a:cubicBezTo>
                <a:cubicBezTo>
                  <a:pt x="22" y="43"/>
                  <a:pt x="23" y="41"/>
                  <a:pt x="23" y="41"/>
                </a:cubicBezTo>
                <a:cubicBezTo>
                  <a:pt x="23" y="41"/>
                  <a:pt x="23" y="41"/>
                  <a:pt x="23" y="41"/>
                </a:cubicBezTo>
                <a:cubicBezTo>
                  <a:pt x="23" y="41"/>
                  <a:pt x="23" y="41"/>
                  <a:pt x="23" y="41"/>
                </a:cubicBezTo>
                <a:cubicBezTo>
                  <a:pt x="24" y="41"/>
                  <a:pt x="24" y="41"/>
                  <a:pt x="24" y="41"/>
                </a:cubicBezTo>
                <a:cubicBezTo>
                  <a:pt x="24" y="41"/>
                  <a:pt x="24" y="41"/>
                  <a:pt x="24" y="41"/>
                </a:cubicBezTo>
                <a:cubicBezTo>
                  <a:pt x="24" y="41"/>
                  <a:pt x="24" y="41"/>
                  <a:pt x="24" y="41"/>
                </a:cubicBezTo>
                <a:cubicBezTo>
                  <a:pt x="25" y="41"/>
                  <a:pt x="25" y="41"/>
                  <a:pt x="25" y="41"/>
                </a:cubicBezTo>
                <a:cubicBezTo>
                  <a:pt x="26" y="41"/>
                  <a:pt x="27" y="41"/>
                  <a:pt x="28" y="41"/>
                </a:cubicBezTo>
                <a:cubicBezTo>
                  <a:pt x="29" y="42"/>
                  <a:pt x="29" y="42"/>
                  <a:pt x="30" y="41"/>
                </a:cubicBezTo>
                <a:cubicBezTo>
                  <a:pt x="30" y="41"/>
                  <a:pt x="30" y="41"/>
                  <a:pt x="30" y="41"/>
                </a:cubicBezTo>
                <a:cubicBezTo>
                  <a:pt x="31" y="41"/>
                  <a:pt x="31" y="41"/>
                  <a:pt x="31" y="42"/>
                </a:cubicBezTo>
                <a:cubicBezTo>
                  <a:pt x="32" y="42"/>
                  <a:pt x="33" y="42"/>
                  <a:pt x="34" y="41"/>
                </a:cubicBezTo>
                <a:cubicBezTo>
                  <a:pt x="34" y="41"/>
                  <a:pt x="34" y="41"/>
                  <a:pt x="34" y="41"/>
                </a:cubicBezTo>
                <a:cubicBezTo>
                  <a:pt x="34" y="40"/>
                  <a:pt x="34" y="40"/>
                  <a:pt x="35" y="39"/>
                </a:cubicBezTo>
                <a:cubicBezTo>
                  <a:pt x="36" y="39"/>
                  <a:pt x="36" y="38"/>
                  <a:pt x="37" y="38"/>
                </a:cubicBezTo>
                <a:cubicBezTo>
                  <a:pt x="37" y="37"/>
                  <a:pt x="38" y="37"/>
                  <a:pt x="38" y="38"/>
                </a:cubicBezTo>
                <a:cubicBezTo>
                  <a:pt x="39" y="38"/>
                  <a:pt x="39" y="38"/>
                  <a:pt x="39" y="38"/>
                </a:cubicBezTo>
                <a:cubicBezTo>
                  <a:pt x="40" y="37"/>
                  <a:pt x="40" y="37"/>
                  <a:pt x="41" y="37"/>
                </a:cubicBezTo>
                <a:cubicBezTo>
                  <a:pt x="42" y="37"/>
                  <a:pt x="42" y="37"/>
                  <a:pt x="42" y="37"/>
                </a:cubicBezTo>
                <a:cubicBezTo>
                  <a:pt x="42" y="37"/>
                  <a:pt x="43" y="37"/>
                  <a:pt x="43" y="37"/>
                </a:cubicBezTo>
                <a:cubicBezTo>
                  <a:pt x="44" y="37"/>
                  <a:pt x="44" y="37"/>
                  <a:pt x="44" y="37"/>
                </a:cubicBezTo>
                <a:cubicBezTo>
                  <a:pt x="45" y="36"/>
                  <a:pt x="45" y="36"/>
                  <a:pt x="45" y="36"/>
                </a:cubicBezTo>
                <a:cubicBezTo>
                  <a:pt x="45" y="36"/>
                  <a:pt x="45" y="36"/>
                  <a:pt x="45" y="36"/>
                </a:cubicBezTo>
                <a:cubicBezTo>
                  <a:pt x="45" y="36"/>
                  <a:pt x="45" y="36"/>
                  <a:pt x="45" y="36"/>
                </a:cubicBezTo>
                <a:cubicBezTo>
                  <a:pt x="46" y="36"/>
                  <a:pt x="46" y="36"/>
                  <a:pt x="46" y="36"/>
                </a:cubicBezTo>
                <a:cubicBezTo>
                  <a:pt x="46" y="36"/>
                  <a:pt x="46" y="36"/>
                  <a:pt x="46" y="36"/>
                </a:cubicBezTo>
                <a:cubicBezTo>
                  <a:pt x="47" y="36"/>
                  <a:pt x="47" y="36"/>
                  <a:pt x="47" y="36"/>
                </a:cubicBezTo>
                <a:cubicBezTo>
                  <a:pt x="47" y="35"/>
                  <a:pt x="47" y="35"/>
                  <a:pt x="47" y="35"/>
                </a:cubicBezTo>
                <a:cubicBezTo>
                  <a:pt x="48" y="35"/>
                  <a:pt x="48" y="35"/>
                  <a:pt x="48" y="35"/>
                </a:cubicBezTo>
                <a:cubicBezTo>
                  <a:pt x="48" y="35"/>
                  <a:pt x="48" y="35"/>
                  <a:pt x="48" y="35"/>
                </a:cubicBezTo>
                <a:cubicBezTo>
                  <a:pt x="49" y="35"/>
                  <a:pt x="49" y="35"/>
                  <a:pt x="49" y="35"/>
                </a:cubicBezTo>
                <a:cubicBezTo>
                  <a:pt x="49" y="35"/>
                  <a:pt x="49" y="35"/>
                  <a:pt x="49" y="35"/>
                </a:cubicBezTo>
                <a:cubicBezTo>
                  <a:pt x="49" y="35"/>
                  <a:pt x="49" y="35"/>
                  <a:pt x="49" y="35"/>
                </a:cubicBezTo>
                <a:cubicBezTo>
                  <a:pt x="49" y="34"/>
                  <a:pt x="49" y="34"/>
                  <a:pt x="49" y="34"/>
                </a:cubicBezTo>
                <a:cubicBezTo>
                  <a:pt x="50" y="34"/>
                  <a:pt x="50" y="34"/>
                  <a:pt x="50" y="34"/>
                </a:cubicBezTo>
                <a:cubicBezTo>
                  <a:pt x="50" y="34"/>
                  <a:pt x="50" y="34"/>
                  <a:pt x="50" y="34"/>
                </a:cubicBezTo>
                <a:cubicBezTo>
                  <a:pt x="51" y="34"/>
                  <a:pt x="51" y="34"/>
                  <a:pt x="51" y="34"/>
                </a:cubicBezTo>
                <a:cubicBezTo>
                  <a:pt x="51" y="34"/>
                  <a:pt x="51" y="34"/>
                  <a:pt x="51" y="34"/>
                </a:cubicBezTo>
                <a:cubicBezTo>
                  <a:pt x="51" y="33"/>
                  <a:pt x="51" y="33"/>
                  <a:pt x="51" y="33"/>
                </a:cubicBezTo>
                <a:cubicBezTo>
                  <a:pt x="51" y="33"/>
                  <a:pt x="51" y="33"/>
                  <a:pt x="51" y="33"/>
                </a:cubicBezTo>
                <a:cubicBezTo>
                  <a:pt x="51" y="33"/>
                  <a:pt x="51" y="33"/>
                  <a:pt x="51" y="33"/>
                </a:cubicBezTo>
                <a:cubicBezTo>
                  <a:pt x="51" y="32"/>
                  <a:pt x="51" y="32"/>
                  <a:pt x="51" y="32"/>
                </a:cubicBezTo>
                <a:cubicBezTo>
                  <a:pt x="51" y="32"/>
                  <a:pt x="51" y="32"/>
                  <a:pt x="51" y="32"/>
                </a:cubicBezTo>
                <a:cubicBezTo>
                  <a:pt x="52" y="31"/>
                  <a:pt x="52" y="31"/>
                  <a:pt x="52" y="31"/>
                </a:cubicBezTo>
                <a:cubicBezTo>
                  <a:pt x="52" y="31"/>
                  <a:pt x="52" y="31"/>
                  <a:pt x="52" y="31"/>
                </a:cubicBezTo>
                <a:cubicBezTo>
                  <a:pt x="52" y="30"/>
                  <a:pt x="52" y="30"/>
                  <a:pt x="52" y="30"/>
                </a:cubicBezTo>
                <a:cubicBezTo>
                  <a:pt x="53" y="29"/>
                  <a:pt x="52" y="28"/>
                  <a:pt x="5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61"/>
          <p:cNvSpPr>
            <a:spLocks noEditPoints="1"/>
          </p:cNvSpPr>
          <p:nvPr/>
        </p:nvSpPr>
        <p:spPr bwMode="auto">
          <a:xfrm>
            <a:off x="1826453" y="4684931"/>
            <a:ext cx="265113" cy="300038"/>
          </a:xfrm>
          <a:custGeom>
            <a:avLst/>
            <a:gdLst>
              <a:gd name="T0" fmla="*/ 55 w 96"/>
              <a:gd name="T1" fmla="*/ 16 h 108"/>
              <a:gd name="T2" fmla="*/ 56 w 96"/>
              <a:gd name="T3" fmla="*/ 14 h 108"/>
              <a:gd name="T4" fmla="*/ 93 w 96"/>
              <a:gd name="T5" fmla="*/ 28 h 108"/>
              <a:gd name="T6" fmla="*/ 78 w 96"/>
              <a:gd name="T7" fmla="*/ 22 h 108"/>
              <a:gd name="T8" fmla="*/ 64 w 96"/>
              <a:gd name="T9" fmla="*/ 16 h 108"/>
              <a:gd name="T10" fmla="*/ 59 w 96"/>
              <a:gd name="T11" fmla="*/ 15 h 108"/>
              <a:gd name="T12" fmla="*/ 58 w 96"/>
              <a:gd name="T13" fmla="*/ 12 h 108"/>
              <a:gd name="T14" fmla="*/ 55 w 96"/>
              <a:gd name="T15" fmla="*/ 2 h 108"/>
              <a:gd name="T16" fmla="*/ 53 w 96"/>
              <a:gd name="T17" fmla="*/ 5 h 108"/>
              <a:gd name="T18" fmla="*/ 49 w 96"/>
              <a:gd name="T19" fmla="*/ 8 h 108"/>
              <a:gd name="T20" fmla="*/ 46 w 96"/>
              <a:gd name="T21" fmla="*/ 8 h 108"/>
              <a:gd name="T22" fmla="*/ 43 w 96"/>
              <a:gd name="T23" fmla="*/ 8 h 108"/>
              <a:gd name="T24" fmla="*/ 42 w 96"/>
              <a:gd name="T25" fmla="*/ 9 h 108"/>
              <a:gd name="T26" fmla="*/ 40 w 96"/>
              <a:gd name="T27" fmla="*/ 9 h 108"/>
              <a:gd name="T28" fmla="*/ 36 w 96"/>
              <a:gd name="T29" fmla="*/ 11 h 108"/>
              <a:gd name="T30" fmla="*/ 34 w 96"/>
              <a:gd name="T31" fmla="*/ 8 h 108"/>
              <a:gd name="T32" fmla="*/ 34 w 96"/>
              <a:gd name="T33" fmla="*/ 6 h 108"/>
              <a:gd name="T34" fmla="*/ 34 w 96"/>
              <a:gd name="T35" fmla="*/ 2 h 108"/>
              <a:gd name="T36" fmla="*/ 34 w 96"/>
              <a:gd name="T37" fmla="*/ 0 h 108"/>
              <a:gd name="T38" fmla="*/ 22 w 96"/>
              <a:gd name="T39" fmla="*/ 3 h 108"/>
              <a:gd name="T40" fmla="*/ 24 w 96"/>
              <a:gd name="T41" fmla="*/ 10 h 108"/>
              <a:gd name="T42" fmla="*/ 20 w 96"/>
              <a:gd name="T43" fmla="*/ 12 h 108"/>
              <a:gd name="T44" fmla="*/ 16 w 96"/>
              <a:gd name="T45" fmla="*/ 10 h 108"/>
              <a:gd name="T46" fmla="*/ 13 w 96"/>
              <a:gd name="T47" fmla="*/ 9 h 108"/>
              <a:gd name="T48" fmla="*/ 11 w 96"/>
              <a:gd name="T49" fmla="*/ 11 h 108"/>
              <a:gd name="T50" fmla="*/ 10 w 96"/>
              <a:gd name="T51" fmla="*/ 20 h 108"/>
              <a:gd name="T52" fmla="*/ 9 w 96"/>
              <a:gd name="T53" fmla="*/ 26 h 108"/>
              <a:gd name="T54" fmla="*/ 7 w 96"/>
              <a:gd name="T55" fmla="*/ 26 h 108"/>
              <a:gd name="T56" fmla="*/ 2 w 96"/>
              <a:gd name="T57" fmla="*/ 30 h 108"/>
              <a:gd name="T58" fmla="*/ 0 w 96"/>
              <a:gd name="T59" fmla="*/ 33 h 108"/>
              <a:gd name="T60" fmla="*/ 0 w 96"/>
              <a:gd name="T61" fmla="*/ 35 h 108"/>
              <a:gd name="T62" fmla="*/ 4 w 96"/>
              <a:gd name="T63" fmla="*/ 42 h 108"/>
              <a:gd name="T64" fmla="*/ 8 w 96"/>
              <a:gd name="T65" fmla="*/ 41 h 108"/>
              <a:gd name="T66" fmla="*/ 11 w 96"/>
              <a:gd name="T67" fmla="*/ 45 h 108"/>
              <a:gd name="T68" fmla="*/ 21 w 96"/>
              <a:gd name="T69" fmla="*/ 43 h 108"/>
              <a:gd name="T70" fmla="*/ 26 w 96"/>
              <a:gd name="T71" fmla="*/ 50 h 108"/>
              <a:gd name="T72" fmla="*/ 34 w 96"/>
              <a:gd name="T73" fmla="*/ 56 h 108"/>
              <a:gd name="T74" fmla="*/ 39 w 96"/>
              <a:gd name="T75" fmla="*/ 59 h 108"/>
              <a:gd name="T76" fmla="*/ 42 w 96"/>
              <a:gd name="T77" fmla="*/ 65 h 108"/>
              <a:gd name="T78" fmla="*/ 41 w 96"/>
              <a:gd name="T79" fmla="*/ 71 h 108"/>
              <a:gd name="T80" fmla="*/ 42 w 96"/>
              <a:gd name="T81" fmla="*/ 76 h 108"/>
              <a:gd name="T82" fmla="*/ 47 w 96"/>
              <a:gd name="T83" fmla="*/ 76 h 108"/>
              <a:gd name="T84" fmla="*/ 48 w 96"/>
              <a:gd name="T85" fmla="*/ 79 h 108"/>
              <a:gd name="T86" fmla="*/ 51 w 96"/>
              <a:gd name="T87" fmla="*/ 81 h 108"/>
              <a:gd name="T88" fmla="*/ 51 w 96"/>
              <a:gd name="T89" fmla="*/ 85 h 108"/>
              <a:gd name="T90" fmla="*/ 53 w 96"/>
              <a:gd name="T91" fmla="*/ 90 h 108"/>
              <a:gd name="T92" fmla="*/ 49 w 96"/>
              <a:gd name="T93" fmla="*/ 93 h 108"/>
              <a:gd name="T94" fmla="*/ 49 w 96"/>
              <a:gd name="T95" fmla="*/ 94 h 108"/>
              <a:gd name="T96" fmla="*/ 48 w 96"/>
              <a:gd name="T97" fmla="*/ 96 h 108"/>
              <a:gd name="T98" fmla="*/ 50 w 96"/>
              <a:gd name="T99" fmla="*/ 100 h 108"/>
              <a:gd name="T100" fmla="*/ 51 w 96"/>
              <a:gd name="T101" fmla="*/ 100 h 108"/>
              <a:gd name="T102" fmla="*/ 60 w 96"/>
              <a:gd name="T103" fmla="*/ 103 h 108"/>
              <a:gd name="T104" fmla="*/ 62 w 96"/>
              <a:gd name="T105" fmla="*/ 100 h 108"/>
              <a:gd name="T106" fmla="*/ 67 w 96"/>
              <a:gd name="T107" fmla="*/ 84 h 108"/>
              <a:gd name="T108" fmla="*/ 74 w 96"/>
              <a:gd name="T109" fmla="*/ 79 h 108"/>
              <a:gd name="T110" fmla="*/ 80 w 96"/>
              <a:gd name="T111" fmla="*/ 78 h 108"/>
              <a:gd name="T112" fmla="*/ 85 w 96"/>
              <a:gd name="T113" fmla="*/ 69 h 108"/>
              <a:gd name="T114" fmla="*/ 87 w 96"/>
              <a:gd name="T115"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108">
                <a:moveTo>
                  <a:pt x="55" y="16"/>
                </a:moveTo>
                <a:cubicBezTo>
                  <a:pt x="55" y="16"/>
                  <a:pt x="55" y="16"/>
                  <a:pt x="55" y="16"/>
                </a:cubicBezTo>
                <a:cubicBezTo>
                  <a:pt x="55" y="15"/>
                  <a:pt x="55" y="15"/>
                  <a:pt x="55" y="15"/>
                </a:cubicBezTo>
                <a:cubicBezTo>
                  <a:pt x="55" y="15"/>
                  <a:pt x="56" y="15"/>
                  <a:pt x="56" y="15"/>
                </a:cubicBezTo>
                <a:cubicBezTo>
                  <a:pt x="56" y="16"/>
                  <a:pt x="56" y="16"/>
                  <a:pt x="55" y="16"/>
                </a:cubicBezTo>
                <a:close/>
                <a:moveTo>
                  <a:pt x="56" y="14"/>
                </a:moveTo>
                <a:cubicBezTo>
                  <a:pt x="56" y="14"/>
                  <a:pt x="56" y="14"/>
                  <a:pt x="56" y="14"/>
                </a:cubicBezTo>
                <a:cubicBezTo>
                  <a:pt x="56" y="14"/>
                  <a:pt x="56" y="14"/>
                  <a:pt x="56" y="14"/>
                </a:cubicBezTo>
                <a:cubicBezTo>
                  <a:pt x="55" y="14"/>
                  <a:pt x="55" y="14"/>
                  <a:pt x="55" y="14"/>
                </a:cubicBezTo>
                <a:cubicBezTo>
                  <a:pt x="56" y="14"/>
                  <a:pt x="56" y="14"/>
                  <a:pt x="56" y="14"/>
                </a:cubicBezTo>
                <a:close/>
                <a:moveTo>
                  <a:pt x="52" y="18"/>
                </a:moveTo>
                <a:cubicBezTo>
                  <a:pt x="52" y="18"/>
                  <a:pt x="53" y="18"/>
                  <a:pt x="53" y="19"/>
                </a:cubicBezTo>
                <a:cubicBezTo>
                  <a:pt x="53" y="19"/>
                  <a:pt x="52" y="19"/>
                  <a:pt x="52" y="18"/>
                </a:cubicBezTo>
                <a:close/>
                <a:moveTo>
                  <a:pt x="95" y="34"/>
                </a:moveTo>
                <a:cubicBezTo>
                  <a:pt x="95" y="32"/>
                  <a:pt x="95" y="30"/>
                  <a:pt x="93" y="28"/>
                </a:cubicBezTo>
                <a:cubicBezTo>
                  <a:pt x="92" y="28"/>
                  <a:pt x="91" y="28"/>
                  <a:pt x="90" y="28"/>
                </a:cubicBezTo>
                <a:cubicBezTo>
                  <a:pt x="89" y="28"/>
                  <a:pt x="88" y="27"/>
                  <a:pt x="87" y="26"/>
                </a:cubicBezTo>
                <a:cubicBezTo>
                  <a:pt x="86" y="24"/>
                  <a:pt x="84" y="23"/>
                  <a:pt x="82" y="22"/>
                </a:cubicBezTo>
                <a:cubicBezTo>
                  <a:pt x="81" y="22"/>
                  <a:pt x="80" y="22"/>
                  <a:pt x="79" y="22"/>
                </a:cubicBezTo>
                <a:cubicBezTo>
                  <a:pt x="78" y="22"/>
                  <a:pt x="78" y="22"/>
                  <a:pt x="78" y="22"/>
                </a:cubicBezTo>
                <a:cubicBezTo>
                  <a:pt x="77" y="22"/>
                  <a:pt x="76" y="21"/>
                  <a:pt x="75" y="21"/>
                </a:cubicBezTo>
                <a:cubicBezTo>
                  <a:pt x="74" y="21"/>
                  <a:pt x="73" y="21"/>
                  <a:pt x="72" y="21"/>
                </a:cubicBezTo>
                <a:cubicBezTo>
                  <a:pt x="72" y="21"/>
                  <a:pt x="72" y="20"/>
                  <a:pt x="71" y="20"/>
                </a:cubicBezTo>
                <a:cubicBezTo>
                  <a:pt x="71" y="19"/>
                  <a:pt x="70" y="19"/>
                  <a:pt x="69" y="18"/>
                </a:cubicBezTo>
                <a:cubicBezTo>
                  <a:pt x="68" y="18"/>
                  <a:pt x="66" y="17"/>
                  <a:pt x="64" y="16"/>
                </a:cubicBezTo>
                <a:cubicBezTo>
                  <a:pt x="64" y="16"/>
                  <a:pt x="63" y="16"/>
                  <a:pt x="63" y="16"/>
                </a:cubicBezTo>
                <a:cubicBezTo>
                  <a:pt x="62" y="17"/>
                  <a:pt x="62" y="18"/>
                  <a:pt x="61" y="18"/>
                </a:cubicBezTo>
                <a:cubicBezTo>
                  <a:pt x="61" y="19"/>
                  <a:pt x="60" y="19"/>
                  <a:pt x="60" y="19"/>
                </a:cubicBezTo>
                <a:cubicBezTo>
                  <a:pt x="61" y="18"/>
                  <a:pt x="61" y="17"/>
                  <a:pt x="62" y="15"/>
                </a:cubicBezTo>
                <a:cubicBezTo>
                  <a:pt x="61" y="15"/>
                  <a:pt x="60" y="15"/>
                  <a:pt x="59" y="15"/>
                </a:cubicBezTo>
                <a:cubicBezTo>
                  <a:pt x="59" y="14"/>
                  <a:pt x="59" y="14"/>
                  <a:pt x="59" y="14"/>
                </a:cubicBezTo>
                <a:cubicBezTo>
                  <a:pt x="58" y="14"/>
                  <a:pt x="58" y="14"/>
                  <a:pt x="57" y="14"/>
                </a:cubicBezTo>
                <a:cubicBezTo>
                  <a:pt x="58" y="13"/>
                  <a:pt x="58" y="13"/>
                  <a:pt x="58" y="13"/>
                </a:cubicBezTo>
                <a:cubicBezTo>
                  <a:pt x="57" y="13"/>
                  <a:pt x="57" y="13"/>
                  <a:pt x="57" y="13"/>
                </a:cubicBezTo>
                <a:cubicBezTo>
                  <a:pt x="58" y="12"/>
                  <a:pt x="58" y="12"/>
                  <a:pt x="58" y="12"/>
                </a:cubicBezTo>
                <a:cubicBezTo>
                  <a:pt x="58" y="11"/>
                  <a:pt x="58" y="11"/>
                  <a:pt x="58" y="10"/>
                </a:cubicBezTo>
                <a:cubicBezTo>
                  <a:pt x="57" y="9"/>
                  <a:pt x="57" y="9"/>
                  <a:pt x="57" y="9"/>
                </a:cubicBezTo>
                <a:cubicBezTo>
                  <a:pt x="57" y="8"/>
                  <a:pt x="57" y="8"/>
                  <a:pt x="57" y="8"/>
                </a:cubicBezTo>
                <a:cubicBezTo>
                  <a:pt x="56" y="8"/>
                  <a:pt x="56" y="8"/>
                  <a:pt x="56" y="8"/>
                </a:cubicBezTo>
                <a:cubicBezTo>
                  <a:pt x="56" y="6"/>
                  <a:pt x="55" y="4"/>
                  <a:pt x="55" y="2"/>
                </a:cubicBezTo>
                <a:cubicBezTo>
                  <a:pt x="54" y="3"/>
                  <a:pt x="54" y="3"/>
                  <a:pt x="54" y="3"/>
                </a:cubicBezTo>
                <a:cubicBezTo>
                  <a:pt x="54" y="3"/>
                  <a:pt x="53" y="3"/>
                  <a:pt x="53" y="4"/>
                </a:cubicBezTo>
                <a:cubicBezTo>
                  <a:pt x="53" y="4"/>
                  <a:pt x="53" y="4"/>
                  <a:pt x="53" y="4"/>
                </a:cubicBezTo>
                <a:cubicBezTo>
                  <a:pt x="53" y="4"/>
                  <a:pt x="53" y="4"/>
                  <a:pt x="53" y="4"/>
                </a:cubicBezTo>
                <a:cubicBezTo>
                  <a:pt x="53" y="5"/>
                  <a:pt x="53" y="5"/>
                  <a:pt x="53" y="5"/>
                </a:cubicBezTo>
                <a:cubicBezTo>
                  <a:pt x="52" y="5"/>
                  <a:pt x="52" y="6"/>
                  <a:pt x="52" y="7"/>
                </a:cubicBezTo>
                <a:cubicBezTo>
                  <a:pt x="51" y="7"/>
                  <a:pt x="51" y="7"/>
                  <a:pt x="51" y="7"/>
                </a:cubicBezTo>
                <a:cubicBezTo>
                  <a:pt x="51" y="8"/>
                  <a:pt x="51" y="8"/>
                  <a:pt x="51" y="8"/>
                </a:cubicBezTo>
                <a:cubicBezTo>
                  <a:pt x="51" y="8"/>
                  <a:pt x="50" y="8"/>
                  <a:pt x="50" y="8"/>
                </a:cubicBezTo>
                <a:cubicBezTo>
                  <a:pt x="49" y="8"/>
                  <a:pt x="49" y="8"/>
                  <a:pt x="49" y="8"/>
                </a:cubicBezTo>
                <a:cubicBezTo>
                  <a:pt x="49" y="8"/>
                  <a:pt x="49" y="8"/>
                  <a:pt x="49" y="8"/>
                </a:cubicBezTo>
                <a:cubicBezTo>
                  <a:pt x="48" y="8"/>
                  <a:pt x="48" y="8"/>
                  <a:pt x="48" y="8"/>
                </a:cubicBezTo>
                <a:cubicBezTo>
                  <a:pt x="48" y="9"/>
                  <a:pt x="47" y="9"/>
                  <a:pt x="47" y="8"/>
                </a:cubicBezTo>
                <a:cubicBezTo>
                  <a:pt x="47" y="8"/>
                  <a:pt x="47" y="8"/>
                  <a:pt x="47" y="8"/>
                </a:cubicBezTo>
                <a:cubicBezTo>
                  <a:pt x="46" y="8"/>
                  <a:pt x="46" y="8"/>
                  <a:pt x="46" y="8"/>
                </a:cubicBezTo>
                <a:cubicBezTo>
                  <a:pt x="46" y="7"/>
                  <a:pt x="46" y="7"/>
                  <a:pt x="46" y="7"/>
                </a:cubicBezTo>
                <a:cubicBezTo>
                  <a:pt x="45" y="7"/>
                  <a:pt x="45" y="7"/>
                  <a:pt x="45" y="7"/>
                </a:cubicBezTo>
                <a:cubicBezTo>
                  <a:pt x="44" y="7"/>
                  <a:pt x="44" y="7"/>
                  <a:pt x="44" y="7"/>
                </a:cubicBezTo>
                <a:cubicBezTo>
                  <a:pt x="43" y="8"/>
                  <a:pt x="43" y="8"/>
                  <a:pt x="43" y="8"/>
                </a:cubicBezTo>
                <a:cubicBezTo>
                  <a:pt x="43" y="8"/>
                  <a:pt x="43" y="8"/>
                  <a:pt x="43" y="8"/>
                </a:cubicBezTo>
                <a:cubicBezTo>
                  <a:pt x="43" y="8"/>
                  <a:pt x="43" y="8"/>
                  <a:pt x="43" y="8"/>
                </a:cubicBezTo>
                <a:cubicBezTo>
                  <a:pt x="43" y="8"/>
                  <a:pt x="43" y="8"/>
                  <a:pt x="43" y="8"/>
                </a:cubicBezTo>
                <a:cubicBezTo>
                  <a:pt x="43" y="9"/>
                  <a:pt x="43" y="9"/>
                  <a:pt x="43" y="9"/>
                </a:cubicBezTo>
                <a:cubicBezTo>
                  <a:pt x="43" y="9"/>
                  <a:pt x="43" y="9"/>
                  <a:pt x="43" y="9"/>
                </a:cubicBezTo>
                <a:cubicBezTo>
                  <a:pt x="42" y="9"/>
                  <a:pt x="42" y="9"/>
                  <a:pt x="42" y="9"/>
                </a:cubicBezTo>
                <a:cubicBezTo>
                  <a:pt x="42" y="9"/>
                  <a:pt x="42" y="9"/>
                  <a:pt x="42" y="9"/>
                </a:cubicBezTo>
                <a:cubicBezTo>
                  <a:pt x="42" y="9"/>
                  <a:pt x="42" y="9"/>
                  <a:pt x="42" y="9"/>
                </a:cubicBezTo>
                <a:cubicBezTo>
                  <a:pt x="41" y="9"/>
                  <a:pt x="41" y="9"/>
                  <a:pt x="41" y="9"/>
                </a:cubicBezTo>
                <a:cubicBezTo>
                  <a:pt x="40" y="9"/>
                  <a:pt x="40" y="9"/>
                  <a:pt x="40" y="9"/>
                </a:cubicBezTo>
                <a:cubicBezTo>
                  <a:pt x="40" y="9"/>
                  <a:pt x="40" y="9"/>
                  <a:pt x="40" y="9"/>
                </a:cubicBezTo>
                <a:cubicBezTo>
                  <a:pt x="40" y="9"/>
                  <a:pt x="40" y="9"/>
                  <a:pt x="40" y="9"/>
                </a:cubicBezTo>
                <a:cubicBezTo>
                  <a:pt x="39" y="10"/>
                  <a:pt x="38" y="10"/>
                  <a:pt x="37" y="10"/>
                </a:cubicBezTo>
                <a:cubicBezTo>
                  <a:pt x="37" y="11"/>
                  <a:pt x="37" y="11"/>
                  <a:pt x="37"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5" y="10"/>
                  <a:pt x="35" y="10"/>
                  <a:pt x="34" y="9"/>
                </a:cubicBezTo>
                <a:cubicBezTo>
                  <a:pt x="34" y="9"/>
                  <a:pt x="34" y="8"/>
                  <a:pt x="34" y="8"/>
                </a:cubicBezTo>
                <a:cubicBezTo>
                  <a:pt x="34" y="8"/>
                  <a:pt x="34" y="8"/>
                  <a:pt x="34" y="8"/>
                </a:cubicBezTo>
                <a:cubicBezTo>
                  <a:pt x="33" y="7"/>
                  <a:pt x="33" y="7"/>
                  <a:pt x="33" y="7"/>
                </a:cubicBezTo>
                <a:cubicBezTo>
                  <a:pt x="33" y="7"/>
                  <a:pt x="33" y="7"/>
                  <a:pt x="33" y="7"/>
                </a:cubicBezTo>
                <a:cubicBezTo>
                  <a:pt x="34" y="6"/>
                  <a:pt x="34" y="6"/>
                  <a:pt x="34" y="6"/>
                </a:cubicBezTo>
                <a:cubicBezTo>
                  <a:pt x="34" y="6"/>
                  <a:pt x="34" y="6"/>
                  <a:pt x="34" y="6"/>
                </a:cubicBezTo>
                <a:cubicBezTo>
                  <a:pt x="34" y="5"/>
                  <a:pt x="34" y="5"/>
                  <a:pt x="34" y="5"/>
                </a:cubicBezTo>
                <a:cubicBezTo>
                  <a:pt x="34" y="5"/>
                  <a:pt x="34" y="5"/>
                  <a:pt x="34" y="5"/>
                </a:cubicBezTo>
                <a:cubicBezTo>
                  <a:pt x="34" y="4"/>
                  <a:pt x="34" y="4"/>
                  <a:pt x="34" y="4"/>
                </a:cubicBezTo>
                <a:cubicBezTo>
                  <a:pt x="34" y="4"/>
                  <a:pt x="34" y="4"/>
                  <a:pt x="34" y="4"/>
                </a:cubicBezTo>
                <a:cubicBezTo>
                  <a:pt x="34" y="3"/>
                  <a:pt x="34" y="3"/>
                  <a:pt x="34" y="2"/>
                </a:cubicBezTo>
                <a:cubicBezTo>
                  <a:pt x="34" y="2"/>
                  <a:pt x="34" y="2"/>
                  <a:pt x="34" y="2"/>
                </a:cubicBezTo>
                <a:cubicBezTo>
                  <a:pt x="34" y="2"/>
                  <a:pt x="34" y="2"/>
                  <a:pt x="34" y="2"/>
                </a:cubicBezTo>
                <a:cubicBezTo>
                  <a:pt x="34" y="2"/>
                  <a:pt x="34" y="2"/>
                  <a:pt x="34" y="2"/>
                </a:cubicBezTo>
                <a:cubicBezTo>
                  <a:pt x="33" y="1"/>
                  <a:pt x="33" y="1"/>
                  <a:pt x="33" y="1"/>
                </a:cubicBezTo>
                <a:cubicBezTo>
                  <a:pt x="34" y="0"/>
                  <a:pt x="34" y="0"/>
                  <a:pt x="34" y="0"/>
                </a:cubicBezTo>
                <a:cubicBezTo>
                  <a:pt x="33" y="0"/>
                  <a:pt x="33" y="0"/>
                  <a:pt x="33" y="0"/>
                </a:cubicBezTo>
                <a:cubicBezTo>
                  <a:pt x="32" y="1"/>
                  <a:pt x="31" y="2"/>
                  <a:pt x="30" y="2"/>
                </a:cubicBezTo>
                <a:cubicBezTo>
                  <a:pt x="29" y="3"/>
                  <a:pt x="28" y="3"/>
                  <a:pt x="27" y="3"/>
                </a:cubicBezTo>
                <a:cubicBezTo>
                  <a:pt x="27" y="3"/>
                  <a:pt x="27" y="4"/>
                  <a:pt x="27" y="4"/>
                </a:cubicBezTo>
                <a:cubicBezTo>
                  <a:pt x="25" y="3"/>
                  <a:pt x="24" y="3"/>
                  <a:pt x="22" y="3"/>
                </a:cubicBezTo>
                <a:cubicBezTo>
                  <a:pt x="23" y="4"/>
                  <a:pt x="23" y="6"/>
                  <a:pt x="24" y="8"/>
                </a:cubicBezTo>
                <a:cubicBezTo>
                  <a:pt x="24" y="8"/>
                  <a:pt x="25" y="8"/>
                  <a:pt x="25" y="8"/>
                </a:cubicBezTo>
                <a:cubicBezTo>
                  <a:pt x="25" y="8"/>
                  <a:pt x="24" y="9"/>
                  <a:pt x="24" y="9"/>
                </a:cubicBezTo>
                <a:cubicBezTo>
                  <a:pt x="24" y="9"/>
                  <a:pt x="24" y="9"/>
                  <a:pt x="24" y="9"/>
                </a:cubicBezTo>
                <a:cubicBezTo>
                  <a:pt x="24" y="10"/>
                  <a:pt x="24" y="10"/>
                  <a:pt x="24" y="10"/>
                </a:cubicBezTo>
                <a:cubicBezTo>
                  <a:pt x="23" y="10"/>
                  <a:pt x="23" y="10"/>
                  <a:pt x="23" y="10"/>
                </a:cubicBezTo>
                <a:cubicBezTo>
                  <a:pt x="22" y="10"/>
                  <a:pt x="21" y="11"/>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8" y="12"/>
                </a:cubicBezTo>
                <a:cubicBezTo>
                  <a:pt x="18" y="12"/>
                  <a:pt x="17" y="12"/>
                  <a:pt x="17" y="11"/>
                </a:cubicBezTo>
                <a:cubicBezTo>
                  <a:pt x="16" y="11"/>
                  <a:pt x="16" y="10"/>
                  <a:pt x="16" y="10"/>
                </a:cubicBezTo>
                <a:cubicBezTo>
                  <a:pt x="16" y="10"/>
                  <a:pt x="16" y="10"/>
                  <a:pt x="16" y="10"/>
                </a:cubicBezTo>
                <a:cubicBezTo>
                  <a:pt x="16" y="10"/>
                  <a:pt x="15" y="9"/>
                  <a:pt x="16" y="8"/>
                </a:cubicBezTo>
                <a:cubicBezTo>
                  <a:pt x="15" y="9"/>
                  <a:pt x="15" y="9"/>
                  <a:pt x="14" y="10"/>
                </a:cubicBezTo>
                <a:cubicBezTo>
                  <a:pt x="14" y="9"/>
                  <a:pt x="14" y="9"/>
                  <a:pt x="14" y="9"/>
                </a:cubicBezTo>
                <a:cubicBezTo>
                  <a:pt x="13" y="9"/>
                  <a:pt x="13" y="9"/>
                  <a:pt x="13" y="9"/>
                </a:cubicBezTo>
                <a:cubicBezTo>
                  <a:pt x="13" y="9"/>
                  <a:pt x="13" y="9"/>
                  <a:pt x="13" y="9"/>
                </a:cubicBezTo>
                <a:cubicBezTo>
                  <a:pt x="13" y="10"/>
                  <a:pt x="13" y="10"/>
                  <a:pt x="13" y="10"/>
                </a:cubicBezTo>
                <a:cubicBezTo>
                  <a:pt x="12" y="10"/>
                  <a:pt x="11" y="10"/>
                  <a:pt x="11" y="10"/>
                </a:cubicBezTo>
                <a:cubicBezTo>
                  <a:pt x="9" y="10"/>
                  <a:pt x="9" y="10"/>
                  <a:pt x="9" y="10"/>
                </a:cubicBezTo>
                <a:cubicBezTo>
                  <a:pt x="9" y="10"/>
                  <a:pt x="9" y="11"/>
                  <a:pt x="9" y="11"/>
                </a:cubicBezTo>
                <a:cubicBezTo>
                  <a:pt x="10" y="12"/>
                  <a:pt x="10" y="12"/>
                  <a:pt x="11" y="11"/>
                </a:cubicBezTo>
                <a:cubicBezTo>
                  <a:pt x="11" y="12"/>
                  <a:pt x="11" y="12"/>
                  <a:pt x="11" y="12"/>
                </a:cubicBezTo>
                <a:cubicBezTo>
                  <a:pt x="10" y="12"/>
                  <a:pt x="9" y="13"/>
                  <a:pt x="9" y="13"/>
                </a:cubicBezTo>
                <a:cubicBezTo>
                  <a:pt x="8" y="14"/>
                  <a:pt x="9" y="15"/>
                  <a:pt x="10" y="17"/>
                </a:cubicBezTo>
                <a:cubicBezTo>
                  <a:pt x="10" y="17"/>
                  <a:pt x="10" y="18"/>
                  <a:pt x="10" y="19"/>
                </a:cubicBezTo>
                <a:cubicBezTo>
                  <a:pt x="10" y="19"/>
                  <a:pt x="10" y="20"/>
                  <a:pt x="10" y="20"/>
                </a:cubicBezTo>
                <a:cubicBezTo>
                  <a:pt x="10" y="21"/>
                  <a:pt x="10" y="22"/>
                  <a:pt x="10" y="22"/>
                </a:cubicBezTo>
                <a:cubicBezTo>
                  <a:pt x="9" y="22"/>
                  <a:pt x="9" y="23"/>
                  <a:pt x="9" y="23"/>
                </a:cubicBezTo>
                <a:cubicBezTo>
                  <a:pt x="9" y="24"/>
                  <a:pt x="9" y="24"/>
                  <a:pt x="10" y="25"/>
                </a:cubicBezTo>
                <a:cubicBezTo>
                  <a:pt x="9" y="25"/>
                  <a:pt x="9" y="25"/>
                  <a:pt x="9" y="25"/>
                </a:cubicBezTo>
                <a:cubicBezTo>
                  <a:pt x="9" y="26"/>
                  <a:pt x="9" y="26"/>
                  <a:pt x="9" y="26"/>
                </a:cubicBezTo>
                <a:cubicBezTo>
                  <a:pt x="9" y="26"/>
                  <a:pt x="9" y="26"/>
                  <a:pt x="9" y="26"/>
                </a:cubicBezTo>
                <a:cubicBezTo>
                  <a:pt x="8" y="26"/>
                  <a:pt x="8" y="26"/>
                  <a:pt x="8" y="26"/>
                </a:cubicBezTo>
                <a:cubicBezTo>
                  <a:pt x="8" y="26"/>
                  <a:pt x="8" y="26"/>
                  <a:pt x="8" y="26"/>
                </a:cubicBezTo>
                <a:cubicBezTo>
                  <a:pt x="8" y="26"/>
                  <a:pt x="8" y="26"/>
                  <a:pt x="8" y="26"/>
                </a:cubicBezTo>
                <a:cubicBezTo>
                  <a:pt x="7" y="26"/>
                  <a:pt x="7" y="26"/>
                  <a:pt x="7" y="26"/>
                </a:cubicBezTo>
                <a:cubicBezTo>
                  <a:pt x="7" y="26"/>
                  <a:pt x="6" y="26"/>
                  <a:pt x="6" y="27"/>
                </a:cubicBezTo>
                <a:cubicBezTo>
                  <a:pt x="6" y="27"/>
                  <a:pt x="5" y="27"/>
                  <a:pt x="5" y="27"/>
                </a:cubicBezTo>
                <a:cubicBezTo>
                  <a:pt x="4" y="27"/>
                  <a:pt x="3" y="28"/>
                  <a:pt x="2" y="29"/>
                </a:cubicBezTo>
                <a:cubicBezTo>
                  <a:pt x="2" y="29"/>
                  <a:pt x="2" y="30"/>
                  <a:pt x="2" y="30"/>
                </a:cubicBezTo>
                <a:cubicBezTo>
                  <a:pt x="2" y="30"/>
                  <a:pt x="2" y="30"/>
                  <a:pt x="2" y="30"/>
                </a:cubicBezTo>
                <a:cubicBezTo>
                  <a:pt x="2" y="31"/>
                  <a:pt x="2" y="31"/>
                  <a:pt x="2" y="31"/>
                </a:cubicBezTo>
                <a:cubicBezTo>
                  <a:pt x="2" y="32"/>
                  <a:pt x="2" y="32"/>
                  <a:pt x="2" y="32"/>
                </a:cubicBezTo>
                <a:cubicBezTo>
                  <a:pt x="1" y="32"/>
                  <a:pt x="1" y="32"/>
                  <a:pt x="1" y="32"/>
                </a:cubicBezTo>
                <a:cubicBezTo>
                  <a:pt x="1" y="33"/>
                  <a:pt x="1" y="33"/>
                  <a:pt x="1" y="33"/>
                </a:cubicBezTo>
                <a:cubicBezTo>
                  <a:pt x="0" y="33"/>
                  <a:pt x="0" y="33"/>
                  <a:pt x="0" y="33"/>
                </a:cubicBezTo>
                <a:cubicBezTo>
                  <a:pt x="0" y="34"/>
                  <a:pt x="0" y="34"/>
                  <a:pt x="0" y="34"/>
                </a:cubicBezTo>
                <a:cubicBezTo>
                  <a:pt x="0" y="34"/>
                  <a:pt x="0" y="34"/>
                  <a:pt x="0" y="34"/>
                </a:cubicBezTo>
                <a:cubicBezTo>
                  <a:pt x="0" y="35"/>
                  <a:pt x="0" y="35"/>
                  <a:pt x="0" y="35"/>
                </a:cubicBezTo>
                <a:cubicBezTo>
                  <a:pt x="0" y="34"/>
                  <a:pt x="0" y="34"/>
                  <a:pt x="0" y="34"/>
                </a:cubicBezTo>
                <a:cubicBezTo>
                  <a:pt x="0" y="35"/>
                  <a:pt x="0" y="35"/>
                  <a:pt x="0" y="35"/>
                </a:cubicBezTo>
                <a:cubicBezTo>
                  <a:pt x="1" y="37"/>
                  <a:pt x="2" y="38"/>
                  <a:pt x="2" y="40"/>
                </a:cubicBezTo>
                <a:cubicBezTo>
                  <a:pt x="2" y="40"/>
                  <a:pt x="3" y="41"/>
                  <a:pt x="3" y="41"/>
                </a:cubicBezTo>
                <a:cubicBezTo>
                  <a:pt x="4" y="41"/>
                  <a:pt x="4" y="41"/>
                  <a:pt x="4" y="41"/>
                </a:cubicBezTo>
                <a:cubicBezTo>
                  <a:pt x="4" y="41"/>
                  <a:pt x="4" y="41"/>
                  <a:pt x="4" y="41"/>
                </a:cubicBezTo>
                <a:cubicBezTo>
                  <a:pt x="4" y="42"/>
                  <a:pt x="4" y="42"/>
                  <a:pt x="4" y="42"/>
                </a:cubicBezTo>
                <a:cubicBezTo>
                  <a:pt x="5" y="42"/>
                  <a:pt x="5" y="42"/>
                  <a:pt x="5" y="42"/>
                </a:cubicBezTo>
                <a:cubicBezTo>
                  <a:pt x="6" y="42"/>
                  <a:pt x="6" y="42"/>
                  <a:pt x="6" y="42"/>
                </a:cubicBezTo>
                <a:cubicBezTo>
                  <a:pt x="7" y="42"/>
                  <a:pt x="7" y="42"/>
                  <a:pt x="7" y="42"/>
                </a:cubicBezTo>
                <a:cubicBezTo>
                  <a:pt x="7" y="41"/>
                  <a:pt x="7" y="41"/>
                  <a:pt x="7" y="41"/>
                </a:cubicBezTo>
                <a:cubicBezTo>
                  <a:pt x="8" y="41"/>
                  <a:pt x="8" y="41"/>
                  <a:pt x="8" y="41"/>
                </a:cubicBezTo>
                <a:cubicBezTo>
                  <a:pt x="8" y="41"/>
                  <a:pt x="8" y="42"/>
                  <a:pt x="8" y="42"/>
                </a:cubicBezTo>
                <a:cubicBezTo>
                  <a:pt x="8" y="43"/>
                  <a:pt x="8" y="44"/>
                  <a:pt x="8" y="44"/>
                </a:cubicBezTo>
                <a:cubicBezTo>
                  <a:pt x="9" y="45"/>
                  <a:pt x="9" y="45"/>
                  <a:pt x="9" y="45"/>
                </a:cubicBezTo>
                <a:cubicBezTo>
                  <a:pt x="10" y="45"/>
                  <a:pt x="10" y="45"/>
                  <a:pt x="10" y="45"/>
                </a:cubicBezTo>
                <a:cubicBezTo>
                  <a:pt x="10" y="45"/>
                  <a:pt x="11" y="44"/>
                  <a:pt x="11" y="45"/>
                </a:cubicBezTo>
                <a:cubicBezTo>
                  <a:pt x="12" y="45"/>
                  <a:pt x="12" y="45"/>
                  <a:pt x="12" y="45"/>
                </a:cubicBezTo>
                <a:cubicBezTo>
                  <a:pt x="12" y="45"/>
                  <a:pt x="12" y="45"/>
                  <a:pt x="13" y="45"/>
                </a:cubicBezTo>
                <a:cubicBezTo>
                  <a:pt x="13" y="45"/>
                  <a:pt x="13" y="45"/>
                  <a:pt x="13" y="45"/>
                </a:cubicBezTo>
                <a:cubicBezTo>
                  <a:pt x="16" y="43"/>
                  <a:pt x="18" y="41"/>
                  <a:pt x="21" y="41"/>
                </a:cubicBezTo>
                <a:cubicBezTo>
                  <a:pt x="21" y="42"/>
                  <a:pt x="21" y="42"/>
                  <a:pt x="21" y="43"/>
                </a:cubicBezTo>
                <a:cubicBezTo>
                  <a:pt x="21" y="43"/>
                  <a:pt x="21" y="43"/>
                  <a:pt x="21" y="43"/>
                </a:cubicBezTo>
                <a:cubicBezTo>
                  <a:pt x="21" y="43"/>
                  <a:pt x="21" y="43"/>
                  <a:pt x="21" y="43"/>
                </a:cubicBezTo>
                <a:cubicBezTo>
                  <a:pt x="21" y="44"/>
                  <a:pt x="21" y="44"/>
                  <a:pt x="21" y="44"/>
                </a:cubicBezTo>
                <a:cubicBezTo>
                  <a:pt x="21" y="47"/>
                  <a:pt x="24" y="49"/>
                  <a:pt x="26" y="49"/>
                </a:cubicBezTo>
                <a:cubicBezTo>
                  <a:pt x="26" y="50"/>
                  <a:pt x="26" y="50"/>
                  <a:pt x="26" y="50"/>
                </a:cubicBezTo>
                <a:cubicBezTo>
                  <a:pt x="27" y="50"/>
                  <a:pt x="27" y="50"/>
                  <a:pt x="27" y="50"/>
                </a:cubicBezTo>
                <a:cubicBezTo>
                  <a:pt x="28" y="50"/>
                  <a:pt x="29" y="51"/>
                  <a:pt x="30" y="52"/>
                </a:cubicBezTo>
                <a:cubicBezTo>
                  <a:pt x="31" y="52"/>
                  <a:pt x="32" y="52"/>
                  <a:pt x="32" y="52"/>
                </a:cubicBezTo>
                <a:cubicBezTo>
                  <a:pt x="34" y="52"/>
                  <a:pt x="34" y="54"/>
                  <a:pt x="34" y="55"/>
                </a:cubicBezTo>
                <a:cubicBezTo>
                  <a:pt x="34" y="55"/>
                  <a:pt x="34" y="56"/>
                  <a:pt x="34" y="56"/>
                </a:cubicBezTo>
                <a:cubicBezTo>
                  <a:pt x="34" y="57"/>
                  <a:pt x="34" y="57"/>
                  <a:pt x="35" y="58"/>
                </a:cubicBezTo>
                <a:cubicBezTo>
                  <a:pt x="35" y="58"/>
                  <a:pt x="35" y="58"/>
                  <a:pt x="35" y="58"/>
                </a:cubicBezTo>
                <a:cubicBezTo>
                  <a:pt x="35" y="58"/>
                  <a:pt x="35" y="58"/>
                  <a:pt x="35" y="58"/>
                </a:cubicBezTo>
                <a:cubicBezTo>
                  <a:pt x="35" y="59"/>
                  <a:pt x="35" y="59"/>
                  <a:pt x="35" y="59"/>
                </a:cubicBezTo>
                <a:cubicBezTo>
                  <a:pt x="36" y="59"/>
                  <a:pt x="37" y="59"/>
                  <a:pt x="39" y="59"/>
                </a:cubicBezTo>
                <a:cubicBezTo>
                  <a:pt x="39" y="59"/>
                  <a:pt x="40" y="60"/>
                  <a:pt x="39" y="60"/>
                </a:cubicBezTo>
                <a:cubicBezTo>
                  <a:pt x="39" y="61"/>
                  <a:pt x="39" y="61"/>
                  <a:pt x="39" y="61"/>
                </a:cubicBezTo>
                <a:cubicBezTo>
                  <a:pt x="39" y="62"/>
                  <a:pt x="39" y="62"/>
                  <a:pt x="39" y="62"/>
                </a:cubicBezTo>
                <a:cubicBezTo>
                  <a:pt x="40" y="62"/>
                  <a:pt x="40" y="62"/>
                  <a:pt x="40" y="62"/>
                </a:cubicBezTo>
                <a:cubicBezTo>
                  <a:pt x="41" y="63"/>
                  <a:pt x="42" y="64"/>
                  <a:pt x="42" y="65"/>
                </a:cubicBezTo>
                <a:cubicBezTo>
                  <a:pt x="42" y="66"/>
                  <a:pt x="41" y="67"/>
                  <a:pt x="41" y="68"/>
                </a:cubicBezTo>
                <a:cubicBezTo>
                  <a:pt x="41" y="69"/>
                  <a:pt x="41" y="69"/>
                  <a:pt x="41" y="69"/>
                </a:cubicBezTo>
                <a:cubicBezTo>
                  <a:pt x="41" y="70"/>
                  <a:pt x="41" y="70"/>
                  <a:pt x="41" y="70"/>
                </a:cubicBezTo>
                <a:cubicBezTo>
                  <a:pt x="41" y="71"/>
                  <a:pt x="41" y="71"/>
                  <a:pt x="41" y="71"/>
                </a:cubicBezTo>
                <a:cubicBezTo>
                  <a:pt x="41" y="71"/>
                  <a:pt x="41" y="71"/>
                  <a:pt x="41" y="71"/>
                </a:cubicBezTo>
                <a:cubicBezTo>
                  <a:pt x="42" y="72"/>
                  <a:pt x="42" y="72"/>
                  <a:pt x="42" y="72"/>
                </a:cubicBezTo>
                <a:cubicBezTo>
                  <a:pt x="42" y="72"/>
                  <a:pt x="42" y="72"/>
                  <a:pt x="42" y="72"/>
                </a:cubicBezTo>
                <a:cubicBezTo>
                  <a:pt x="42" y="72"/>
                  <a:pt x="42" y="72"/>
                  <a:pt x="42" y="72"/>
                </a:cubicBezTo>
                <a:cubicBezTo>
                  <a:pt x="42" y="73"/>
                  <a:pt x="42" y="73"/>
                  <a:pt x="42" y="73"/>
                </a:cubicBezTo>
                <a:cubicBezTo>
                  <a:pt x="42" y="74"/>
                  <a:pt x="42" y="75"/>
                  <a:pt x="42" y="76"/>
                </a:cubicBezTo>
                <a:cubicBezTo>
                  <a:pt x="42" y="75"/>
                  <a:pt x="42" y="75"/>
                  <a:pt x="42" y="75"/>
                </a:cubicBezTo>
                <a:cubicBezTo>
                  <a:pt x="43" y="76"/>
                  <a:pt x="43" y="76"/>
                  <a:pt x="43" y="76"/>
                </a:cubicBezTo>
                <a:cubicBezTo>
                  <a:pt x="44" y="76"/>
                  <a:pt x="44" y="76"/>
                  <a:pt x="45" y="76"/>
                </a:cubicBezTo>
                <a:cubicBezTo>
                  <a:pt x="46" y="76"/>
                  <a:pt x="46" y="76"/>
                  <a:pt x="46" y="76"/>
                </a:cubicBezTo>
                <a:cubicBezTo>
                  <a:pt x="46" y="76"/>
                  <a:pt x="47" y="77"/>
                  <a:pt x="47" y="76"/>
                </a:cubicBezTo>
                <a:cubicBezTo>
                  <a:pt x="47" y="77"/>
                  <a:pt x="47" y="77"/>
                  <a:pt x="47" y="77"/>
                </a:cubicBezTo>
                <a:cubicBezTo>
                  <a:pt x="48" y="77"/>
                  <a:pt x="48" y="77"/>
                  <a:pt x="48" y="77"/>
                </a:cubicBezTo>
                <a:cubicBezTo>
                  <a:pt x="47" y="78"/>
                  <a:pt x="47" y="78"/>
                  <a:pt x="48" y="78"/>
                </a:cubicBezTo>
                <a:cubicBezTo>
                  <a:pt x="48" y="79"/>
                  <a:pt x="48" y="79"/>
                  <a:pt x="48" y="79"/>
                </a:cubicBezTo>
                <a:cubicBezTo>
                  <a:pt x="48" y="79"/>
                  <a:pt x="48" y="79"/>
                  <a:pt x="48" y="79"/>
                </a:cubicBezTo>
                <a:cubicBezTo>
                  <a:pt x="48" y="80"/>
                  <a:pt x="48" y="80"/>
                  <a:pt x="48" y="80"/>
                </a:cubicBezTo>
                <a:cubicBezTo>
                  <a:pt x="48" y="80"/>
                  <a:pt x="48" y="80"/>
                  <a:pt x="48" y="80"/>
                </a:cubicBezTo>
                <a:cubicBezTo>
                  <a:pt x="49" y="81"/>
                  <a:pt x="49" y="81"/>
                  <a:pt x="49" y="81"/>
                </a:cubicBezTo>
                <a:cubicBezTo>
                  <a:pt x="49" y="81"/>
                  <a:pt x="50" y="81"/>
                  <a:pt x="50" y="81"/>
                </a:cubicBezTo>
                <a:cubicBezTo>
                  <a:pt x="51" y="81"/>
                  <a:pt x="51" y="81"/>
                  <a:pt x="51" y="81"/>
                </a:cubicBezTo>
                <a:cubicBezTo>
                  <a:pt x="51" y="81"/>
                  <a:pt x="51" y="81"/>
                  <a:pt x="51" y="81"/>
                </a:cubicBezTo>
                <a:cubicBezTo>
                  <a:pt x="51" y="81"/>
                  <a:pt x="51" y="81"/>
                  <a:pt x="51" y="81"/>
                </a:cubicBezTo>
                <a:cubicBezTo>
                  <a:pt x="51" y="82"/>
                  <a:pt x="51" y="82"/>
                  <a:pt x="51" y="83"/>
                </a:cubicBezTo>
                <a:cubicBezTo>
                  <a:pt x="52" y="83"/>
                  <a:pt x="52" y="84"/>
                  <a:pt x="51" y="85"/>
                </a:cubicBezTo>
                <a:cubicBezTo>
                  <a:pt x="51" y="85"/>
                  <a:pt x="51" y="85"/>
                  <a:pt x="51" y="85"/>
                </a:cubicBezTo>
                <a:cubicBezTo>
                  <a:pt x="52" y="85"/>
                  <a:pt x="52" y="85"/>
                  <a:pt x="53" y="85"/>
                </a:cubicBezTo>
                <a:cubicBezTo>
                  <a:pt x="53" y="86"/>
                  <a:pt x="53" y="86"/>
                  <a:pt x="53" y="86"/>
                </a:cubicBezTo>
                <a:cubicBezTo>
                  <a:pt x="53" y="86"/>
                  <a:pt x="53" y="86"/>
                  <a:pt x="53" y="87"/>
                </a:cubicBezTo>
                <a:cubicBezTo>
                  <a:pt x="54" y="88"/>
                  <a:pt x="54" y="88"/>
                  <a:pt x="54" y="89"/>
                </a:cubicBezTo>
                <a:cubicBezTo>
                  <a:pt x="53" y="90"/>
                  <a:pt x="53" y="90"/>
                  <a:pt x="53" y="90"/>
                </a:cubicBezTo>
                <a:cubicBezTo>
                  <a:pt x="53" y="90"/>
                  <a:pt x="52" y="90"/>
                  <a:pt x="51" y="91"/>
                </a:cubicBezTo>
                <a:cubicBezTo>
                  <a:pt x="51" y="91"/>
                  <a:pt x="51" y="91"/>
                  <a:pt x="51" y="91"/>
                </a:cubicBezTo>
                <a:cubicBezTo>
                  <a:pt x="50" y="92"/>
                  <a:pt x="50" y="92"/>
                  <a:pt x="50" y="92"/>
                </a:cubicBezTo>
                <a:cubicBezTo>
                  <a:pt x="50" y="92"/>
                  <a:pt x="50" y="92"/>
                  <a:pt x="50" y="92"/>
                </a:cubicBezTo>
                <a:cubicBezTo>
                  <a:pt x="49" y="93"/>
                  <a:pt x="49" y="93"/>
                  <a:pt x="49" y="93"/>
                </a:cubicBezTo>
                <a:cubicBezTo>
                  <a:pt x="50" y="93"/>
                  <a:pt x="50" y="93"/>
                  <a:pt x="50" y="93"/>
                </a:cubicBezTo>
                <a:cubicBezTo>
                  <a:pt x="50" y="93"/>
                  <a:pt x="50" y="93"/>
                  <a:pt x="50" y="93"/>
                </a:cubicBezTo>
                <a:cubicBezTo>
                  <a:pt x="49" y="93"/>
                  <a:pt x="49" y="93"/>
                  <a:pt x="49" y="93"/>
                </a:cubicBezTo>
                <a:cubicBezTo>
                  <a:pt x="49" y="94"/>
                  <a:pt x="49" y="94"/>
                  <a:pt x="49" y="94"/>
                </a:cubicBezTo>
                <a:cubicBezTo>
                  <a:pt x="49" y="94"/>
                  <a:pt x="49" y="94"/>
                  <a:pt x="49" y="94"/>
                </a:cubicBezTo>
                <a:cubicBezTo>
                  <a:pt x="48" y="94"/>
                  <a:pt x="48" y="94"/>
                  <a:pt x="48" y="94"/>
                </a:cubicBezTo>
                <a:cubicBezTo>
                  <a:pt x="48" y="95"/>
                  <a:pt x="48" y="95"/>
                  <a:pt x="48" y="95"/>
                </a:cubicBezTo>
                <a:cubicBezTo>
                  <a:pt x="48" y="95"/>
                  <a:pt x="48" y="95"/>
                  <a:pt x="48" y="95"/>
                </a:cubicBezTo>
                <a:cubicBezTo>
                  <a:pt x="48" y="95"/>
                  <a:pt x="48" y="95"/>
                  <a:pt x="48" y="95"/>
                </a:cubicBezTo>
                <a:cubicBezTo>
                  <a:pt x="48" y="96"/>
                  <a:pt x="48" y="96"/>
                  <a:pt x="48" y="96"/>
                </a:cubicBezTo>
                <a:cubicBezTo>
                  <a:pt x="47" y="96"/>
                  <a:pt x="47" y="97"/>
                  <a:pt x="47" y="97"/>
                </a:cubicBezTo>
                <a:cubicBezTo>
                  <a:pt x="46" y="97"/>
                  <a:pt x="46" y="97"/>
                  <a:pt x="46" y="97"/>
                </a:cubicBezTo>
                <a:cubicBezTo>
                  <a:pt x="46" y="98"/>
                  <a:pt x="46" y="98"/>
                  <a:pt x="46" y="98"/>
                </a:cubicBezTo>
                <a:cubicBezTo>
                  <a:pt x="47" y="98"/>
                  <a:pt x="47" y="98"/>
                  <a:pt x="48" y="98"/>
                </a:cubicBezTo>
                <a:cubicBezTo>
                  <a:pt x="49" y="98"/>
                  <a:pt x="49" y="99"/>
                  <a:pt x="50" y="100"/>
                </a:cubicBezTo>
                <a:cubicBezTo>
                  <a:pt x="50" y="100"/>
                  <a:pt x="50" y="100"/>
                  <a:pt x="50" y="100"/>
                </a:cubicBezTo>
                <a:cubicBezTo>
                  <a:pt x="50" y="100"/>
                  <a:pt x="50" y="100"/>
                  <a:pt x="50" y="100"/>
                </a:cubicBezTo>
                <a:cubicBezTo>
                  <a:pt x="51" y="100"/>
                  <a:pt x="51" y="100"/>
                  <a:pt x="51" y="100"/>
                </a:cubicBezTo>
                <a:cubicBezTo>
                  <a:pt x="51" y="100"/>
                  <a:pt x="51" y="100"/>
                  <a:pt x="51" y="100"/>
                </a:cubicBezTo>
                <a:cubicBezTo>
                  <a:pt x="51" y="100"/>
                  <a:pt x="51" y="100"/>
                  <a:pt x="51" y="100"/>
                </a:cubicBezTo>
                <a:cubicBezTo>
                  <a:pt x="51" y="100"/>
                  <a:pt x="51" y="100"/>
                  <a:pt x="51" y="100"/>
                </a:cubicBezTo>
                <a:cubicBezTo>
                  <a:pt x="54" y="102"/>
                  <a:pt x="56" y="103"/>
                  <a:pt x="58" y="105"/>
                </a:cubicBezTo>
                <a:cubicBezTo>
                  <a:pt x="58" y="106"/>
                  <a:pt x="58" y="107"/>
                  <a:pt x="58" y="108"/>
                </a:cubicBezTo>
                <a:cubicBezTo>
                  <a:pt x="58" y="107"/>
                  <a:pt x="59" y="107"/>
                  <a:pt x="59" y="106"/>
                </a:cubicBezTo>
                <a:cubicBezTo>
                  <a:pt x="59" y="105"/>
                  <a:pt x="60" y="104"/>
                  <a:pt x="60" y="103"/>
                </a:cubicBezTo>
                <a:cubicBezTo>
                  <a:pt x="60" y="103"/>
                  <a:pt x="60" y="102"/>
                  <a:pt x="60" y="102"/>
                </a:cubicBezTo>
                <a:cubicBezTo>
                  <a:pt x="60" y="101"/>
                  <a:pt x="61" y="100"/>
                  <a:pt x="61" y="99"/>
                </a:cubicBezTo>
                <a:cubicBezTo>
                  <a:pt x="61" y="99"/>
                  <a:pt x="62" y="98"/>
                  <a:pt x="62" y="98"/>
                </a:cubicBezTo>
                <a:cubicBezTo>
                  <a:pt x="62" y="99"/>
                  <a:pt x="62" y="99"/>
                  <a:pt x="62" y="100"/>
                </a:cubicBezTo>
                <a:cubicBezTo>
                  <a:pt x="62" y="100"/>
                  <a:pt x="62" y="100"/>
                  <a:pt x="62" y="100"/>
                </a:cubicBezTo>
                <a:cubicBezTo>
                  <a:pt x="62" y="102"/>
                  <a:pt x="62" y="102"/>
                  <a:pt x="62" y="102"/>
                </a:cubicBezTo>
                <a:cubicBezTo>
                  <a:pt x="64" y="99"/>
                  <a:pt x="63" y="95"/>
                  <a:pt x="66" y="94"/>
                </a:cubicBezTo>
                <a:cubicBezTo>
                  <a:pt x="67" y="92"/>
                  <a:pt x="66" y="90"/>
                  <a:pt x="66" y="88"/>
                </a:cubicBezTo>
                <a:cubicBezTo>
                  <a:pt x="66" y="87"/>
                  <a:pt x="66" y="86"/>
                  <a:pt x="66" y="85"/>
                </a:cubicBezTo>
                <a:cubicBezTo>
                  <a:pt x="67" y="84"/>
                  <a:pt x="67" y="84"/>
                  <a:pt x="67" y="84"/>
                </a:cubicBezTo>
                <a:cubicBezTo>
                  <a:pt x="67" y="83"/>
                  <a:pt x="67" y="83"/>
                  <a:pt x="67" y="83"/>
                </a:cubicBezTo>
                <a:cubicBezTo>
                  <a:pt x="68" y="82"/>
                  <a:pt x="70" y="81"/>
                  <a:pt x="72" y="80"/>
                </a:cubicBezTo>
                <a:cubicBezTo>
                  <a:pt x="72" y="80"/>
                  <a:pt x="73" y="80"/>
                  <a:pt x="73" y="81"/>
                </a:cubicBezTo>
                <a:cubicBezTo>
                  <a:pt x="73" y="80"/>
                  <a:pt x="73" y="80"/>
                  <a:pt x="73" y="80"/>
                </a:cubicBezTo>
                <a:cubicBezTo>
                  <a:pt x="74" y="79"/>
                  <a:pt x="74" y="79"/>
                  <a:pt x="74" y="79"/>
                </a:cubicBezTo>
                <a:cubicBezTo>
                  <a:pt x="75" y="79"/>
                  <a:pt x="75" y="79"/>
                  <a:pt x="75" y="79"/>
                </a:cubicBezTo>
                <a:cubicBezTo>
                  <a:pt x="74" y="78"/>
                  <a:pt x="74" y="78"/>
                  <a:pt x="74" y="78"/>
                </a:cubicBezTo>
                <a:cubicBezTo>
                  <a:pt x="75" y="79"/>
                  <a:pt x="75" y="79"/>
                  <a:pt x="75" y="79"/>
                </a:cubicBezTo>
                <a:cubicBezTo>
                  <a:pt x="76" y="78"/>
                  <a:pt x="76" y="78"/>
                  <a:pt x="76" y="78"/>
                </a:cubicBezTo>
                <a:cubicBezTo>
                  <a:pt x="77" y="78"/>
                  <a:pt x="79" y="78"/>
                  <a:pt x="80" y="78"/>
                </a:cubicBezTo>
                <a:cubicBezTo>
                  <a:pt x="81" y="77"/>
                  <a:pt x="81" y="77"/>
                  <a:pt x="81" y="77"/>
                </a:cubicBezTo>
                <a:cubicBezTo>
                  <a:pt x="81" y="76"/>
                  <a:pt x="82" y="76"/>
                  <a:pt x="82" y="75"/>
                </a:cubicBezTo>
                <a:cubicBezTo>
                  <a:pt x="83" y="74"/>
                  <a:pt x="83" y="73"/>
                  <a:pt x="83" y="72"/>
                </a:cubicBezTo>
                <a:cubicBezTo>
                  <a:pt x="84" y="72"/>
                  <a:pt x="84" y="71"/>
                  <a:pt x="84" y="70"/>
                </a:cubicBezTo>
                <a:cubicBezTo>
                  <a:pt x="85" y="69"/>
                  <a:pt x="85" y="69"/>
                  <a:pt x="85" y="69"/>
                </a:cubicBezTo>
                <a:cubicBezTo>
                  <a:pt x="85" y="68"/>
                  <a:pt x="85" y="67"/>
                  <a:pt x="85" y="66"/>
                </a:cubicBezTo>
                <a:cubicBezTo>
                  <a:pt x="85" y="64"/>
                  <a:pt x="86" y="63"/>
                  <a:pt x="86" y="62"/>
                </a:cubicBezTo>
                <a:cubicBezTo>
                  <a:pt x="86" y="60"/>
                  <a:pt x="86" y="59"/>
                  <a:pt x="86" y="57"/>
                </a:cubicBezTo>
                <a:cubicBezTo>
                  <a:pt x="86" y="55"/>
                  <a:pt x="86" y="52"/>
                  <a:pt x="86" y="50"/>
                </a:cubicBezTo>
                <a:cubicBezTo>
                  <a:pt x="87" y="51"/>
                  <a:pt x="87" y="51"/>
                  <a:pt x="87" y="51"/>
                </a:cubicBezTo>
                <a:cubicBezTo>
                  <a:pt x="89" y="49"/>
                  <a:pt x="89" y="47"/>
                  <a:pt x="90" y="45"/>
                </a:cubicBezTo>
                <a:cubicBezTo>
                  <a:pt x="91" y="44"/>
                  <a:pt x="93" y="42"/>
                  <a:pt x="94" y="41"/>
                </a:cubicBezTo>
                <a:cubicBezTo>
                  <a:pt x="95" y="39"/>
                  <a:pt x="96" y="36"/>
                  <a:pt x="95" y="34"/>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62"/>
          <p:cNvSpPr>
            <a:spLocks noEditPoints="1"/>
          </p:cNvSpPr>
          <p:nvPr/>
        </p:nvSpPr>
        <p:spPr bwMode="auto">
          <a:xfrm>
            <a:off x="2791653" y="4321394"/>
            <a:ext cx="342900" cy="246063"/>
          </a:xfrm>
          <a:custGeom>
            <a:avLst/>
            <a:gdLst>
              <a:gd name="T0" fmla="*/ 119 w 124"/>
              <a:gd name="T1" fmla="*/ 67 h 89"/>
              <a:gd name="T2" fmla="*/ 112 w 124"/>
              <a:gd name="T3" fmla="*/ 51 h 89"/>
              <a:gd name="T4" fmla="*/ 108 w 124"/>
              <a:gd name="T5" fmla="*/ 43 h 89"/>
              <a:gd name="T6" fmla="*/ 108 w 124"/>
              <a:gd name="T7" fmla="*/ 35 h 89"/>
              <a:gd name="T8" fmla="*/ 114 w 124"/>
              <a:gd name="T9" fmla="*/ 32 h 89"/>
              <a:gd name="T10" fmla="*/ 119 w 124"/>
              <a:gd name="T11" fmla="*/ 30 h 89"/>
              <a:gd name="T12" fmla="*/ 120 w 124"/>
              <a:gd name="T13" fmla="*/ 23 h 89"/>
              <a:gd name="T14" fmla="*/ 114 w 124"/>
              <a:gd name="T15" fmla="*/ 17 h 89"/>
              <a:gd name="T16" fmla="*/ 104 w 124"/>
              <a:gd name="T17" fmla="*/ 12 h 89"/>
              <a:gd name="T18" fmla="*/ 88 w 124"/>
              <a:gd name="T19" fmla="*/ 1 h 89"/>
              <a:gd name="T20" fmla="*/ 85 w 124"/>
              <a:gd name="T21" fmla="*/ 11 h 89"/>
              <a:gd name="T22" fmla="*/ 82 w 124"/>
              <a:gd name="T23" fmla="*/ 15 h 89"/>
              <a:gd name="T24" fmla="*/ 87 w 124"/>
              <a:gd name="T25" fmla="*/ 16 h 89"/>
              <a:gd name="T26" fmla="*/ 90 w 124"/>
              <a:gd name="T27" fmla="*/ 19 h 89"/>
              <a:gd name="T28" fmla="*/ 85 w 124"/>
              <a:gd name="T29" fmla="*/ 21 h 89"/>
              <a:gd name="T30" fmla="*/ 80 w 124"/>
              <a:gd name="T31" fmla="*/ 23 h 89"/>
              <a:gd name="T32" fmla="*/ 79 w 124"/>
              <a:gd name="T33" fmla="*/ 25 h 89"/>
              <a:gd name="T34" fmla="*/ 77 w 124"/>
              <a:gd name="T35" fmla="*/ 28 h 89"/>
              <a:gd name="T36" fmla="*/ 72 w 124"/>
              <a:gd name="T37" fmla="*/ 30 h 89"/>
              <a:gd name="T38" fmla="*/ 69 w 124"/>
              <a:gd name="T39" fmla="*/ 31 h 89"/>
              <a:gd name="T40" fmla="*/ 65 w 124"/>
              <a:gd name="T41" fmla="*/ 33 h 89"/>
              <a:gd name="T42" fmla="*/ 60 w 124"/>
              <a:gd name="T43" fmla="*/ 32 h 89"/>
              <a:gd name="T44" fmla="*/ 54 w 124"/>
              <a:gd name="T45" fmla="*/ 31 h 89"/>
              <a:gd name="T46" fmla="*/ 46 w 124"/>
              <a:gd name="T47" fmla="*/ 30 h 89"/>
              <a:gd name="T48" fmla="*/ 44 w 124"/>
              <a:gd name="T49" fmla="*/ 28 h 89"/>
              <a:gd name="T50" fmla="*/ 39 w 124"/>
              <a:gd name="T51" fmla="*/ 26 h 89"/>
              <a:gd name="T52" fmla="*/ 35 w 124"/>
              <a:gd name="T53" fmla="*/ 24 h 89"/>
              <a:gd name="T54" fmla="*/ 32 w 124"/>
              <a:gd name="T55" fmla="*/ 20 h 89"/>
              <a:gd name="T56" fmla="*/ 31 w 124"/>
              <a:gd name="T57" fmla="*/ 16 h 89"/>
              <a:gd name="T58" fmla="*/ 28 w 124"/>
              <a:gd name="T59" fmla="*/ 14 h 89"/>
              <a:gd name="T60" fmla="*/ 24 w 124"/>
              <a:gd name="T61" fmla="*/ 12 h 89"/>
              <a:gd name="T62" fmla="*/ 19 w 124"/>
              <a:gd name="T63" fmla="*/ 17 h 89"/>
              <a:gd name="T64" fmla="*/ 14 w 124"/>
              <a:gd name="T65" fmla="*/ 29 h 89"/>
              <a:gd name="T66" fmla="*/ 11 w 124"/>
              <a:gd name="T67" fmla="*/ 30 h 89"/>
              <a:gd name="T68" fmla="*/ 7 w 124"/>
              <a:gd name="T69" fmla="*/ 32 h 89"/>
              <a:gd name="T70" fmla="*/ 4 w 124"/>
              <a:gd name="T71" fmla="*/ 33 h 89"/>
              <a:gd name="T72" fmla="*/ 1 w 124"/>
              <a:gd name="T73" fmla="*/ 35 h 89"/>
              <a:gd name="T74" fmla="*/ 4 w 124"/>
              <a:gd name="T75" fmla="*/ 38 h 89"/>
              <a:gd name="T76" fmla="*/ 9 w 124"/>
              <a:gd name="T77" fmla="*/ 46 h 89"/>
              <a:gd name="T78" fmla="*/ 16 w 124"/>
              <a:gd name="T79" fmla="*/ 46 h 89"/>
              <a:gd name="T80" fmla="*/ 17 w 124"/>
              <a:gd name="T81" fmla="*/ 51 h 89"/>
              <a:gd name="T82" fmla="*/ 18 w 124"/>
              <a:gd name="T83" fmla="*/ 57 h 89"/>
              <a:gd name="T84" fmla="*/ 23 w 124"/>
              <a:gd name="T85" fmla="*/ 62 h 89"/>
              <a:gd name="T86" fmla="*/ 27 w 124"/>
              <a:gd name="T87" fmla="*/ 62 h 89"/>
              <a:gd name="T88" fmla="*/ 30 w 124"/>
              <a:gd name="T89" fmla="*/ 64 h 89"/>
              <a:gd name="T90" fmla="*/ 34 w 124"/>
              <a:gd name="T91" fmla="*/ 66 h 89"/>
              <a:gd name="T92" fmla="*/ 39 w 124"/>
              <a:gd name="T93" fmla="*/ 68 h 89"/>
              <a:gd name="T94" fmla="*/ 44 w 124"/>
              <a:gd name="T95" fmla="*/ 69 h 89"/>
              <a:gd name="T96" fmla="*/ 51 w 124"/>
              <a:gd name="T97" fmla="*/ 68 h 89"/>
              <a:gd name="T98" fmla="*/ 55 w 124"/>
              <a:gd name="T99" fmla="*/ 65 h 89"/>
              <a:gd name="T100" fmla="*/ 58 w 124"/>
              <a:gd name="T101" fmla="*/ 65 h 89"/>
              <a:gd name="T102" fmla="*/ 62 w 124"/>
              <a:gd name="T103" fmla="*/ 67 h 89"/>
              <a:gd name="T104" fmla="*/ 65 w 124"/>
              <a:gd name="T105" fmla="*/ 68 h 89"/>
              <a:gd name="T106" fmla="*/ 67 w 124"/>
              <a:gd name="T107" fmla="*/ 71 h 89"/>
              <a:gd name="T108" fmla="*/ 69 w 124"/>
              <a:gd name="T109" fmla="*/ 79 h 89"/>
              <a:gd name="T110" fmla="*/ 72 w 124"/>
              <a:gd name="T111" fmla="*/ 84 h 89"/>
              <a:gd name="T112" fmla="*/ 77 w 124"/>
              <a:gd name="T113" fmla="*/ 86 h 89"/>
              <a:gd name="T114" fmla="*/ 84 w 124"/>
              <a:gd name="T115" fmla="*/ 81 h 89"/>
              <a:gd name="T116" fmla="*/ 101 w 124"/>
              <a:gd name="T117" fmla="*/ 86 h 89"/>
              <a:gd name="T118" fmla="*/ 115 w 124"/>
              <a:gd name="T119" fmla="*/ 77 h 89"/>
              <a:gd name="T120" fmla="*/ 118 w 124"/>
              <a:gd name="T121" fmla="*/ 71 h 89"/>
              <a:gd name="T122" fmla="*/ 85 w 124"/>
              <a:gd name="T123" fmla="*/ 21 h 89"/>
              <a:gd name="T124" fmla="*/ 86 w 124"/>
              <a:gd name="T125" fmla="*/ 2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 h="89">
                <a:moveTo>
                  <a:pt x="124" y="78"/>
                </a:moveTo>
                <a:cubicBezTo>
                  <a:pt x="124" y="77"/>
                  <a:pt x="123" y="76"/>
                  <a:pt x="123" y="75"/>
                </a:cubicBezTo>
                <a:cubicBezTo>
                  <a:pt x="122" y="75"/>
                  <a:pt x="122" y="76"/>
                  <a:pt x="121" y="76"/>
                </a:cubicBezTo>
                <a:cubicBezTo>
                  <a:pt x="120" y="78"/>
                  <a:pt x="120" y="79"/>
                  <a:pt x="120" y="81"/>
                </a:cubicBezTo>
                <a:cubicBezTo>
                  <a:pt x="120" y="82"/>
                  <a:pt x="121" y="83"/>
                  <a:pt x="122" y="84"/>
                </a:cubicBezTo>
                <a:cubicBezTo>
                  <a:pt x="122" y="84"/>
                  <a:pt x="122" y="85"/>
                  <a:pt x="123" y="85"/>
                </a:cubicBezTo>
                <a:cubicBezTo>
                  <a:pt x="123" y="84"/>
                  <a:pt x="123" y="84"/>
                  <a:pt x="122" y="83"/>
                </a:cubicBezTo>
                <a:cubicBezTo>
                  <a:pt x="123" y="82"/>
                  <a:pt x="124" y="80"/>
                  <a:pt x="124" y="78"/>
                </a:cubicBezTo>
                <a:close/>
                <a:moveTo>
                  <a:pt x="119" y="67"/>
                </a:moveTo>
                <a:cubicBezTo>
                  <a:pt x="120" y="67"/>
                  <a:pt x="120" y="67"/>
                  <a:pt x="120" y="67"/>
                </a:cubicBezTo>
                <a:cubicBezTo>
                  <a:pt x="120" y="66"/>
                  <a:pt x="120" y="65"/>
                  <a:pt x="120" y="64"/>
                </a:cubicBezTo>
                <a:cubicBezTo>
                  <a:pt x="120" y="63"/>
                  <a:pt x="119" y="62"/>
                  <a:pt x="118" y="62"/>
                </a:cubicBezTo>
                <a:cubicBezTo>
                  <a:pt x="118" y="62"/>
                  <a:pt x="117" y="62"/>
                  <a:pt x="117" y="62"/>
                </a:cubicBezTo>
                <a:cubicBezTo>
                  <a:pt x="117" y="61"/>
                  <a:pt x="118" y="60"/>
                  <a:pt x="119" y="60"/>
                </a:cubicBezTo>
                <a:cubicBezTo>
                  <a:pt x="118" y="59"/>
                  <a:pt x="117" y="59"/>
                  <a:pt x="116" y="58"/>
                </a:cubicBezTo>
                <a:cubicBezTo>
                  <a:pt x="117" y="58"/>
                  <a:pt x="118" y="58"/>
                  <a:pt x="118" y="58"/>
                </a:cubicBezTo>
                <a:cubicBezTo>
                  <a:pt x="117" y="57"/>
                  <a:pt x="116" y="56"/>
                  <a:pt x="115" y="56"/>
                </a:cubicBezTo>
                <a:cubicBezTo>
                  <a:pt x="114" y="54"/>
                  <a:pt x="113" y="53"/>
                  <a:pt x="112" y="51"/>
                </a:cubicBezTo>
                <a:cubicBezTo>
                  <a:pt x="111" y="51"/>
                  <a:pt x="110" y="50"/>
                  <a:pt x="109" y="50"/>
                </a:cubicBezTo>
                <a:cubicBezTo>
                  <a:pt x="109" y="49"/>
                  <a:pt x="109" y="48"/>
                  <a:pt x="110" y="47"/>
                </a:cubicBezTo>
                <a:cubicBezTo>
                  <a:pt x="110" y="47"/>
                  <a:pt x="110" y="47"/>
                  <a:pt x="110" y="47"/>
                </a:cubicBezTo>
                <a:cubicBezTo>
                  <a:pt x="110" y="47"/>
                  <a:pt x="111" y="46"/>
                  <a:pt x="111" y="45"/>
                </a:cubicBezTo>
                <a:cubicBezTo>
                  <a:pt x="112" y="45"/>
                  <a:pt x="112" y="45"/>
                  <a:pt x="113" y="44"/>
                </a:cubicBezTo>
                <a:cubicBezTo>
                  <a:pt x="114" y="45"/>
                  <a:pt x="114" y="45"/>
                  <a:pt x="114" y="45"/>
                </a:cubicBezTo>
                <a:cubicBezTo>
                  <a:pt x="114" y="43"/>
                  <a:pt x="114" y="43"/>
                  <a:pt x="114" y="43"/>
                </a:cubicBezTo>
                <a:cubicBezTo>
                  <a:pt x="112" y="43"/>
                  <a:pt x="110" y="42"/>
                  <a:pt x="108" y="42"/>
                </a:cubicBezTo>
                <a:cubicBezTo>
                  <a:pt x="108" y="42"/>
                  <a:pt x="108" y="43"/>
                  <a:pt x="108" y="43"/>
                </a:cubicBezTo>
                <a:cubicBezTo>
                  <a:pt x="107" y="43"/>
                  <a:pt x="106" y="43"/>
                  <a:pt x="106" y="43"/>
                </a:cubicBezTo>
                <a:cubicBezTo>
                  <a:pt x="105" y="42"/>
                  <a:pt x="105" y="41"/>
                  <a:pt x="104" y="41"/>
                </a:cubicBezTo>
                <a:cubicBezTo>
                  <a:pt x="103" y="41"/>
                  <a:pt x="101" y="41"/>
                  <a:pt x="100" y="40"/>
                </a:cubicBezTo>
                <a:cubicBezTo>
                  <a:pt x="100" y="40"/>
                  <a:pt x="99" y="39"/>
                  <a:pt x="99" y="38"/>
                </a:cubicBezTo>
                <a:cubicBezTo>
                  <a:pt x="100" y="39"/>
                  <a:pt x="102" y="38"/>
                  <a:pt x="103" y="38"/>
                </a:cubicBezTo>
                <a:cubicBezTo>
                  <a:pt x="103" y="37"/>
                  <a:pt x="103" y="37"/>
                  <a:pt x="102" y="37"/>
                </a:cubicBezTo>
                <a:cubicBezTo>
                  <a:pt x="103" y="36"/>
                  <a:pt x="104" y="36"/>
                  <a:pt x="104" y="35"/>
                </a:cubicBezTo>
                <a:cubicBezTo>
                  <a:pt x="104" y="35"/>
                  <a:pt x="105" y="34"/>
                  <a:pt x="105" y="34"/>
                </a:cubicBezTo>
                <a:cubicBezTo>
                  <a:pt x="106" y="34"/>
                  <a:pt x="107" y="34"/>
                  <a:pt x="108" y="35"/>
                </a:cubicBezTo>
                <a:cubicBezTo>
                  <a:pt x="107" y="36"/>
                  <a:pt x="107" y="36"/>
                  <a:pt x="107" y="37"/>
                </a:cubicBezTo>
                <a:cubicBezTo>
                  <a:pt x="108" y="37"/>
                  <a:pt x="108" y="37"/>
                  <a:pt x="108" y="37"/>
                </a:cubicBezTo>
                <a:cubicBezTo>
                  <a:pt x="108" y="38"/>
                  <a:pt x="108" y="40"/>
                  <a:pt x="109" y="39"/>
                </a:cubicBezTo>
                <a:cubicBezTo>
                  <a:pt x="109" y="39"/>
                  <a:pt x="109" y="39"/>
                  <a:pt x="109" y="39"/>
                </a:cubicBezTo>
                <a:cubicBezTo>
                  <a:pt x="110" y="38"/>
                  <a:pt x="110" y="37"/>
                  <a:pt x="111" y="37"/>
                </a:cubicBezTo>
                <a:cubicBezTo>
                  <a:pt x="111" y="37"/>
                  <a:pt x="112" y="37"/>
                  <a:pt x="113" y="37"/>
                </a:cubicBezTo>
                <a:cubicBezTo>
                  <a:pt x="112" y="36"/>
                  <a:pt x="112" y="36"/>
                  <a:pt x="112" y="36"/>
                </a:cubicBezTo>
                <a:cubicBezTo>
                  <a:pt x="113" y="35"/>
                  <a:pt x="113" y="35"/>
                  <a:pt x="114" y="34"/>
                </a:cubicBezTo>
                <a:cubicBezTo>
                  <a:pt x="114" y="33"/>
                  <a:pt x="114" y="33"/>
                  <a:pt x="114" y="32"/>
                </a:cubicBezTo>
                <a:cubicBezTo>
                  <a:pt x="114" y="32"/>
                  <a:pt x="114" y="32"/>
                  <a:pt x="114" y="32"/>
                </a:cubicBezTo>
                <a:cubicBezTo>
                  <a:pt x="115" y="32"/>
                  <a:pt x="115" y="33"/>
                  <a:pt x="116" y="33"/>
                </a:cubicBezTo>
                <a:cubicBezTo>
                  <a:pt x="116" y="33"/>
                  <a:pt x="116" y="33"/>
                  <a:pt x="117" y="32"/>
                </a:cubicBezTo>
                <a:cubicBezTo>
                  <a:pt x="116" y="32"/>
                  <a:pt x="116" y="32"/>
                  <a:pt x="116" y="32"/>
                </a:cubicBezTo>
                <a:cubicBezTo>
                  <a:pt x="116" y="32"/>
                  <a:pt x="117" y="31"/>
                  <a:pt x="117" y="31"/>
                </a:cubicBezTo>
                <a:cubicBezTo>
                  <a:pt x="117" y="31"/>
                  <a:pt x="117" y="30"/>
                  <a:pt x="118" y="30"/>
                </a:cubicBezTo>
                <a:cubicBezTo>
                  <a:pt x="118" y="29"/>
                  <a:pt x="118" y="29"/>
                  <a:pt x="118" y="29"/>
                </a:cubicBezTo>
                <a:cubicBezTo>
                  <a:pt x="118" y="29"/>
                  <a:pt x="118" y="29"/>
                  <a:pt x="119" y="30"/>
                </a:cubicBezTo>
                <a:cubicBezTo>
                  <a:pt x="119" y="30"/>
                  <a:pt x="119" y="30"/>
                  <a:pt x="119" y="30"/>
                </a:cubicBezTo>
                <a:cubicBezTo>
                  <a:pt x="119" y="29"/>
                  <a:pt x="119" y="29"/>
                  <a:pt x="119" y="29"/>
                </a:cubicBezTo>
                <a:cubicBezTo>
                  <a:pt x="120" y="29"/>
                  <a:pt x="120" y="29"/>
                  <a:pt x="120" y="29"/>
                </a:cubicBezTo>
                <a:cubicBezTo>
                  <a:pt x="120" y="29"/>
                  <a:pt x="120" y="29"/>
                  <a:pt x="120" y="29"/>
                </a:cubicBezTo>
                <a:cubicBezTo>
                  <a:pt x="120" y="28"/>
                  <a:pt x="120" y="28"/>
                  <a:pt x="120" y="28"/>
                </a:cubicBezTo>
                <a:cubicBezTo>
                  <a:pt x="119" y="27"/>
                  <a:pt x="118" y="25"/>
                  <a:pt x="117" y="24"/>
                </a:cubicBezTo>
                <a:cubicBezTo>
                  <a:pt x="117" y="23"/>
                  <a:pt x="117" y="23"/>
                  <a:pt x="117" y="23"/>
                </a:cubicBezTo>
                <a:cubicBezTo>
                  <a:pt x="118" y="23"/>
                  <a:pt x="118" y="23"/>
                  <a:pt x="118" y="23"/>
                </a:cubicBezTo>
                <a:cubicBezTo>
                  <a:pt x="118" y="23"/>
                  <a:pt x="118" y="23"/>
                  <a:pt x="118" y="23"/>
                </a:cubicBezTo>
                <a:cubicBezTo>
                  <a:pt x="119" y="23"/>
                  <a:pt x="119" y="23"/>
                  <a:pt x="120" y="23"/>
                </a:cubicBezTo>
                <a:cubicBezTo>
                  <a:pt x="120" y="23"/>
                  <a:pt x="120" y="23"/>
                  <a:pt x="120" y="23"/>
                </a:cubicBezTo>
                <a:cubicBezTo>
                  <a:pt x="120" y="22"/>
                  <a:pt x="120" y="21"/>
                  <a:pt x="120" y="20"/>
                </a:cubicBezTo>
                <a:cubicBezTo>
                  <a:pt x="120" y="19"/>
                  <a:pt x="120" y="19"/>
                  <a:pt x="120" y="19"/>
                </a:cubicBezTo>
                <a:cubicBezTo>
                  <a:pt x="119" y="19"/>
                  <a:pt x="119" y="18"/>
                  <a:pt x="120" y="18"/>
                </a:cubicBezTo>
                <a:cubicBezTo>
                  <a:pt x="120" y="17"/>
                  <a:pt x="120" y="16"/>
                  <a:pt x="119" y="16"/>
                </a:cubicBezTo>
                <a:cubicBezTo>
                  <a:pt x="119" y="15"/>
                  <a:pt x="118" y="15"/>
                  <a:pt x="118" y="16"/>
                </a:cubicBezTo>
                <a:cubicBezTo>
                  <a:pt x="117" y="16"/>
                  <a:pt x="116" y="16"/>
                  <a:pt x="116" y="17"/>
                </a:cubicBezTo>
                <a:cubicBezTo>
                  <a:pt x="115" y="17"/>
                  <a:pt x="115" y="17"/>
                  <a:pt x="115" y="17"/>
                </a:cubicBezTo>
                <a:cubicBezTo>
                  <a:pt x="114" y="17"/>
                  <a:pt x="114" y="17"/>
                  <a:pt x="114" y="17"/>
                </a:cubicBezTo>
                <a:cubicBezTo>
                  <a:pt x="113" y="17"/>
                  <a:pt x="113" y="17"/>
                  <a:pt x="113" y="17"/>
                </a:cubicBezTo>
                <a:cubicBezTo>
                  <a:pt x="113" y="17"/>
                  <a:pt x="113" y="17"/>
                  <a:pt x="112" y="16"/>
                </a:cubicBezTo>
                <a:cubicBezTo>
                  <a:pt x="112" y="16"/>
                  <a:pt x="112" y="16"/>
                  <a:pt x="112" y="15"/>
                </a:cubicBezTo>
                <a:cubicBezTo>
                  <a:pt x="111" y="15"/>
                  <a:pt x="111" y="15"/>
                  <a:pt x="111" y="15"/>
                </a:cubicBezTo>
                <a:cubicBezTo>
                  <a:pt x="111" y="14"/>
                  <a:pt x="111" y="14"/>
                  <a:pt x="110" y="14"/>
                </a:cubicBezTo>
                <a:cubicBezTo>
                  <a:pt x="110" y="14"/>
                  <a:pt x="109" y="13"/>
                  <a:pt x="109" y="13"/>
                </a:cubicBezTo>
                <a:cubicBezTo>
                  <a:pt x="109" y="13"/>
                  <a:pt x="108" y="13"/>
                  <a:pt x="108" y="13"/>
                </a:cubicBezTo>
                <a:cubicBezTo>
                  <a:pt x="107" y="13"/>
                  <a:pt x="107" y="13"/>
                  <a:pt x="106" y="12"/>
                </a:cubicBezTo>
                <a:cubicBezTo>
                  <a:pt x="106" y="12"/>
                  <a:pt x="105" y="12"/>
                  <a:pt x="104" y="12"/>
                </a:cubicBezTo>
                <a:cubicBezTo>
                  <a:pt x="103" y="11"/>
                  <a:pt x="102" y="9"/>
                  <a:pt x="101" y="7"/>
                </a:cubicBezTo>
                <a:cubicBezTo>
                  <a:pt x="101" y="5"/>
                  <a:pt x="100" y="3"/>
                  <a:pt x="99" y="2"/>
                </a:cubicBezTo>
                <a:cubicBezTo>
                  <a:pt x="98" y="1"/>
                  <a:pt x="97" y="1"/>
                  <a:pt x="96" y="0"/>
                </a:cubicBezTo>
                <a:cubicBezTo>
                  <a:pt x="96" y="0"/>
                  <a:pt x="96" y="0"/>
                  <a:pt x="96" y="0"/>
                </a:cubicBezTo>
                <a:cubicBezTo>
                  <a:pt x="95" y="0"/>
                  <a:pt x="95" y="0"/>
                  <a:pt x="95" y="0"/>
                </a:cubicBezTo>
                <a:cubicBezTo>
                  <a:pt x="94" y="0"/>
                  <a:pt x="93" y="0"/>
                  <a:pt x="91" y="0"/>
                </a:cubicBezTo>
                <a:cubicBezTo>
                  <a:pt x="91" y="0"/>
                  <a:pt x="90" y="0"/>
                  <a:pt x="90" y="0"/>
                </a:cubicBezTo>
                <a:cubicBezTo>
                  <a:pt x="90" y="0"/>
                  <a:pt x="89" y="0"/>
                  <a:pt x="89" y="0"/>
                </a:cubicBezTo>
                <a:cubicBezTo>
                  <a:pt x="88" y="1"/>
                  <a:pt x="88" y="1"/>
                  <a:pt x="88" y="1"/>
                </a:cubicBezTo>
                <a:cubicBezTo>
                  <a:pt x="87" y="2"/>
                  <a:pt x="88" y="3"/>
                  <a:pt x="89" y="2"/>
                </a:cubicBezTo>
                <a:cubicBezTo>
                  <a:pt x="89" y="2"/>
                  <a:pt x="89" y="2"/>
                  <a:pt x="89" y="2"/>
                </a:cubicBezTo>
                <a:cubicBezTo>
                  <a:pt x="89" y="3"/>
                  <a:pt x="89" y="3"/>
                  <a:pt x="89" y="3"/>
                </a:cubicBezTo>
                <a:cubicBezTo>
                  <a:pt x="90" y="4"/>
                  <a:pt x="90" y="4"/>
                  <a:pt x="90" y="4"/>
                </a:cubicBezTo>
                <a:cubicBezTo>
                  <a:pt x="88" y="5"/>
                  <a:pt x="87" y="7"/>
                  <a:pt x="87" y="9"/>
                </a:cubicBezTo>
                <a:cubicBezTo>
                  <a:pt x="87" y="10"/>
                  <a:pt x="87" y="10"/>
                  <a:pt x="87" y="10"/>
                </a:cubicBezTo>
                <a:cubicBezTo>
                  <a:pt x="87" y="10"/>
                  <a:pt x="87" y="10"/>
                  <a:pt x="87" y="10"/>
                </a:cubicBezTo>
                <a:cubicBezTo>
                  <a:pt x="86" y="10"/>
                  <a:pt x="86" y="10"/>
                  <a:pt x="86" y="10"/>
                </a:cubicBezTo>
                <a:cubicBezTo>
                  <a:pt x="86" y="10"/>
                  <a:pt x="85" y="11"/>
                  <a:pt x="85" y="11"/>
                </a:cubicBezTo>
                <a:cubicBezTo>
                  <a:pt x="84" y="10"/>
                  <a:pt x="83" y="10"/>
                  <a:pt x="82" y="10"/>
                </a:cubicBezTo>
                <a:cubicBezTo>
                  <a:pt x="82" y="10"/>
                  <a:pt x="82" y="10"/>
                  <a:pt x="82" y="10"/>
                </a:cubicBezTo>
                <a:cubicBezTo>
                  <a:pt x="82" y="11"/>
                  <a:pt x="82" y="12"/>
                  <a:pt x="82" y="12"/>
                </a:cubicBezTo>
                <a:cubicBezTo>
                  <a:pt x="82" y="12"/>
                  <a:pt x="82" y="12"/>
                  <a:pt x="82" y="12"/>
                </a:cubicBezTo>
                <a:cubicBezTo>
                  <a:pt x="82" y="12"/>
                  <a:pt x="82" y="12"/>
                  <a:pt x="82" y="12"/>
                </a:cubicBezTo>
                <a:cubicBezTo>
                  <a:pt x="82" y="12"/>
                  <a:pt x="82" y="13"/>
                  <a:pt x="82" y="14"/>
                </a:cubicBezTo>
                <a:cubicBezTo>
                  <a:pt x="82" y="15"/>
                  <a:pt x="82" y="15"/>
                  <a:pt x="82" y="15"/>
                </a:cubicBezTo>
                <a:cubicBezTo>
                  <a:pt x="82" y="15"/>
                  <a:pt x="82" y="15"/>
                  <a:pt x="82" y="15"/>
                </a:cubicBezTo>
                <a:cubicBezTo>
                  <a:pt x="82" y="15"/>
                  <a:pt x="82" y="15"/>
                  <a:pt x="82" y="15"/>
                </a:cubicBezTo>
                <a:cubicBezTo>
                  <a:pt x="83" y="15"/>
                  <a:pt x="83" y="15"/>
                  <a:pt x="83" y="15"/>
                </a:cubicBezTo>
                <a:cubicBezTo>
                  <a:pt x="85" y="15"/>
                  <a:pt x="85" y="15"/>
                  <a:pt x="85" y="15"/>
                </a:cubicBezTo>
                <a:cubicBezTo>
                  <a:pt x="85" y="15"/>
                  <a:pt x="85" y="15"/>
                  <a:pt x="85" y="15"/>
                </a:cubicBezTo>
                <a:cubicBezTo>
                  <a:pt x="85" y="16"/>
                  <a:pt x="85" y="16"/>
                  <a:pt x="85" y="16"/>
                </a:cubicBezTo>
                <a:cubicBezTo>
                  <a:pt x="85" y="16"/>
                  <a:pt x="85" y="16"/>
                  <a:pt x="85" y="16"/>
                </a:cubicBezTo>
                <a:cubicBezTo>
                  <a:pt x="86" y="16"/>
                  <a:pt x="86" y="16"/>
                  <a:pt x="86" y="16"/>
                </a:cubicBezTo>
                <a:cubicBezTo>
                  <a:pt x="86" y="15"/>
                  <a:pt x="86" y="15"/>
                  <a:pt x="86" y="15"/>
                </a:cubicBezTo>
                <a:cubicBezTo>
                  <a:pt x="87" y="15"/>
                  <a:pt x="87" y="15"/>
                  <a:pt x="87" y="15"/>
                </a:cubicBezTo>
                <a:cubicBezTo>
                  <a:pt x="87" y="16"/>
                  <a:pt x="87" y="16"/>
                  <a:pt x="87" y="16"/>
                </a:cubicBezTo>
                <a:cubicBezTo>
                  <a:pt x="87" y="16"/>
                  <a:pt x="87" y="16"/>
                  <a:pt x="87" y="16"/>
                </a:cubicBezTo>
                <a:cubicBezTo>
                  <a:pt x="88" y="16"/>
                  <a:pt x="88" y="16"/>
                  <a:pt x="88" y="16"/>
                </a:cubicBezTo>
                <a:cubicBezTo>
                  <a:pt x="88" y="17"/>
                  <a:pt x="88" y="17"/>
                  <a:pt x="88" y="17"/>
                </a:cubicBezTo>
                <a:cubicBezTo>
                  <a:pt x="89" y="17"/>
                  <a:pt x="89" y="17"/>
                  <a:pt x="89" y="17"/>
                </a:cubicBezTo>
                <a:cubicBezTo>
                  <a:pt x="89" y="17"/>
                  <a:pt x="89" y="17"/>
                  <a:pt x="89" y="17"/>
                </a:cubicBezTo>
                <a:cubicBezTo>
                  <a:pt x="89" y="18"/>
                  <a:pt x="89" y="18"/>
                  <a:pt x="89" y="18"/>
                </a:cubicBezTo>
                <a:cubicBezTo>
                  <a:pt x="90" y="18"/>
                  <a:pt x="90" y="18"/>
                  <a:pt x="90" y="18"/>
                </a:cubicBezTo>
                <a:cubicBezTo>
                  <a:pt x="90" y="19"/>
                  <a:pt x="90" y="19"/>
                  <a:pt x="90" y="19"/>
                </a:cubicBezTo>
                <a:cubicBezTo>
                  <a:pt x="90" y="19"/>
                  <a:pt x="90" y="19"/>
                  <a:pt x="90" y="19"/>
                </a:cubicBezTo>
                <a:cubicBezTo>
                  <a:pt x="91" y="19"/>
                  <a:pt x="91" y="19"/>
                  <a:pt x="91" y="19"/>
                </a:cubicBezTo>
                <a:cubicBezTo>
                  <a:pt x="90" y="20"/>
                  <a:pt x="90" y="20"/>
                  <a:pt x="90" y="20"/>
                </a:cubicBezTo>
                <a:cubicBezTo>
                  <a:pt x="90" y="20"/>
                  <a:pt x="90" y="20"/>
                  <a:pt x="90" y="20"/>
                </a:cubicBezTo>
                <a:cubicBezTo>
                  <a:pt x="90" y="20"/>
                  <a:pt x="90" y="20"/>
                  <a:pt x="90" y="20"/>
                </a:cubicBezTo>
                <a:cubicBezTo>
                  <a:pt x="89" y="20"/>
                  <a:pt x="89" y="20"/>
                  <a:pt x="89" y="20"/>
                </a:cubicBezTo>
                <a:cubicBezTo>
                  <a:pt x="89" y="20"/>
                  <a:pt x="89" y="20"/>
                  <a:pt x="89" y="20"/>
                </a:cubicBezTo>
                <a:cubicBezTo>
                  <a:pt x="88" y="20"/>
                  <a:pt x="87" y="20"/>
                  <a:pt x="87" y="20"/>
                </a:cubicBezTo>
                <a:cubicBezTo>
                  <a:pt x="86" y="20"/>
                  <a:pt x="86" y="21"/>
                  <a:pt x="85" y="20"/>
                </a:cubicBezTo>
                <a:cubicBezTo>
                  <a:pt x="85" y="21"/>
                  <a:pt x="84" y="21"/>
                  <a:pt x="85" y="21"/>
                </a:cubicBezTo>
                <a:cubicBezTo>
                  <a:pt x="85" y="21"/>
                  <a:pt x="85" y="21"/>
                  <a:pt x="85" y="21"/>
                </a:cubicBezTo>
                <a:cubicBezTo>
                  <a:pt x="85" y="22"/>
                  <a:pt x="85" y="22"/>
                  <a:pt x="85" y="22"/>
                </a:cubicBezTo>
                <a:cubicBezTo>
                  <a:pt x="84" y="22"/>
                  <a:pt x="84" y="22"/>
                  <a:pt x="84" y="22"/>
                </a:cubicBezTo>
                <a:cubicBezTo>
                  <a:pt x="83" y="22"/>
                  <a:pt x="83" y="22"/>
                  <a:pt x="83" y="22"/>
                </a:cubicBezTo>
                <a:cubicBezTo>
                  <a:pt x="82" y="22"/>
                  <a:pt x="82" y="22"/>
                  <a:pt x="82" y="22"/>
                </a:cubicBezTo>
                <a:cubicBezTo>
                  <a:pt x="82" y="23"/>
                  <a:pt x="82" y="23"/>
                  <a:pt x="82" y="23"/>
                </a:cubicBezTo>
                <a:cubicBezTo>
                  <a:pt x="82" y="23"/>
                  <a:pt x="82" y="23"/>
                  <a:pt x="82" y="23"/>
                </a:cubicBezTo>
                <a:cubicBezTo>
                  <a:pt x="80" y="23"/>
                  <a:pt x="80" y="23"/>
                  <a:pt x="80" y="23"/>
                </a:cubicBezTo>
                <a:cubicBezTo>
                  <a:pt x="80" y="23"/>
                  <a:pt x="80" y="23"/>
                  <a:pt x="80" y="23"/>
                </a:cubicBezTo>
                <a:cubicBezTo>
                  <a:pt x="80" y="23"/>
                  <a:pt x="80" y="23"/>
                  <a:pt x="80" y="23"/>
                </a:cubicBezTo>
                <a:cubicBezTo>
                  <a:pt x="79" y="23"/>
                  <a:pt x="79" y="23"/>
                  <a:pt x="79" y="23"/>
                </a:cubicBezTo>
                <a:cubicBezTo>
                  <a:pt x="79" y="22"/>
                  <a:pt x="79" y="22"/>
                  <a:pt x="79" y="22"/>
                </a:cubicBezTo>
                <a:cubicBezTo>
                  <a:pt x="79" y="22"/>
                  <a:pt x="78" y="22"/>
                  <a:pt x="78" y="22"/>
                </a:cubicBezTo>
                <a:cubicBezTo>
                  <a:pt x="77" y="23"/>
                  <a:pt x="77" y="23"/>
                  <a:pt x="78" y="24"/>
                </a:cubicBezTo>
                <a:cubicBezTo>
                  <a:pt x="78" y="24"/>
                  <a:pt x="78" y="24"/>
                  <a:pt x="78" y="24"/>
                </a:cubicBezTo>
                <a:cubicBezTo>
                  <a:pt x="78" y="25"/>
                  <a:pt x="78" y="25"/>
                  <a:pt x="78" y="25"/>
                </a:cubicBezTo>
                <a:cubicBezTo>
                  <a:pt x="78" y="25"/>
                  <a:pt x="78" y="25"/>
                  <a:pt x="78" y="25"/>
                </a:cubicBezTo>
                <a:cubicBezTo>
                  <a:pt x="79" y="25"/>
                  <a:pt x="79" y="25"/>
                  <a:pt x="79" y="25"/>
                </a:cubicBezTo>
                <a:cubicBezTo>
                  <a:pt x="79" y="26"/>
                  <a:pt x="79" y="26"/>
                  <a:pt x="79" y="26"/>
                </a:cubicBezTo>
                <a:cubicBezTo>
                  <a:pt x="79" y="26"/>
                  <a:pt x="79" y="26"/>
                  <a:pt x="79" y="26"/>
                </a:cubicBezTo>
                <a:cubicBezTo>
                  <a:pt x="78" y="26"/>
                  <a:pt x="78" y="26"/>
                  <a:pt x="78" y="26"/>
                </a:cubicBezTo>
                <a:cubicBezTo>
                  <a:pt x="78" y="26"/>
                  <a:pt x="78" y="26"/>
                  <a:pt x="78" y="26"/>
                </a:cubicBezTo>
                <a:cubicBezTo>
                  <a:pt x="78" y="27"/>
                  <a:pt x="78" y="27"/>
                  <a:pt x="78" y="27"/>
                </a:cubicBezTo>
                <a:cubicBezTo>
                  <a:pt x="77" y="27"/>
                  <a:pt x="77" y="27"/>
                  <a:pt x="77" y="27"/>
                </a:cubicBezTo>
                <a:cubicBezTo>
                  <a:pt x="77" y="27"/>
                  <a:pt x="77" y="27"/>
                  <a:pt x="77" y="27"/>
                </a:cubicBezTo>
                <a:cubicBezTo>
                  <a:pt x="77" y="28"/>
                  <a:pt x="77" y="28"/>
                  <a:pt x="77" y="28"/>
                </a:cubicBezTo>
                <a:cubicBezTo>
                  <a:pt x="77" y="28"/>
                  <a:pt x="77" y="28"/>
                  <a:pt x="77" y="28"/>
                </a:cubicBezTo>
                <a:cubicBezTo>
                  <a:pt x="77" y="28"/>
                  <a:pt x="77" y="28"/>
                  <a:pt x="77" y="28"/>
                </a:cubicBezTo>
                <a:cubicBezTo>
                  <a:pt x="76" y="28"/>
                  <a:pt x="76" y="28"/>
                  <a:pt x="76" y="28"/>
                </a:cubicBezTo>
                <a:cubicBezTo>
                  <a:pt x="76" y="29"/>
                  <a:pt x="76" y="29"/>
                  <a:pt x="76" y="29"/>
                </a:cubicBezTo>
                <a:cubicBezTo>
                  <a:pt x="76" y="29"/>
                  <a:pt x="76" y="29"/>
                  <a:pt x="76" y="29"/>
                </a:cubicBezTo>
                <a:cubicBezTo>
                  <a:pt x="75" y="29"/>
                  <a:pt x="75" y="29"/>
                  <a:pt x="75" y="29"/>
                </a:cubicBezTo>
                <a:cubicBezTo>
                  <a:pt x="75" y="30"/>
                  <a:pt x="75" y="30"/>
                  <a:pt x="74" y="30"/>
                </a:cubicBezTo>
                <a:cubicBezTo>
                  <a:pt x="74" y="30"/>
                  <a:pt x="73" y="30"/>
                  <a:pt x="72" y="30"/>
                </a:cubicBezTo>
                <a:cubicBezTo>
                  <a:pt x="72" y="30"/>
                  <a:pt x="72" y="30"/>
                  <a:pt x="72" y="30"/>
                </a:cubicBezTo>
                <a:cubicBezTo>
                  <a:pt x="72" y="30"/>
                  <a:pt x="72" y="30"/>
                  <a:pt x="72" y="30"/>
                </a:cubicBezTo>
                <a:cubicBezTo>
                  <a:pt x="71" y="30"/>
                  <a:pt x="71" y="30"/>
                  <a:pt x="71" y="30"/>
                </a:cubicBezTo>
                <a:cubicBezTo>
                  <a:pt x="72" y="30"/>
                  <a:pt x="72" y="30"/>
                  <a:pt x="72" y="30"/>
                </a:cubicBezTo>
                <a:cubicBezTo>
                  <a:pt x="72" y="30"/>
                  <a:pt x="72" y="30"/>
                  <a:pt x="72" y="30"/>
                </a:cubicBezTo>
                <a:cubicBezTo>
                  <a:pt x="71" y="30"/>
                  <a:pt x="71" y="30"/>
                  <a:pt x="71" y="30"/>
                </a:cubicBezTo>
                <a:cubicBezTo>
                  <a:pt x="71" y="30"/>
                  <a:pt x="71" y="30"/>
                  <a:pt x="71" y="30"/>
                </a:cubicBezTo>
                <a:cubicBezTo>
                  <a:pt x="70" y="30"/>
                  <a:pt x="70" y="30"/>
                  <a:pt x="70" y="30"/>
                </a:cubicBezTo>
                <a:cubicBezTo>
                  <a:pt x="70" y="31"/>
                  <a:pt x="70" y="31"/>
                  <a:pt x="70" y="31"/>
                </a:cubicBezTo>
                <a:cubicBezTo>
                  <a:pt x="69" y="31"/>
                  <a:pt x="69" y="31"/>
                  <a:pt x="69" y="31"/>
                </a:cubicBezTo>
                <a:cubicBezTo>
                  <a:pt x="69" y="31"/>
                  <a:pt x="69" y="31"/>
                  <a:pt x="69" y="31"/>
                </a:cubicBezTo>
                <a:cubicBezTo>
                  <a:pt x="69" y="31"/>
                  <a:pt x="69" y="31"/>
                  <a:pt x="69" y="31"/>
                </a:cubicBezTo>
                <a:cubicBezTo>
                  <a:pt x="68" y="32"/>
                  <a:pt x="68" y="32"/>
                  <a:pt x="68" y="32"/>
                </a:cubicBezTo>
                <a:cubicBezTo>
                  <a:pt x="68" y="32"/>
                  <a:pt x="68" y="32"/>
                  <a:pt x="68" y="32"/>
                </a:cubicBezTo>
                <a:cubicBezTo>
                  <a:pt x="67" y="32"/>
                  <a:pt x="67" y="32"/>
                  <a:pt x="67" y="32"/>
                </a:cubicBezTo>
                <a:cubicBezTo>
                  <a:pt x="67" y="33"/>
                  <a:pt x="67" y="33"/>
                  <a:pt x="67" y="33"/>
                </a:cubicBezTo>
                <a:cubicBezTo>
                  <a:pt x="67" y="33"/>
                  <a:pt x="67" y="33"/>
                  <a:pt x="67" y="33"/>
                </a:cubicBezTo>
                <a:cubicBezTo>
                  <a:pt x="66" y="34"/>
                  <a:pt x="65" y="34"/>
                  <a:pt x="65" y="33"/>
                </a:cubicBezTo>
                <a:cubicBezTo>
                  <a:pt x="65" y="33"/>
                  <a:pt x="65" y="33"/>
                  <a:pt x="65" y="33"/>
                </a:cubicBezTo>
                <a:cubicBezTo>
                  <a:pt x="65" y="33"/>
                  <a:pt x="65" y="33"/>
                  <a:pt x="65" y="33"/>
                </a:cubicBezTo>
                <a:cubicBezTo>
                  <a:pt x="65" y="32"/>
                  <a:pt x="65" y="32"/>
                  <a:pt x="65" y="32"/>
                </a:cubicBezTo>
                <a:cubicBezTo>
                  <a:pt x="64" y="33"/>
                  <a:pt x="64" y="33"/>
                  <a:pt x="64" y="33"/>
                </a:cubicBezTo>
                <a:cubicBezTo>
                  <a:pt x="64" y="33"/>
                  <a:pt x="64" y="33"/>
                  <a:pt x="64" y="33"/>
                </a:cubicBezTo>
                <a:cubicBezTo>
                  <a:pt x="64" y="33"/>
                  <a:pt x="63" y="33"/>
                  <a:pt x="63" y="33"/>
                </a:cubicBezTo>
                <a:cubicBezTo>
                  <a:pt x="62" y="33"/>
                  <a:pt x="62" y="33"/>
                  <a:pt x="62" y="33"/>
                </a:cubicBezTo>
                <a:cubicBezTo>
                  <a:pt x="62" y="32"/>
                  <a:pt x="62" y="32"/>
                  <a:pt x="62" y="32"/>
                </a:cubicBezTo>
                <a:cubicBezTo>
                  <a:pt x="62" y="32"/>
                  <a:pt x="62" y="32"/>
                  <a:pt x="62" y="32"/>
                </a:cubicBezTo>
                <a:cubicBezTo>
                  <a:pt x="60" y="32"/>
                  <a:pt x="60" y="32"/>
                  <a:pt x="60" y="32"/>
                </a:cubicBezTo>
                <a:cubicBezTo>
                  <a:pt x="60" y="32"/>
                  <a:pt x="60" y="32"/>
                  <a:pt x="60" y="32"/>
                </a:cubicBezTo>
                <a:cubicBezTo>
                  <a:pt x="60" y="32"/>
                  <a:pt x="60" y="32"/>
                  <a:pt x="60" y="32"/>
                </a:cubicBezTo>
                <a:cubicBezTo>
                  <a:pt x="59" y="32"/>
                  <a:pt x="59" y="32"/>
                  <a:pt x="59" y="32"/>
                </a:cubicBezTo>
                <a:cubicBezTo>
                  <a:pt x="59" y="32"/>
                  <a:pt x="59" y="32"/>
                  <a:pt x="59" y="32"/>
                </a:cubicBezTo>
                <a:cubicBezTo>
                  <a:pt x="59" y="32"/>
                  <a:pt x="59" y="32"/>
                  <a:pt x="59" y="32"/>
                </a:cubicBezTo>
                <a:cubicBezTo>
                  <a:pt x="59" y="31"/>
                  <a:pt x="59" y="31"/>
                  <a:pt x="59" y="31"/>
                </a:cubicBezTo>
                <a:cubicBezTo>
                  <a:pt x="57" y="31"/>
                  <a:pt x="56" y="31"/>
                  <a:pt x="55" y="31"/>
                </a:cubicBezTo>
                <a:cubicBezTo>
                  <a:pt x="54" y="31"/>
                  <a:pt x="54" y="31"/>
                  <a:pt x="54" y="31"/>
                </a:cubicBezTo>
                <a:cubicBezTo>
                  <a:pt x="54" y="31"/>
                  <a:pt x="54" y="31"/>
                  <a:pt x="54" y="31"/>
                </a:cubicBezTo>
                <a:cubicBezTo>
                  <a:pt x="54" y="31"/>
                  <a:pt x="54" y="31"/>
                  <a:pt x="54" y="31"/>
                </a:cubicBezTo>
                <a:cubicBezTo>
                  <a:pt x="54" y="32"/>
                  <a:pt x="54" y="32"/>
                  <a:pt x="54" y="32"/>
                </a:cubicBezTo>
                <a:cubicBezTo>
                  <a:pt x="54" y="32"/>
                  <a:pt x="54" y="32"/>
                  <a:pt x="54" y="32"/>
                </a:cubicBezTo>
                <a:cubicBezTo>
                  <a:pt x="54" y="32"/>
                  <a:pt x="53" y="32"/>
                  <a:pt x="53" y="32"/>
                </a:cubicBezTo>
                <a:cubicBezTo>
                  <a:pt x="51" y="32"/>
                  <a:pt x="50" y="32"/>
                  <a:pt x="49" y="32"/>
                </a:cubicBezTo>
                <a:cubicBezTo>
                  <a:pt x="49" y="32"/>
                  <a:pt x="49" y="32"/>
                  <a:pt x="49" y="32"/>
                </a:cubicBezTo>
                <a:cubicBezTo>
                  <a:pt x="48" y="31"/>
                  <a:pt x="47" y="31"/>
                  <a:pt x="47" y="32"/>
                </a:cubicBezTo>
                <a:cubicBezTo>
                  <a:pt x="47" y="31"/>
                  <a:pt x="47" y="31"/>
                  <a:pt x="47" y="31"/>
                </a:cubicBezTo>
                <a:cubicBezTo>
                  <a:pt x="46" y="31"/>
                  <a:pt x="46" y="31"/>
                  <a:pt x="46" y="31"/>
                </a:cubicBezTo>
                <a:cubicBezTo>
                  <a:pt x="46" y="30"/>
                  <a:pt x="46" y="30"/>
                  <a:pt x="46" y="30"/>
                </a:cubicBezTo>
                <a:cubicBezTo>
                  <a:pt x="46" y="30"/>
                  <a:pt x="46" y="30"/>
                  <a:pt x="46" y="30"/>
                </a:cubicBezTo>
                <a:cubicBezTo>
                  <a:pt x="45" y="30"/>
                  <a:pt x="45" y="30"/>
                  <a:pt x="45" y="30"/>
                </a:cubicBezTo>
                <a:cubicBezTo>
                  <a:pt x="45" y="30"/>
                  <a:pt x="45" y="30"/>
                  <a:pt x="45" y="30"/>
                </a:cubicBezTo>
                <a:cubicBezTo>
                  <a:pt x="45" y="29"/>
                  <a:pt x="45" y="29"/>
                  <a:pt x="45" y="29"/>
                </a:cubicBezTo>
                <a:cubicBezTo>
                  <a:pt x="45" y="29"/>
                  <a:pt x="45" y="29"/>
                  <a:pt x="45" y="29"/>
                </a:cubicBezTo>
                <a:cubicBezTo>
                  <a:pt x="45" y="29"/>
                  <a:pt x="45" y="29"/>
                  <a:pt x="45" y="29"/>
                </a:cubicBezTo>
                <a:cubicBezTo>
                  <a:pt x="45" y="29"/>
                  <a:pt x="45" y="29"/>
                  <a:pt x="45" y="29"/>
                </a:cubicBezTo>
                <a:cubicBezTo>
                  <a:pt x="44" y="28"/>
                  <a:pt x="44" y="28"/>
                  <a:pt x="44" y="28"/>
                </a:cubicBezTo>
                <a:cubicBezTo>
                  <a:pt x="44" y="28"/>
                  <a:pt x="44" y="28"/>
                  <a:pt x="44" y="28"/>
                </a:cubicBezTo>
                <a:cubicBezTo>
                  <a:pt x="44" y="27"/>
                  <a:pt x="44" y="27"/>
                  <a:pt x="44" y="27"/>
                </a:cubicBezTo>
                <a:cubicBezTo>
                  <a:pt x="44" y="27"/>
                  <a:pt x="43" y="27"/>
                  <a:pt x="42" y="27"/>
                </a:cubicBezTo>
                <a:cubicBezTo>
                  <a:pt x="42" y="27"/>
                  <a:pt x="42" y="27"/>
                  <a:pt x="42" y="27"/>
                </a:cubicBezTo>
                <a:cubicBezTo>
                  <a:pt x="41" y="27"/>
                  <a:pt x="41" y="27"/>
                  <a:pt x="41" y="27"/>
                </a:cubicBezTo>
                <a:cubicBezTo>
                  <a:pt x="41" y="26"/>
                  <a:pt x="41" y="26"/>
                  <a:pt x="41" y="26"/>
                </a:cubicBezTo>
                <a:cubicBezTo>
                  <a:pt x="41" y="26"/>
                  <a:pt x="40" y="26"/>
                  <a:pt x="40" y="26"/>
                </a:cubicBezTo>
                <a:cubicBezTo>
                  <a:pt x="40" y="26"/>
                  <a:pt x="40" y="26"/>
                  <a:pt x="40" y="26"/>
                </a:cubicBezTo>
                <a:cubicBezTo>
                  <a:pt x="40" y="26"/>
                  <a:pt x="40" y="26"/>
                  <a:pt x="40" y="26"/>
                </a:cubicBezTo>
                <a:cubicBezTo>
                  <a:pt x="39" y="26"/>
                  <a:pt x="39" y="26"/>
                  <a:pt x="39" y="26"/>
                </a:cubicBezTo>
                <a:cubicBezTo>
                  <a:pt x="38" y="26"/>
                  <a:pt x="38" y="26"/>
                  <a:pt x="38" y="26"/>
                </a:cubicBezTo>
                <a:cubicBezTo>
                  <a:pt x="38" y="25"/>
                  <a:pt x="38" y="25"/>
                  <a:pt x="38" y="25"/>
                </a:cubicBezTo>
                <a:cubicBezTo>
                  <a:pt x="38" y="25"/>
                  <a:pt x="38" y="25"/>
                  <a:pt x="38" y="25"/>
                </a:cubicBezTo>
                <a:cubicBezTo>
                  <a:pt x="37" y="26"/>
                  <a:pt x="36" y="25"/>
                  <a:pt x="36" y="25"/>
                </a:cubicBezTo>
                <a:cubicBezTo>
                  <a:pt x="36" y="25"/>
                  <a:pt x="36" y="25"/>
                  <a:pt x="36" y="25"/>
                </a:cubicBezTo>
                <a:cubicBezTo>
                  <a:pt x="36" y="25"/>
                  <a:pt x="36" y="25"/>
                  <a:pt x="36" y="25"/>
                </a:cubicBezTo>
                <a:cubicBezTo>
                  <a:pt x="35" y="25"/>
                  <a:pt x="35" y="25"/>
                  <a:pt x="35" y="25"/>
                </a:cubicBezTo>
                <a:cubicBezTo>
                  <a:pt x="34" y="24"/>
                  <a:pt x="34" y="24"/>
                  <a:pt x="34" y="24"/>
                </a:cubicBezTo>
                <a:cubicBezTo>
                  <a:pt x="35" y="24"/>
                  <a:pt x="35" y="24"/>
                  <a:pt x="35" y="24"/>
                </a:cubicBezTo>
                <a:cubicBezTo>
                  <a:pt x="34" y="24"/>
                  <a:pt x="34" y="24"/>
                  <a:pt x="34" y="24"/>
                </a:cubicBezTo>
                <a:cubicBezTo>
                  <a:pt x="34" y="24"/>
                  <a:pt x="34" y="24"/>
                  <a:pt x="34" y="24"/>
                </a:cubicBezTo>
                <a:cubicBezTo>
                  <a:pt x="33" y="24"/>
                  <a:pt x="33" y="24"/>
                  <a:pt x="33" y="24"/>
                </a:cubicBezTo>
                <a:cubicBezTo>
                  <a:pt x="33" y="23"/>
                  <a:pt x="33" y="23"/>
                  <a:pt x="33" y="23"/>
                </a:cubicBezTo>
                <a:cubicBezTo>
                  <a:pt x="33" y="23"/>
                  <a:pt x="33" y="23"/>
                  <a:pt x="33" y="23"/>
                </a:cubicBezTo>
                <a:cubicBezTo>
                  <a:pt x="33" y="23"/>
                  <a:pt x="33" y="23"/>
                  <a:pt x="33" y="23"/>
                </a:cubicBezTo>
                <a:cubicBezTo>
                  <a:pt x="33" y="22"/>
                  <a:pt x="33" y="22"/>
                  <a:pt x="32" y="21"/>
                </a:cubicBezTo>
                <a:cubicBezTo>
                  <a:pt x="32" y="21"/>
                  <a:pt x="32" y="21"/>
                  <a:pt x="32" y="21"/>
                </a:cubicBezTo>
                <a:cubicBezTo>
                  <a:pt x="32" y="20"/>
                  <a:pt x="32" y="20"/>
                  <a:pt x="32" y="20"/>
                </a:cubicBezTo>
                <a:cubicBezTo>
                  <a:pt x="32" y="20"/>
                  <a:pt x="32" y="20"/>
                  <a:pt x="32" y="20"/>
                </a:cubicBezTo>
                <a:cubicBezTo>
                  <a:pt x="33" y="19"/>
                  <a:pt x="33" y="19"/>
                  <a:pt x="32" y="19"/>
                </a:cubicBezTo>
                <a:cubicBezTo>
                  <a:pt x="32" y="18"/>
                  <a:pt x="32" y="18"/>
                  <a:pt x="32" y="18"/>
                </a:cubicBezTo>
                <a:cubicBezTo>
                  <a:pt x="32" y="18"/>
                  <a:pt x="32" y="18"/>
                  <a:pt x="32" y="18"/>
                </a:cubicBezTo>
                <a:cubicBezTo>
                  <a:pt x="32" y="17"/>
                  <a:pt x="32" y="17"/>
                  <a:pt x="32" y="17"/>
                </a:cubicBezTo>
                <a:cubicBezTo>
                  <a:pt x="31" y="17"/>
                  <a:pt x="31" y="17"/>
                  <a:pt x="31" y="17"/>
                </a:cubicBezTo>
                <a:cubicBezTo>
                  <a:pt x="31" y="17"/>
                  <a:pt x="31" y="17"/>
                  <a:pt x="31" y="17"/>
                </a:cubicBezTo>
                <a:cubicBezTo>
                  <a:pt x="31" y="16"/>
                  <a:pt x="31" y="16"/>
                  <a:pt x="31" y="16"/>
                </a:cubicBezTo>
                <a:cubicBezTo>
                  <a:pt x="31" y="16"/>
                  <a:pt x="31" y="16"/>
                  <a:pt x="31" y="16"/>
                </a:cubicBezTo>
                <a:cubicBezTo>
                  <a:pt x="30" y="15"/>
                  <a:pt x="30" y="15"/>
                  <a:pt x="30" y="15"/>
                </a:cubicBezTo>
                <a:cubicBezTo>
                  <a:pt x="30" y="15"/>
                  <a:pt x="30" y="15"/>
                  <a:pt x="30" y="15"/>
                </a:cubicBezTo>
                <a:cubicBezTo>
                  <a:pt x="30" y="15"/>
                  <a:pt x="30" y="15"/>
                  <a:pt x="30" y="15"/>
                </a:cubicBezTo>
                <a:cubicBezTo>
                  <a:pt x="29" y="14"/>
                  <a:pt x="29" y="14"/>
                  <a:pt x="29" y="14"/>
                </a:cubicBezTo>
                <a:cubicBezTo>
                  <a:pt x="29" y="15"/>
                  <a:pt x="29" y="15"/>
                  <a:pt x="29" y="15"/>
                </a:cubicBezTo>
                <a:cubicBezTo>
                  <a:pt x="29" y="14"/>
                  <a:pt x="29" y="14"/>
                  <a:pt x="29" y="14"/>
                </a:cubicBezTo>
                <a:cubicBezTo>
                  <a:pt x="29" y="14"/>
                  <a:pt x="29" y="14"/>
                  <a:pt x="29" y="14"/>
                </a:cubicBezTo>
                <a:cubicBezTo>
                  <a:pt x="28" y="14"/>
                  <a:pt x="28" y="14"/>
                  <a:pt x="28" y="14"/>
                </a:cubicBezTo>
                <a:cubicBezTo>
                  <a:pt x="28" y="14"/>
                  <a:pt x="28" y="14"/>
                  <a:pt x="28" y="14"/>
                </a:cubicBezTo>
                <a:cubicBezTo>
                  <a:pt x="28" y="14"/>
                  <a:pt x="28" y="14"/>
                  <a:pt x="28" y="14"/>
                </a:cubicBezTo>
                <a:cubicBezTo>
                  <a:pt x="27" y="14"/>
                  <a:pt x="27" y="14"/>
                  <a:pt x="27" y="14"/>
                </a:cubicBezTo>
                <a:cubicBezTo>
                  <a:pt x="26" y="13"/>
                  <a:pt x="26" y="13"/>
                  <a:pt x="26" y="13"/>
                </a:cubicBezTo>
                <a:cubicBezTo>
                  <a:pt x="26" y="13"/>
                  <a:pt x="26" y="13"/>
                  <a:pt x="26" y="13"/>
                </a:cubicBezTo>
                <a:cubicBezTo>
                  <a:pt x="25" y="13"/>
                  <a:pt x="25" y="13"/>
                  <a:pt x="25" y="13"/>
                </a:cubicBezTo>
                <a:cubicBezTo>
                  <a:pt x="25" y="12"/>
                  <a:pt x="25" y="12"/>
                  <a:pt x="25" y="12"/>
                </a:cubicBezTo>
                <a:cubicBezTo>
                  <a:pt x="24" y="12"/>
                  <a:pt x="24" y="12"/>
                  <a:pt x="24" y="12"/>
                </a:cubicBezTo>
                <a:cubicBezTo>
                  <a:pt x="24" y="12"/>
                  <a:pt x="24" y="12"/>
                  <a:pt x="24" y="12"/>
                </a:cubicBezTo>
                <a:cubicBezTo>
                  <a:pt x="24" y="12"/>
                  <a:pt x="24" y="12"/>
                  <a:pt x="24" y="12"/>
                </a:cubicBezTo>
                <a:cubicBezTo>
                  <a:pt x="23" y="12"/>
                  <a:pt x="23" y="12"/>
                  <a:pt x="23" y="12"/>
                </a:cubicBezTo>
                <a:cubicBezTo>
                  <a:pt x="23" y="11"/>
                  <a:pt x="23" y="11"/>
                  <a:pt x="23" y="11"/>
                </a:cubicBezTo>
                <a:cubicBezTo>
                  <a:pt x="23" y="11"/>
                  <a:pt x="23" y="11"/>
                  <a:pt x="23" y="11"/>
                </a:cubicBezTo>
                <a:cubicBezTo>
                  <a:pt x="22" y="11"/>
                  <a:pt x="22" y="11"/>
                  <a:pt x="22" y="11"/>
                </a:cubicBezTo>
                <a:cubicBezTo>
                  <a:pt x="21" y="11"/>
                  <a:pt x="21" y="11"/>
                  <a:pt x="21" y="11"/>
                </a:cubicBezTo>
                <a:cubicBezTo>
                  <a:pt x="21" y="11"/>
                  <a:pt x="21" y="12"/>
                  <a:pt x="21" y="12"/>
                </a:cubicBezTo>
                <a:cubicBezTo>
                  <a:pt x="21" y="12"/>
                  <a:pt x="20" y="12"/>
                  <a:pt x="19" y="13"/>
                </a:cubicBezTo>
                <a:cubicBezTo>
                  <a:pt x="19" y="14"/>
                  <a:pt x="20" y="15"/>
                  <a:pt x="20" y="16"/>
                </a:cubicBezTo>
                <a:cubicBezTo>
                  <a:pt x="20" y="16"/>
                  <a:pt x="20" y="16"/>
                  <a:pt x="19" y="17"/>
                </a:cubicBezTo>
                <a:cubicBezTo>
                  <a:pt x="18" y="16"/>
                  <a:pt x="16" y="16"/>
                  <a:pt x="15" y="16"/>
                </a:cubicBezTo>
                <a:cubicBezTo>
                  <a:pt x="15" y="17"/>
                  <a:pt x="15" y="19"/>
                  <a:pt x="16" y="21"/>
                </a:cubicBezTo>
                <a:cubicBezTo>
                  <a:pt x="14" y="21"/>
                  <a:pt x="12" y="21"/>
                  <a:pt x="10" y="21"/>
                </a:cubicBezTo>
                <a:cubicBezTo>
                  <a:pt x="11" y="21"/>
                  <a:pt x="11" y="22"/>
                  <a:pt x="12" y="22"/>
                </a:cubicBezTo>
                <a:cubicBezTo>
                  <a:pt x="12" y="23"/>
                  <a:pt x="13" y="25"/>
                  <a:pt x="14" y="26"/>
                </a:cubicBezTo>
                <a:cubicBezTo>
                  <a:pt x="13" y="26"/>
                  <a:pt x="13" y="27"/>
                  <a:pt x="13" y="27"/>
                </a:cubicBezTo>
                <a:cubicBezTo>
                  <a:pt x="13" y="28"/>
                  <a:pt x="13" y="28"/>
                  <a:pt x="13" y="28"/>
                </a:cubicBezTo>
                <a:cubicBezTo>
                  <a:pt x="13" y="28"/>
                  <a:pt x="13" y="28"/>
                  <a:pt x="13" y="28"/>
                </a:cubicBezTo>
                <a:cubicBezTo>
                  <a:pt x="14" y="29"/>
                  <a:pt x="14" y="29"/>
                  <a:pt x="14" y="29"/>
                </a:cubicBezTo>
                <a:cubicBezTo>
                  <a:pt x="13" y="29"/>
                  <a:pt x="13" y="29"/>
                  <a:pt x="13" y="29"/>
                </a:cubicBezTo>
                <a:cubicBezTo>
                  <a:pt x="13" y="29"/>
                  <a:pt x="13" y="29"/>
                  <a:pt x="13" y="29"/>
                </a:cubicBezTo>
                <a:cubicBezTo>
                  <a:pt x="12" y="30"/>
                  <a:pt x="12" y="30"/>
                  <a:pt x="12" y="30"/>
                </a:cubicBezTo>
                <a:cubicBezTo>
                  <a:pt x="12" y="30"/>
                  <a:pt x="12" y="30"/>
                  <a:pt x="12" y="30"/>
                </a:cubicBezTo>
                <a:cubicBezTo>
                  <a:pt x="12" y="30"/>
                  <a:pt x="12" y="30"/>
                  <a:pt x="12" y="30"/>
                </a:cubicBezTo>
                <a:cubicBezTo>
                  <a:pt x="12" y="30"/>
                  <a:pt x="12" y="30"/>
                  <a:pt x="12" y="30"/>
                </a:cubicBezTo>
                <a:cubicBezTo>
                  <a:pt x="11" y="30"/>
                  <a:pt x="11" y="30"/>
                  <a:pt x="11" y="30"/>
                </a:cubicBezTo>
                <a:cubicBezTo>
                  <a:pt x="11" y="30"/>
                  <a:pt x="11" y="30"/>
                  <a:pt x="11" y="30"/>
                </a:cubicBezTo>
                <a:cubicBezTo>
                  <a:pt x="11" y="30"/>
                  <a:pt x="11" y="30"/>
                  <a:pt x="11" y="30"/>
                </a:cubicBezTo>
                <a:cubicBezTo>
                  <a:pt x="10" y="31"/>
                  <a:pt x="10" y="31"/>
                  <a:pt x="10" y="31"/>
                </a:cubicBezTo>
                <a:cubicBezTo>
                  <a:pt x="10" y="31"/>
                  <a:pt x="10" y="31"/>
                  <a:pt x="10" y="31"/>
                </a:cubicBezTo>
                <a:cubicBezTo>
                  <a:pt x="10" y="31"/>
                  <a:pt x="10" y="31"/>
                  <a:pt x="10" y="31"/>
                </a:cubicBezTo>
                <a:cubicBezTo>
                  <a:pt x="10" y="31"/>
                  <a:pt x="10" y="31"/>
                  <a:pt x="10" y="31"/>
                </a:cubicBezTo>
                <a:cubicBezTo>
                  <a:pt x="10" y="31"/>
                  <a:pt x="10" y="31"/>
                  <a:pt x="10" y="31"/>
                </a:cubicBezTo>
                <a:cubicBezTo>
                  <a:pt x="9" y="32"/>
                  <a:pt x="9" y="32"/>
                  <a:pt x="9" y="32"/>
                </a:cubicBezTo>
                <a:cubicBezTo>
                  <a:pt x="9" y="32"/>
                  <a:pt x="8" y="32"/>
                  <a:pt x="7" y="32"/>
                </a:cubicBezTo>
                <a:cubicBezTo>
                  <a:pt x="7" y="32"/>
                  <a:pt x="7" y="32"/>
                  <a:pt x="7" y="32"/>
                </a:cubicBezTo>
                <a:cubicBezTo>
                  <a:pt x="7" y="32"/>
                  <a:pt x="7" y="32"/>
                  <a:pt x="7" y="32"/>
                </a:cubicBezTo>
                <a:cubicBezTo>
                  <a:pt x="7" y="32"/>
                  <a:pt x="7" y="32"/>
                  <a:pt x="7" y="32"/>
                </a:cubicBezTo>
                <a:cubicBezTo>
                  <a:pt x="7" y="32"/>
                  <a:pt x="7" y="32"/>
                  <a:pt x="7" y="32"/>
                </a:cubicBezTo>
                <a:cubicBezTo>
                  <a:pt x="7" y="33"/>
                  <a:pt x="7" y="33"/>
                  <a:pt x="7" y="33"/>
                </a:cubicBezTo>
                <a:cubicBezTo>
                  <a:pt x="7" y="33"/>
                  <a:pt x="7" y="33"/>
                  <a:pt x="7" y="33"/>
                </a:cubicBezTo>
                <a:cubicBezTo>
                  <a:pt x="6" y="33"/>
                  <a:pt x="6" y="33"/>
                  <a:pt x="5" y="33"/>
                </a:cubicBezTo>
                <a:cubicBezTo>
                  <a:pt x="5" y="34"/>
                  <a:pt x="5" y="34"/>
                  <a:pt x="5" y="34"/>
                </a:cubicBezTo>
                <a:cubicBezTo>
                  <a:pt x="5" y="33"/>
                  <a:pt x="5" y="33"/>
                  <a:pt x="5" y="33"/>
                </a:cubicBezTo>
                <a:cubicBezTo>
                  <a:pt x="5" y="33"/>
                  <a:pt x="5" y="33"/>
                  <a:pt x="5" y="33"/>
                </a:cubicBezTo>
                <a:cubicBezTo>
                  <a:pt x="4" y="33"/>
                  <a:pt x="4" y="33"/>
                  <a:pt x="4" y="33"/>
                </a:cubicBezTo>
                <a:cubicBezTo>
                  <a:pt x="4" y="33"/>
                  <a:pt x="4" y="33"/>
                  <a:pt x="4" y="33"/>
                </a:cubicBezTo>
                <a:cubicBezTo>
                  <a:pt x="4" y="33"/>
                  <a:pt x="4" y="33"/>
                  <a:pt x="4" y="33"/>
                </a:cubicBezTo>
                <a:cubicBezTo>
                  <a:pt x="3" y="33"/>
                  <a:pt x="3" y="33"/>
                  <a:pt x="3" y="33"/>
                </a:cubicBezTo>
                <a:cubicBezTo>
                  <a:pt x="3" y="34"/>
                  <a:pt x="3" y="34"/>
                  <a:pt x="3" y="34"/>
                </a:cubicBezTo>
                <a:cubicBezTo>
                  <a:pt x="3" y="34"/>
                  <a:pt x="3" y="34"/>
                  <a:pt x="3" y="34"/>
                </a:cubicBezTo>
                <a:cubicBezTo>
                  <a:pt x="2" y="34"/>
                  <a:pt x="2" y="34"/>
                  <a:pt x="2" y="34"/>
                </a:cubicBezTo>
                <a:cubicBezTo>
                  <a:pt x="2" y="34"/>
                  <a:pt x="2" y="34"/>
                  <a:pt x="2" y="34"/>
                </a:cubicBezTo>
                <a:cubicBezTo>
                  <a:pt x="2" y="34"/>
                  <a:pt x="2" y="34"/>
                  <a:pt x="2" y="34"/>
                </a:cubicBezTo>
                <a:cubicBezTo>
                  <a:pt x="1" y="35"/>
                  <a:pt x="1" y="35"/>
                  <a:pt x="1" y="35"/>
                </a:cubicBezTo>
                <a:cubicBezTo>
                  <a:pt x="1" y="35"/>
                  <a:pt x="1" y="35"/>
                  <a:pt x="1" y="35"/>
                </a:cubicBezTo>
                <a:cubicBezTo>
                  <a:pt x="2" y="36"/>
                  <a:pt x="2" y="36"/>
                  <a:pt x="2" y="36"/>
                </a:cubicBezTo>
                <a:cubicBezTo>
                  <a:pt x="1" y="36"/>
                  <a:pt x="1" y="36"/>
                  <a:pt x="1" y="36"/>
                </a:cubicBezTo>
                <a:cubicBezTo>
                  <a:pt x="0" y="36"/>
                  <a:pt x="0" y="36"/>
                  <a:pt x="0" y="36"/>
                </a:cubicBezTo>
                <a:cubicBezTo>
                  <a:pt x="0" y="36"/>
                  <a:pt x="0" y="36"/>
                  <a:pt x="0" y="36"/>
                </a:cubicBezTo>
                <a:cubicBezTo>
                  <a:pt x="0" y="36"/>
                  <a:pt x="0" y="36"/>
                  <a:pt x="0" y="36"/>
                </a:cubicBezTo>
                <a:cubicBezTo>
                  <a:pt x="1" y="36"/>
                  <a:pt x="1" y="36"/>
                  <a:pt x="1" y="36"/>
                </a:cubicBezTo>
                <a:cubicBezTo>
                  <a:pt x="1" y="37"/>
                  <a:pt x="1" y="37"/>
                  <a:pt x="2" y="38"/>
                </a:cubicBezTo>
                <a:cubicBezTo>
                  <a:pt x="2" y="38"/>
                  <a:pt x="3" y="38"/>
                  <a:pt x="4" y="38"/>
                </a:cubicBezTo>
                <a:cubicBezTo>
                  <a:pt x="5" y="39"/>
                  <a:pt x="5" y="41"/>
                  <a:pt x="6" y="42"/>
                </a:cubicBezTo>
                <a:cubicBezTo>
                  <a:pt x="5" y="42"/>
                  <a:pt x="5" y="42"/>
                  <a:pt x="5" y="42"/>
                </a:cubicBezTo>
                <a:cubicBezTo>
                  <a:pt x="4" y="43"/>
                  <a:pt x="4" y="43"/>
                  <a:pt x="4" y="43"/>
                </a:cubicBezTo>
                <a:cubicBezTo>
                  <a:pt x="5" y="43"/>
                  <a:pt x="5" y="43"/>
                  <a:pt x="5" y="43"/>
                </a:cubicBezTo>
                <a:cubicBezTo>
                  <a:pt x="5" y="43"/>
                  <a:pt x="6" y="43"/>
                  <a:pt x="6" y="43"/>
                </a:cubicBezTo>
                <a:cubicBezTo>
                  <a:pt x="7" y="43"/>
                  <a:pt x="8" y="44"/>
                  <a:pt x="8" y="44"/>
                </a:cubicBezTo>
                <a:cubicBezTo>
                  <a:pt x="8" y="45"/>
                  <a:pt x="8" y="45"/>
                  <a:pt x="8" y="45"/>
                </a:cubicBezTo>
                <a:cubicBezTo>
                  <a:pt x="9" y="45"/>
                  <a:pt x="9" y="45"/>
                  <a:pt x="9" y="45"/>
                </a:cubicBezTo>
                <a:cubicBezTo>
                  <a:pt x="9" y="46"/>
                  <a:pt x="9" y="46"/>
                  <a:pt x="9" y="46"/>
                </a:cubicBezTo>
                <a:cubicBezTo>
                  <a:pt x="9" y="46"/>
                  <a:pt x="10" y="46"/>
                  <a:pt x="10" y="46"/>
                </a:cubicBezTo>
                <a:cubicBezTo>
                  <a:pt x="11" y="47"/>
                  <a:pt x="12" y="47"/>
                  <a:pt x="13" y="47"/>
                </a:cubicBezTo>
                <a:cubicBezTo>
                  <a:pt x="14" y="47"/>
                  <a:pt x="14" y="47"/>
                  <a:pt x="14" y="47"/>
                </a:cubicBezTo>
                <a:cubicBezTo>
                  <a:pt x="14" y="48"/>
                  <a:pt x="14" y="48"/>
                  <a:pt x="14" y="48"/>
                </a:cubicBezTo>
                <a:cubicBezTo>
                  <a:pt x="15" y="47"/>
                  <a:pt x="15" y="46"/>
                  <a:pt x="16" y="46"/>
                </a:cubicBezTo>
                <a:cubicBezTo>
                  <a:pt x="16" y="46"/>
                  <a:pt x="16" y="46"/>
                  <a:pt x="16" y="46"/>
                </a:cubicBezTo>
                <a:cubicBezTo>
                  <a:pt x="16" y="46"/>
                  <a:pt x="16" y="46"/>
                  <a:pt x="16" y="46"/>
                </a:cubicBezTo>
                <a:cubicBezTo>
                  <a:pt x="17" y="46"/>
                  <a:pt x="17" y="46"/>
                  <a:pt x="17" y="46"/>
                </a:cubicBezTo>
                <a:cubicBezTo>
                  <a:pt x="16" y="46"/>
                  <a:pt x="16" y="46"/>
                  <a:pt x="16" y="46"/>
                </a:cubicBezTo>
                <a:cubicBezTo>
                  <a:pt x="16" y="47"/>
                  <a:pt x="15" y="47"/>
                  <a:pt x="15" y="48"/>
                </a:cubicBezTo>
                <a:cubicBezTo>
                  <a:pt x="15" y="49"/>
                  <a:pt x="15" y="49"/>
                  <a:pt x="15" y="49"/>
                </a:cubicBezTo>
                <a:cubicBezTo>
                  <a:pt x="15" y="49"/>
                  <a:pt x="15" y="49"/>
                  <a:pt x="15" y="49"/>
                </a:cubicBezTo>
                <a:cubicBezTo>
                  <a:pt x="16" y="48"/>
                  <a:pt x="17" y="47"/>
                  <a:pt x="18" y="46"/>
                </a:cubicBezTo>
                <a:cubicBezTo>
                  <a:pt x="17" y="48"/>
                  <a:pt x="17" y="49"/>
                  <a:pt x="16" y="50"/>
                </a:cubicBezTo>
                <a:cubicBezTo>
                  <a:pt x="16" y="50"/>
                  <a:pt x="16" y="50"/>
                  <a:pt x="16" y="50"/>
                </a:cubicBezTo>
                <a:cubicBezTo>
                  <a:pt x="17" y="49"/>
                  <a:pt x="18" y="48"/>
                  <a:pt x="18" y="48"/>
                </a:cubicBezTo>
                <a:cubicBezTo>
                  <a:pt x="19" y="48"/>
                  <a:pt x="19" y="48"/>
                  <a:pt x="19" y="48"/>
                </a:cubicBezTo>
                <a:cubicBezTo>
                  <a:pt x="18" y="49"/>
                  <a:pt x="17" y="50"/>
                  <a:pt x="17" y="51"/>
                </a:cubicBezTo>
                <a:cubicBezTo>
                  <a:pt x="16" y="51"/>
                  <a:pt x="16" y="51"/>
                  <a:pt x="16" y="52"/>
                </a:cubicBezTo>
                <a:cubicBezTo>
                  <a:pt x="17" y="52"/>
                  <a:pt x="17" y="53"/>
                  <a:pt x="17" y="53"/>
                </a:cubicBezTo>
                <a:cubicBezTo>
                  <a:pt x="18" y="53"/>
                  <a:pt x="18" y="53"/>
                  <a:pt x="18" y="53"/>
                </a:cubicBezTo>
                <a:cubicBezTo>
                  <a:pt x="18" y="54"/>
                  <a:pt x="18" y="54"/>
                  <a:pt x="18" y="54"/>
                </a:cubicBezTo>
                <a:cubicBezTo>
                  <a:pt x="18" y="54"/>
                  <a:pt x="18" y="54"/>
                  <a:pt x="18" y="54"/>
                </a:cubicBezTo>
                <a:cubicBezTo>
                  <a:pt x="19" y="54"/>
                  <a:pt x="19" y="55"/>
                  <a:pt x="19" y="55"/>
                </a:cubicBezTo>
                <a:cubicBezTo>
                  <a:pt x="18" y="55"/>
                  <a:pt x="17" y="55"/>
                  <a:pt x="16" y="55"/>
                </a:cubicBezTo>
                <a:cubicBezTo>
                  <a:pt x="17" y="56"/>
                  <a:pt x="17" y="56"/>
                  <a:pt x="17" y="57"/>
                </a:cubicBezTo>
                <a:cubicBezTo>
                  <a:pt x="18" y="57"/>
                  <a:pt x="18" y="57"/>
                  <a:pt x="18" y="57"/>
                </a:cubicBezTo>
                <a:cubicBezTo>
                  <a:pt x="18" y="58"/>
                  <a:pt x="18" y="58"/>
                  <a:pt x="18" y="58"/>
                </a:cubicBezTo>
                <a:cubicBezTo>
                  <a:pt x="18" y="58"/>
                  <a:pt x="18" y="58"/>
                  <a:pt x="18" y="58"/>
                </a:cubicBezTo>
                <a:cubicBezTo>
                  <a:pt x="18" y="59"/>
                  <a:pt x="18" y="59"/>
                  <a:pt x="18" y="59"/>
                </a:cubicBezTo>
                <a:cubicBezTo>
                  <a:pt x="18" y="59"/>
                  <a:pt x="18" y="59"/>
                  <a:pt x="18" y="59"/>
                </a:cubicBezTo>
                <a:cubicBezTo>
                  <a:pt x="18" y="59"/>
                  <a:pt x="18" y="59"/>
                  <a:pt x="18" y="59"/>
                </a:cubicBezTo>
                <a:cubicBezTo>
                  <a:pt x="18" y="58"/>
                  <a:pt x="18" y="58"/>
                  <a:pt x="18" y="58"/>
                </a:cubicBezTo>
                <a:cubicBezTo>
                  <a:pt x="20" y="59"/>
                  <a:pt x="21" y="60"/>
                  <a:pt x="22" y="61"/>
                </a:cubicBezTo>
                <a:cubicBezTo>
                  <a:pt x="23" y="61"/>
                  <a:pt x="23" y="61"/>
                  <a:pt x="23" y="61"/>
                </a:cubicBezTo>
                <a:cubicBezTo>
                  <a:pt x="23" y="62"/>
                  <a:pt x="23" y="62"/>
                  <a:pt x="23" y="62"/>
                </a:cubicBezTo>
                <a:cubicBezTo>
                  <a:pt x="24" y="62"/>
                  <a:pt x="24" y="62"/>
                  <a:pt x="24" y="62"/>
                </a:cubicBezTo>
                <a:cubicBezTo>
                  <a:pt x="24" y="62"/>
                  <a:pt x="24" y="62"/>
                  <a:pt x="24" y="62"/>
                </a:cubicBezTo>
                <a:cubicBezTo>
                  <a:pt x="24" y="62"/>
                  <a:pt x="24" y="62"/>
                  <a:pt x="24" y="62"/>
                </a:cubicBezTo>
                <a:cubicBezTo>
                  <a:pt x="25" y="61"/>
                  <a:pt x="25" y="61"/>
                  <a:pt x="25" y="61"/>
                </a:cubicBezTo>
                <a:cubicBezTo>
                  <a:pt x="25" y="61"/>
                  <a:pt x="25" y="61"/>
                  <a:pt x="25" y="61"/>
                </a:cubicBezTo>
                <a:cubicBezTo>
                  <a:pt x="26" y="61"/>
                  <a:pt x="26" y="61"/>
                  <a:pt x="26" y="61"/>
                </a:cubicBezTo>
                <a:cubicBezTo>
                  <a:pt x="26" y="61"/>
                  <a:pt x="26" y="61"/>
                  <a:pt x="26" y="61"/>
                </a:cubicBezTo>
                <a:cubicBezTo>
                  <a:pt x="26" y="62"/>
                  <a:pt x="26" y="62"/>
                  <a:pt x="26" y="62"/>
                </a:cubicBezTo>
                <a:cubicBezTo>
                  <a:pt x="27" y="62"/>
                  <a:pt x="27" y="62"/>
                  <a:pt x="27" y="62"/>
                </a:cubicBezTo>
                <a:cubicBezTo>
                  <a:pt x="27" y="62"/>
                  <a:pt x="27" y="62"/>
                  <a:pt x="27" y="62"/>
                </a:cubicBezTo>
                <a:cubicBezTo>
                  <a:pt x="27" y="62"/>
                  <a:pt x="27" y="62"/>
                  <a:pt x="27" y="62"/>
                </a:cubicBezTo>
                <a:cubicBezTo>
                  <a:pt x="28" y="63"/>
                  <a:pt x="28" y="63"/>
                  <a:pt x="28" y="63"/>
                </a:cubicBezTo>
                <a:cubicBezTo>
                  <a:pt x="28" y="63"/>
                  <a:pt x="28" y="63"/>
                  <a:pt x="28" y="63"/>
                </a:cubicBezTo>
                <a:cubicBezTo>
                  <a:pt x="29" y="63"/>
                  <a:pt x="29" y="63"/>
                  <a:pt x="29" y="63"/>
                </a:cubicBezTo>
                <a:cubicBezTo>
                  <a:pt x="29" y="63"/>
                  <a:pt x="29" y="63"/>
                  <a:pt x="29" y="63"/>
                </a:cubicBezTo>
                <a:cubicBezTo>
                  <a:pt x="29" y="63"/>
                  <a:pt x="29" y="63"/>
                  <a:pt x="29" y="63"/>
                </a:cubicBezTo>
                <a:cubicBezTo>
                  <a:pt x="30" y="64"/>
                  <a:pt x="30" y="64"/>
                  <a:pt x="30" y="64"/>
                </a:cubicBezTo>
                <a:cubicBezTo>
                  <a:pt x="30" y="64"/>
                  <a:pt x="30" y="64"/>
                  <a:pt x="30" y="64"/>
                </a:cubicBezTo>
                <a:cubicBezTo>
                  <a:pt x="30" y="64"/>
                  <a:pt x="30" y="64"/>
                  <a:pt x="30" y="64"/>
                </a:cubicBezTo>
                <a:cubicBezTo>
                  <a:pt x="30" y="64"/>
                  <a:pt x="30" y="64"/>
                  <a:pt x="30" y="64"/>
                </a:cubicBezTo>
                <a:cubicBezTo>
                  <a:pt x="31" y="64"/>
                  <a:pt x="31" y="64"/>
                  <a:pt x="31" y="64"/>
                </a:cubicBezTo>
                <a:cubicBezTo>
                  <a:pt x="32" y="65"/>
                  <a:pt x="32" y="65"/>
                  <a:pt x="32" y="65"/>
                </a:cubicBezTo>
                <a:cubicBezTo>
                  <a:pt x="32" y="65"/>
                  <a:pt x="32" y="65"/>
                  <a:pt x="32" y="65"/>
                </a:cubicBezTo>
                <a:cubicBezTo>
                  <a:pt x="32" y="65"/>
                  <a:pt x="32" y="65"/>
                  <a:pt x="32" y="65"/>
                </a:cubicBezTo>
                <a:cubicBezTo>
                  <a:pt x="33" y="66"/>
                  <a:pt x="33" y="66"/>
                  <a:pt x="33" y="66"/>
                </a:cubicBezTo>
                <a:cubicBezTo>
                  <a:pt x="33" y="66"/>
                  <a:pt x="33" y="66"/>
                  <a:pt x="33" y="66"/>
                </a:cubicBezTo>
                <a:cubicBezTo>
                  <a:pt x="34" y="66"/>
                  <a:pt x="34" y="66"/>
                  <a:pt x="34" y="66"/>
                </a:cubicBezTo>
                <a:cubicBezTo>
                  <a:pt x="34" y="66"/>
                  <a:pt x="34" y="66"/>
                  <a:pt x="34" y="66"/>
                </a:cubicBezTo>
                <a:cubicBezTo>
                  <a:pt x="34" y="67"/>
                  <a:pt x="34" y="67"/>
                  <a:pt x="34" y="67"/>
                </a:cubicBezTo>
                <a:cubicBezTo>
                  <a:pt x="35" y="67"/>
                  <a:pt x="35" y="67"/>
                  <a:pt x="35" y="67"/>
                </a:cubicBezTo>
                <a:cubicBezTo>
                  <a:pt x="35" y="67"/>
                  <a:pt x="36" y="67"/>
                  <a:pt x="36" y="67"/>
                </a:cubicBezTo>
                <a:cubicBezTo>
                  <a:pt x="37" y="68"/>
                  <a:pt x="37" y="68"/>
                  <a:pt x="37" y="68"/>
                </a:cubicBezTo>
                <a:cubicBezTo>
                  <a:pt x="37" y="68"/>
                  <a:pt x="37" y="68"/>
                  <a:pt x="37" y="68"/>
                </a:cubicBezTo>
                <a:cubicBezTo>
                  <a:pt x="37" y="68"/>
                  <a:pt x="37" y="68"/>
                  <a:pt x="37" y="68"/>
                </a:cubicBezTo>
                <a:cubicBezTo>
                  <a:pt x="37" y="68"/>
                  <a:pt x="38" y="68"/>
                  <a:pt x="39" y="68"/>
                </a:cubicBezTo>
                <a:cubicBezTo>
                  <a:pt x="39" y="68"/>
                  <a:pt x="39" y="68"/>
                  <a:pt x="39" y="68"/>
                </a:cubicBezTo>
                <a:cubicBezTo>
                  <a:pt x="39" y="68"/>
                  <a:pt x="39" y="68"/>
                  <a:pt x="39" y="68"/>
                </a:cubicBezTo>
                <a:cubicBezTo>
                  <a:pt x="40" y="68"/>
                  <a:pt x="40" y="68"/>
                  <a:pt x="40" y="68"/>
                </a:cubicBezTo>
                <a:cubicBezTo>
                  <a:pt x="41" y="68"/>
                  <a:pt x="41" y="68"/>
                  <a:pt x="41" y="68"/>
                </a:cubicBezTo>
                <a:cubicBezTo>
                  <a:pt x="41" y="68"/>
                  <a:pt x="41" y="68"/>
                  <a:pt x="41" y="68"/>
                </a:cubicBezTo>
                <a:cubicBezTo>
                  <a:pt x="42" y="68"/>
                  <a:pt x="42" y="68"/>
                  <a:pt x="42" y="68"/>
                </a:cubicBezTo>
                <a:cubicBezTo>
                  <a:pt x="43" y="67"/>
                  <a:pt x="43" y="67"/>
                  <a:pt x="43" y="67"/>
                </a:cubicBezTo>
                <a:cubicBezTo>
                  <a:pt x="43" y="67"/>
                  <a:pt x="43" y="67"/>
                  <a:pt x="43" y="67"/>
                </a:cubicBezTo>
                <a:cubicBezTo>
                  <a:pt x="43" y="68"/>
                  <a:pt x="43" y="68"/>
                  <a:pt x="43" y="68"/>
                </a:cubicBezTo>
                <a:cubicBezTo>
                  <a:pt x="43" y="68"/>
                  <a:pt x="43" y="69"/>
                  <a:pt x="44" y="69"/>
                </a:cubicBezTo>
                <a:cubicBezTo>
                  <a:pt x="44" y="69"/>
                  <a:pt x="44" y="69"/>
                  <a:pt x="44" y="69"/>
                </a:cubicBezTo>
                <a:cubicBezTo>
                  <a:pt x="44" y="69"/>
                  <a:pt x="44" y="68"/>
                  <a:pt x="45" y="67"/>
                </a:cubicBezTo>
                <a:cubicBezTo>
                  <a:pt x="46" y="67"/>
                  <a:pt x="46" y="67"/>
                  <a:pt x="47" y="67"/>
                </a:cubicBezTo>
                <a:cubicBezTo>
                  <a:pt x="47" y="67"/>
                  <a:pt x="47" y="67"/>
                  <a:pt x="47" y="67"/>
                </a:cubicBezTo>
                <a:cubicBezTo>
                  <a:pt x="48" y="68"/>
                  <a:pt x="48" y="68"/>
                  <a:pt x="48" y="68"/>
                </a:cubicBezTo>
                <a:cubicBezTo>
                  <a:pt x="48" y="68"/>
                  <a:pt x="48" y="68"/>
                  <a:pt x="48" y="68"/>
                </a:cubicBezTo>
                <a:cubicBezTo>
                  <a:pt x="49" y="68"/>
                  <a:pt x="49" y="68"/>
                  <a:pt x="50" y="68"/>
                </a:cubicBezTo>
                <a:cubicBezTo>
                  <a:pt x="50" y="69"/>
                  <a:pt x="50" y="69"/>
                  <a:pt x="50" y="69"/>
                </a:cubicBezTo>
                <a:cubicBezTo>
                  <a:pt x="51" y="68"/>
                  <a:pt x="51" y="68"/>
                  <a:pt x="51" y="68"/>
                </a:cubicBezTo>
                <a:cubicBezTo>
                  <a:pt x="51" y="68"/>
                  <a:pt x="51" y="68"/>
                  <a:pt x="51" y="68"/>
                </a:cubicBezTo>
                <a:cubicBezTo>
                  <a:pt x="52" y="68"/>
                  <a:pt x="52" y="68"/>
                  <a:pt x="52" y="68"/>
                </a:cubicBezTo>
                <a:cubicBezTo>
                  <a:pt x="52" y="68"/>
                  <a:pt x="52" y="68"/>
                  <a:pt x="52" y="68"/>
                </a:cubicBezTo>
                <a:cubicBezTo>
                  <a:pt x="53" y="67"/>
                  <a:pt x="53" y="67"/>
                  <a:pt x="53" y="67"/>
                </a:cubicBezTo>
                <a:cubicBezTo>
                  <a:pt x="53" y="67"/>
                  <a:pt x="53" y="67"/>
                  <a:pt x="53" y="67"/>
                </a:cubicBezTo>
                <a:cubicBezTo>
                  <a:pt x="53" y="66"/>
                  <a:pt x="53" y="66"/>
                  <a:pt x="53" y="66"/>
                </a:cubicBezTo>
                <a:cubicBezTo>
                  <a:pt x="54" y="66"/>
                  <a:pt x="54" y="66"/>
                  <a:pt x="54" y="66"/>
                </a:cubicBezTo>
                <a:cubicBezTo>
                  <a:pt x="55" y="65"/>
                  <a:pt x="55" y="65"/>
                  <a:pt x="55" y="65"/>
                </a:cubicBezTo>
                <a:cubicBezTo>
                  <a:pt x="55" y="65"/>
                  <a:pt x="55" y="65"/>
                  <a:pt x="55" y="65"/>
                </a:cubicBezTo>
                <a:cubicBezTo>
                  <a:pt x="55" y="65"/>
                  <a:pt x="55" y="65"/>
                  <a:pt x="55" y="65"/>
                </a:cubicBezTo>
                <a:cubicBezTo>
                  <a:pt x="56" y="65"/>
                  <a:pt x="56" y="65"/>
                  <a:pt x="56" y="65"/>
                </a:cubicBezTo>
                <a:cubicBezTo>
                  <a:pt x="56" y="64"/>
                  <a:pt x="56" y="64"/>
                  <a:pt x="56" y="64"/>
                </a:cubicBezTo>
                <a:cubicBezTo>
                  <a:pt x="56" y="64"/>
                  <a:pt x="56" y="64"/>
                  <a:pt x="56" y="64"/>
                </a:cubicBezTo>
                <a:cubicBezTo>
                  <a:pt x="56" y="64"/>
                  <a:pt x="56" y="64"/>
                  <a:pt x="56" y="64"/>
                </a:cubicBezTo>
                <a:cubicBezTo>
                  <a:pt x="57" y="64"/>
                  <a:pt x="57" y="64"/>
                  <a:pt x="57" y="64"/>
                </a:cubicBezTo>
                <a:cubicBezTo>
                  <a:pt x="57" y="64"/>
                  <a:pt x="57" y="64"/>
                  <a:pt x="57" y="64"/>
                </a:cubicBezTo>
                <a:cubicBezTo>
                  <a:pt x="58" y="65"/>
                  <a:pt x="58" y="65"/>
                  <a:pt x="58" y="65"/>
                </a:cubicBezTo>
                <a:cubicBezTo>
                  <a:pt x="58" y="65"/>
                  <a:pt x="58" y="65"/>
                  <a:pt x="58" y="65"/>
                </a:cubicBezTo>
                <a:cubicBezTo>
                  <a:pt x="59" y="64"/>
                  <a:pt x="59" y="64"/>
                  <a:pt x="59" y="64"/>
                </a:cubicBezTo>
                <a:cubicBezTo>
                  <a:pt x="60" y="64"/>
                  <a:pt x="60" y="64"/>
                  <a:pt x="60" y="65"/>
                </a:cubicBezTo>
                <a:cubicBezTo>
                  <a:pt x="61" y="65"/>
                  <a:pt x="61" y="65"/>
                  <a:pt x="61" y="65"/>
                </a:cubicBezTo>
                <a:cubicBezTo>
                  <a:pt x="61" y="65"/>
                  <a:pt x="61" y="65"/>
                  <a:pt x="61" y="65"/>
                </a:cubicBezTo>
                <a:cubicBezTo>
                  <a:pt x="61" y="65"/>
                  <a:pt x="61" y="65"/>
                  <a:pt x="61" y="65"/>
                </a:cubicBezTo>
                <a:cubicBezTo>
                  <a:pt x="61" y="66"/>
                  <a:pt x="61" y="66"/>
                  <a:pt x="61" y="66"/>
                </a:cubicBezTo>
                <a:cubicBezTo>
                  <a:pt x="61" y="66"/>
                  <a:pt x="61" y="66"/>
                  <a:pt x="61" y="66"/>
                </a:cubicBezTo>
                <a:cubicBezTo>
                  <a:pt x="61" y="66"/>
                  <a:pt x="61" y="66"/>
                  <a:pt x="61" y="66"/>
                </a:cubicBezTo>
                <a:cubicBezTo>
                  <a:pt x="62" y="67"/>
                  <a:pt x="62" y="67"/>
                  <a:pt x="62" y="67"/>
                </a:cubicBezTo>
                <a:cubicBezTo>
                  <a:pt x="62" y="66"/>
                  <a:pt x="63" y="66"/>
                  <a:pt x="63" y="67"/>
                </a:cubicBezTo>
                <a:cubicBezTo>
                  <a:pt x="64" y="67"/>
                  <a:pt x="64" y="67"/>
                  <a:pt x="64" y="67"/>
                </a:cubicBezTo>
                <a:cubicBezTo>
                  <a:pt x="64" y="67"/>
                  <a:pt x="64" y="67"/>
                  <a:pt x="64" y="67"/>
                </a:cubicBezTo>
                <a:cubicBezTo>
                  <a:pt x="64" y="66"/>
                  <a:pt x="64" y="66"/>
                  <a:pt x="64" y="66"/>
                </a:cubicBezTo>
                <a:cubicBezTo>
                  <a:pt x="64" y="67"/>
                  <a:pt x="64" y="67"/>
                  <a:pt x="64" y="67"/>
                </a:cubicBezTo>
                <a:cubicBezTo>
                  <a:pt x="64" y="67"/>
                  <a:pt x="64" y="67"/>
                  <a:pt x="64" y="67"/>
                </a:cubicBezTo>
                <a:cubicBezTo>
                  <a:pt x="65" y="67"/>
                  <a:pt x="65" y="67"/>
                  <a:pt x="65" y="67"/>
                </a:cubicBezTo>
                <a:cubicBezTo>
                  <a:pt x="65" y="67"/>
                  <a:pt x="65" y="67"/>
                  <a:pt x="65" y="67"/>
                </a:cubicBezTo>
                <a:cubicBezTo>
                  <a:pt x="65" y="68"/>
                  <a:pt x="65" y="68"/>
                  <a:pt x="65" y="68"/>
                </a:cubicBezTo>
                <a:cubicBezTo>
                  <a:pt x="65" y="68"/>
                  <a:pt x="65" y="68"/>
                  <a:pt x="65" y="68"/>
                </a:cubicBezTo>
                <a:cubicBezTo>
                  <a:pt x="66" y="68"/>
                  <a:pt x="66" y="68"/>
                  <a:pt x="66" y="68"/>
                </a:cubicBezTo>
                <a:cubicBezTo>
                  <a:pt x="66" y="69"/>
                  <a:pt x="66" y="69"/>
                  <a:pt x="66" y="69"/>
                </a:cubicBezTo>
                <a:cubicBezTo>
                  <a:pt x="67" y="69"/>
                  <a:pt x="67" y="69"/>
                  <a:pt x="67" y="69"/>
                </a:cubicBezTo>
                <a:cubicBezTo>
                  <a:pt x="67" y="69"/>
                  <a:pt x="67" y="69"/>
                  <a:pt x="67" y="69"/>
                </a:cubicBezTo>
                <a:cubicBezTo>
                  <a:pt x="67" y="70"/>
                  <a:pt x="67" y="70"/>
                  <a:pt x="67" y="70"/>
                </a:cubicBezTo>
                <a:cubicBezTo>
                  <a:pt x="67" y="70"/>
                  <a:pt x="67" y="70"/>
                  <a:pt x="67" y="70"/>
                </a:cubicBezTo>
                <a:cubicBezTo>
                  <a:pt x="67" y="71"/>
                  <a:pt x="67" y="71"/>
                  <a:pt x="67" y="71"/>
                </a:cubicBezTo>
                <a:cubicBezTo>
                  <a:pt x="67" y="71"/>
                  <a:pt x="67" y="71"/>
                  <a:pt x="67" y="71"/>
                </a:cubicBezTo>
                <a:cubicBezTo>
                  <a:pt x="68" y="72"/>
                  <a:pt x="68" y="73"/>
                  <a:pt x="67" y="74"/>
                </a:cubicBezTo>
                <a:cubicBezTo>
                  <a:pt x="67" y="74"/>
                  <a:pt x="67" y="74"/>
                  <a:pt x="67" y="74"/>
                </a:cubicBezTo>
                <a:cubicBezTo>
                  <a:pt x="66" y="75"/>
                  <a:pt x="66" y="76"/>
                  <a:pt x="66" y="77"/>
                </a:cubicBezTo>
                <a:cubicBezTo>
                  <a:pt x="66" y="78"/>
                  <a:pt x="66" y="78"/>
                  <a:pt x="66" y="78"/>
                </a:cubicBezTo>
                <a:cubicBezTo>
                  <a:pt x="66" y="78"/>
                  <a:pt x="66" y="78"/>
                  <a:pt x="66" y="78"/>
                </a:cubicBezTo>
                <a:cubicBezTo>
                  <a:pt x="66" y="78"/>
                  <a:pt x="66" y="78"/>
                  <a:pt x="66" y="78"/>
                </a:cubicBezTo>
                <a:cubicBezTo>
                  <a:pt x="67" y="79"/>
                  <a:pt x="67" y="79"/>
                  <a:pt x="67" y="79"/>
                </a:cubicBezTo>
                <a:cubicBezTo>
                  <a:pt x="67" y="78"/>
                  <a:pt x="67" y="78"/>
                  <a:pt x="67" y="78"/>
                </a:cubicBezTo>
                <a:cubicBezTo>
                  <a:pt x="68" y="78"/>
                  <a:pt x="69" y="78"/>
                  <a:pt x="69" y="79"/>
                </a:cubicBezTo>
                <a:cubicBezTo>
                  <a:pt x="69" y="80"/>
                  <a:pt x="69" y="80"/>
                  <a:pt x="69" y="80"/>
                </a:cubicBezTo>
                <a:cubicBezTo>
                  <a:pt x="69" y="80"/>
                  <a:pt x="69" y="80"/>
                  <a:pt x="69" y="80"/>
                </a:cubicBezTo>
                <a:cubicBezTo>
                  <a:pt x="70" y="81"/>
                  <a:pt x="70" y="81"/>
                  <a:pt x="70" y="81"/>
                </a:cubicBezTo>
                <a:cubicBezTo>
                  <a:pt x="71" y="81"/>
                  <a:pt x="71" y="81"/>
                  <a:pt x="71" y="81"/>
                </a:cubicBezTo>
                <a:cubicBezTo>
                  <a:pt x="71" y="81"/>
                  <a:pt x="71" y="81"/>
                  <a:pt x="71" y="81"/>
                </a:cubicBezTo>
                <a:cubicBezTo>
                  <a:pt x="71" y="82"/>
                  <a:pt x="71" y="82"/>
                  <a:pt x="71" y="82"/>
                </a:cubicBezTo>
                <a:cubicBezTo>
                  <a:pt x="71" y="82"/>
                  <a:pt x="71" y="83"/>
                  <a:pt x="71" y="83"/>
                </a:cubicBezTo>
                <a:cubicBezTo>
                  <a:pt x="71" y="84"/>
                  <a:pt x="71" y="84"/>
                  <a:pt x="71" y="84"/>
                </a:cubicBezTo>
                <a:cubicBezTo>
                  <a:pt x="71" y="83"/>
                  <a:pt x="72" y="84"/>
                  <a:pt x="72" y="84"/>
                </a:cubicBezTo>
                <a:cubicBezTo>
                  <a:pt x="73" y="85"/>
                  <a:pt x="73" y="85"/>
                  <a:pt x="73" y="85"/>
                </a:cubicBezTo>
                <a:cubicBezTo>
                  <a:pt x="73" y="85"/>
                  <a:pt x="73" y="85"/>
                  <a:pt x="73" y="85"/>
                </a:cubicBezTo>
                <a:cubicBezTo>
                  <a:pt x="74" y="86"/>
                  <a:pt x="74" y="86"/>
                  <a:pt x="75" y="85"/>
                </a:cubicBezTo>
                <a:cubicBezTo>
                  <a:pt x="75" y="85"/>
                  <a:pt x="75" y="85"/>
                  <a:pt x="75" y="85"/>
                </a:cubicBezTo>
                <a:cubicBezTo>
                  <a:pt x="76" y="85"/>
                  <a:pt x="76" y="85"/>
                  <a:pt x="76" y="85"/>
                </a:cubicBezTo>
                <a:cubicBezTo>
                  <a:pt x="76" y="86"/>
                  <a:pt x="76" y="86"/>
                  <a:pt x="76" y="86"/>
                </a:cubicBezTo>
                <a:cubicBezTo>
                  <a:pt x="76" y="86"/>
                  <a:pt x="76" y="86"/>
                  <a:pt x="76" y="86"/>
                </a:cubicBezTo>
                <a:cubicBezTo>
                  <a:pt x="77" y="87"/>
                  <a:pt x="77" y="87"/>
                  <a:pt x="77" y="87"/>
                </a:cubicBezTo>
                <a:cubicBezTo>
                  <a:pt x="77" y="86"/>
                  <a:pt x="77" y="86"/>
                  <a:pt x="77" y="86"/>
                </a:cubicBezTo>
                <a:cubicBezTo>
                  <a:pt x="77" y="86"/>
                  <a:pt x="77" y="86"/>
                  <a:pt x="77" y="86"/>
                </a:cubicBezTo>
                <a:cubicBezTo>
                  <a:pt x="77" y="86"/>
                  <a:pt x="77" y="85"/>
                  <a:pt x="77" y="85"/>
                </a:cubicBezTo>
                <a:cubicBezTo>
                  <a:pt x="76" y="84"/>
                  <a:pt x="76" y="84"/>
                  <a:pt x="76" y="84"/>
                </a:cubicBezTo>
                <a:cubicBezTo>
                  <a:pt x="76" y="84"/>
                  <a:pt x="76" y="84"/>
                  <a:pt x="76" y="83"/>
                </a:cubicBezTo>
                <a:cubicBezTo>
                  <a:pt x="77" y="83"/>
                  <a:pt x="77" y="83"/>
                  <a:pt x="78" y="83"/>
                </a:cubicBezTo>
                <a:cubicBezTo>
                  <a:pt x="78" y="83"/>
                  <a:pt x="79" y="83"/>
                  <a:pt x="80" y="83"/>
                </a:cubicBezTo>
                <a:cubicBezTo>
                  <a:pt x="80" y="82"/>
                  <a:pt x="81" y="82"/>
                  <a:pt x="82" y="83"/>
                </a:cubicBezTo>
                <a:cubicBezTo>
                  <a:pt x="82" y="82"/>
                  <a:pt x="83" y="82"/>
                  <a:pt x="83" y="82"/>
                </a:cubicBezTo>
                <a:cubicBezTo>
                  <a:pt x="84" y="82"/>
                  <a:pt x="84" y="81"/>
                  <a:pt x="84" y="81"/>
                </a:cubicBezTo>
                <a:cubicBezTo>
                  <a:pt x="86" y="81"/>
                  <a:pt x="87" y="82"/>
                  <a:pt x="88" y="82"/>
                </a:cubicBezTo>
                <a:cubicBezTo>
                  <a:pt x="88" y="83"/>
                  <a:pt x="88" y="84"/>
                  <a:pt x="89" y="84"/>
                </a:cubicBezTo>
                <a:cubicBezTo>
                  <a:pt x="90" y="85"/>
                  <a:pt x="91" y="85"/>
                  <a:pt x="92" y="86"/>
                </a:cubicBezTo>
                <a:cubicBezTo>
                  <a:pt x="93" y="86"/>
                  <a:pt x="93" y="86"/>
                  <a:pt x="94" y="86"/>
                </a:cubicBezTo>
                <a:cubicBezTo>
                  <a:pt x="95" y="86"/>
                  <a:pt x="96" y="86"/>
                  <a:pt x="96" y="86"/>
                </a:cubicBezTo>
                <a:cubicBezTo>
                  <a:pt x="96" y="87"/>
                  <a:pt x="96" y="88"/>
                  <a:pt x="97" y="89"/>
                </a:cubicBezTo>
                <a:cubicBezTo>
                  <a:pt x="97" y="89"/>
                  <a:pt x="98" y="89"/>
                  <a:pt x="98" y="89"/>
                </a:cubicBezTo>
                <a:cubicBezTo>
                  <a:pt x="98" y="88"/>
                  <a:pt x="98" y="88"/>
                  <a:pt x="98" y="87"/>
                </a:cubicBezTo>
                <a:cubicBezTo>
                  <a:pt x="98" y="86"/>
                  <a:pt x="99" y="86"/>
                  <a:pt x="101" y="86"/>
                </a:cubicBezTo>
                <a:cubicBezTo>
                  <a:pt x="101" y="85"/>
                  <a:pt x="101" y="85"/>
                  <a:pt x="101" y="85"/>
                </a:cubicBezTo>
                <a:cubicBezTo>
                  <a:pt x="103" y="85"/>
                  <a:pt x="104" y="84"/>
                  <a:pt x="105" y="84"/>
                </a:cubicBezTo>
                <a:cubicBezTo>
                  <a:pt x="105" y="83"/>
                  <a:pt x="105" y="83"/>
                  <a:pt x="105" y="82"/>
                </a:cubicBezTo>
                <a:cubicBezTo>
                  <a:pt x="105" y="83"/>
                  <a:pt x="106" y="83"/>
                  <a:pt x="106" y="83"/>
                </a:cubicBezTo>
                <a:cubicBezTo>
                  <a:pt x="107" y="83"/>
                  <a:pt x="107" y="83"/>
                  <a:pt x="108" y="82"/>
                </a:cubicBezTo>
                <a:cubicBezTo>
                  <a:pt x="109" y="82"/>
                  <a:pt x="110" y="82"/>
                  <a:pt x="112" y="82"/>
                </a:cubicBezTo>
                <a:cubicBezTo>
                  <a:pt x="112" y="81"/>
                  <a:pt x="112" y="81"/>
                  <a:pt x="112" y="80"/>
                </a:cubicBezTo>
                <a:cubicBezTo>
                  <a:pt x="113" y="80"/>
                  <a:pt x="114" y="79"/>
                  <a:pt x="115" y="78"/>
                </a:cubicBezTo>
                <a:cubicBezTo>
                  <a:pt x="115" y="78"/>
                  <a:pt x="115" y="77"/>
                  <a:pt x="115" y="77"/>
                </a:cubicBezTo>
                <a:cubicBezTo>
                  <a:pt x="115" y="77"/>
                  <a:pt x="116" y="77"/>
                  <a:pt x="116" y="77"/>
                </a:cubicBezTo>
                <a:cubicBezTo>
                  <a:pt x="116" y="76"/>
                  <a:pt x="117" y="76"/>
                  <a:pt x="117" y="75"/>
                </a:cubicBezTo>
                <a:cubicBezTo>
                  <a:pt x="118" y="75"/>
                  <a:pt x="118" y="75"/>
                  <a:pt x="118" y="75"/>
                </a:cubicBezTo>
                <a:cubicBezTo>
                  <a:pt x="118" y="74"/>
                  <a:pt x="118" y="74"/>
                  <a:pt x="118" y="74"/>
                </a:cubicBezTo>
                <a:cubicBezTo>
                  <a:pt x="118" y="74"/>
                  <a:pt x="118" y="74"/>
                  <a:pt x="118" y="74"/>
                </a:cubicBezTo>
                <a:cubicBezTo>
                  <a:pt x="118" y="74"/>
                  <a:pt x="117" y="73"/>
                  <a:pt x="117" y="73"/>
                </a:cubicBezTo>
                <a:cubicBezTo>
                  <a:pt x="118" y="72"/>
                  <a:pt x="118" y="72"/>
                  <a:pt x="118" y="72"/>
                </a:cubicBezTo>
                <a:cubicBezTo>
                  <a:pt x="118" y="71"/>
                  <a:pt x="118" y="71"/>
                  <a:pt x="118" y="71"/>
                </a:cubicBezTo>
                <a:cubicBezTo>
                  <a:pt x="118" y="71"/>
                  <a:pt x="118" y="71"/>
                  <a:pt x="118" y="71"/>
                </a:cubicBezTo>
                <a:cubicBezTo>
                  <a:pt x="119" y="70"/>
                  <a:pt x="119" y="68"/>
                  <a:pt x="119" y="67"/>
                </a:cubicBezTo>
                <a:close/>
                <a:moveTo>
                  <a:pt x="59" y="31"/>
                </a:moveTo>
                <a:cubicBezTo>
                  <a:pt x="59" y="31"/>
                  <a:pt x="59" y="31"/>
                  <a:pt x="59" y="31"/>
                </a:cubicBezTo>
                <a:cubicBezTo>
                  <a:pt x="59" y="32"/>
                  <a:pt x="59" y="32"/>
                  <a:pt x="59" y="32"/>
                </a:cubicBezTo>
                <a:cubicBezTo>
                  <a:pt x="59" y="32"/>
                  <a:pt x="59" y="32"/>
                  <a:pt x="59" y="32"/>
                </a:cubicBezTo>
                <a:cubicBezTo>
                  <a:pt x="59" y="31"/>
                  <a:pt x="59" y="31"/>
                  <a:pt x="59" y="31"/>
                </a:cubicBezTo>
                <a:close/>
                <a:moveTo>
                  <a:pt x="84" y="22"/>
                </a:moveTo>
                <a:cubicBezTo>
                  <a:pt x="85" y="22"/>
                  <a:pt x="85" y="22"/>
                  <a:pt x="85" y="22"/>
                </a:cubicBezTo>
                <a:cubicBezTo>
                  <a:pt x="85" y="21"/>
                  <a:pt x="85" y="21"/>
                  <a:pt x="85" y="21"/>
                </a:cubicBezTo>
                <a:cubicBezTo>
                  <a:pt x="84" y="22"/>
                  <a:pt x="84" y="22"/>
                  <a:pt x="84" y="22"/>
                </a:cubicBezTo>
                <a:close/>
                <a:moveTo>
                  <a:pt x="33" y="21"/>
                </a:moveTo>
                <a:cubicBezTo>
                  <a:pt x="33" y="20"/>
                  <a:pt x="33" y="20"/>
                  <a:pt x="33" y="20"/>
                </a:cubicBezTo>
                <a:cubicBezTo>
                  <a:pt x="32" y="21"/>
                  <a:pt x="32" y="21"/>
                  <a:pt x="32" y="21"/>
                </a:cubicBezTo>
                <a:cubicBezTo>
                  <a:pt x="33" y="21"/>
                  <a:pt x="33" y="21"/>
                  <a:pt x="33" y="21"/>
                </a:cubicBezTo>
                <a:cubicBezTo>
                  <a:pt x="33" y="21"/>
                  <a:pt x="33" y="21"/>
                  <a:pt x="33" y="21"/>
                </a:cubicBezTo>
                <a:close/>
                <a:moveTo>
                  <a:pt x="87" y="20"/>
                </a:moveTo>
                <a:cubicBezTo>
                  <a:pt x="87" y="20"/>
                  <a:pt x="87" y="20"/>
                  <a:pt x="87" y="20"/>
                </a:cubicBezTo>
                <a:cubicBezTo>
                  <a:pt x="86" y="20"/>
                  <a:pt x="86" y="20"/>
                  <a:pt x="86" y="20"/>
                </a:cubicBezTo>
                <a:cubicBezTo>
                  <a:pt x="86" y="19"/>
                  <a:pt x="86" y="19"/>
                  <a:pt x="86" y="19"/>
                </a:cubicBezTo>
                <a:cubicBezTo>
                  <a:pt x="87" y="20"/>
                  <a:pt x="87" y="20"/>
                  <a:pt x="87" y="20"/>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63"/>
          <p:cNvSpPr>
            <a:spLocks noEditPoints="1"/>
          </p:cNvSpPr>
          <p:nvPr/>
        </p:nvSpPr>
        <p:spPr bwMode="auto">
          <a:xfrm>
            <a:off x="1586740" y="4099144"/>
            <a:ext cx="403225" cy="327025"/>
          </a:xfrm>
          <a:custGeom>
            <a:avLst/>
            <a:gdLst>
              <a:gd name="T0" fmla="*/ 99 w 145"/>
              <a:gd name="T1" fmla="*/ 56 h 118"/>
              <a:gd name="T2" fmla="*/ 115 w 145"/>
              <a:gd name="T3" fmla="*/ 51 h 118"/>
              <a:gd name="T4" fmla="*/ 62 w 145"/>
              <a:gd name="T5" fmla="*/ 87 h 118"/>
              <a:gd name="T6" fmla="*/ 63 w 145"/>
              <a:gd name="T7" fmla="*/ 92 h 118"/>
              <a:gd name="T8" fmla="*/ 49 w 145"/>
              <a:gd name="T9" fmla="*/ 60 h 118"/>
              <a:gd name="T10" fmla="*/ 47 w 145"/>
              <a:gd name="T11" fmla="*/ 63 h 118"/>
              <a:gd name="T12" fmla="*/ 46 w 145"/>
              <a:gd name="T13" fmla="*/ 49 h 118"/>
              <a:gd name="T14" fmla="*/ 47 w 145"/>
              <a:gd name="T15" fmla="*/ 47 h 118"/>
              <a:gd name="T16" fmla="*/ 43 w 145"/>
              <a:gd name="T17" fmla="*/ 49 h 118"/>
              <a:gd name="T18" fmla="*/ 101 w 145"/>
              <a:gd name="T19" fmla="*/ 112 h 118"/>
              <a:gd name="T20" fmla="*/ 89 w 145"/>
              <a:gd name="T21" fmla="*/ 115 h 118"/>
              <a:gd name="T22" fmla="*/ 82 w 145"/>
              <a:gd name="T23" fmla="*/ 117 h 118"/>
              <a:gd name="T24" fmla="*/ 85 w 145"/>
              <a:gd name="T25" fmla="*/ 113 h 118"/>
              <a:gd name="T26" fmla="*/ 87 w 145"/>
              <a:gd name="T27" fmla="*/ 108 h 118"/>
              <a:gd name="T28" fmla="*/ 81 w 145"/>
              <a:gd name="T29" fmla="*/ 103 h 118"/>
              <a:gd name="T30" fmla="*/ 73 w 145"/>
              <a:gd name="T31" fmla="*/ 101 h 118"/>
              <a:gd name="T32" fmla="*/ 6 w 145"/>
              <a:gd name="T33" fmla="*/ 89 h 118"/>
              <a:gd name="T34" fmla="*/ 6 w 145"/>
              <a:gd name="T35" fmla="*/ 78 h 118"/>
              <a:gd name="T36" fmla="*/ 10 w 145"/>
              <a:gd name="T37" fmla="*/ 73 h 118"/>
              <a:gd name="T38" fmla="*/ 27 w 145"/>
              <a:gd name="T39" fmla="*/ 35 h 118"/>
              <a:gd name="T40" fmla="*/ 50 w 145"/>
              <a:gd name="T41" fmla="*/ 38 h 118"/>
              <a:gd name="T42" fmla="*/ 81 w 145"/>
              <a:gd name="T43" fmla="*/ 47 h 118"/>
              <a:gd name="T44" fmla="*/ 88 w 145"/>
              <a:gd name="T45" fmla="*/ 38 h 118"/>
              <a:gd name="T46" fmla="*/ 93 w 145"/>
              <a:gd name="T47" fmla="*/ 47 h 118"/>
              <a:gd name="T48" fmla="*/ 101 w 145"/>
              <a:gd name="T49" fmla="*/ 53 h 118"/>
              <a:gd name="T50" fmla="*/ 84 w 145"/>
              <a:gd name="T51" fmla="*/ 62 h 118"/>
              <a:gd name="T52" fmla="*/ 96 w 145"/>
              <a:gd name="T53" fmla="*/ 94 h 118"/>
              <a:gd name="T54" fmla="*/ 117 w 145"/>
              <a:gd name="T55" fmla="*/ 76 h 118"/>
              <a:gd name="T56" fmla="*/ 140 w 145"/>
              <a:gd name="T57" fmla="*/ 93 h 118"/>
              <a:gd name="T58" fmla="*/ 121 w 145"/>
              <a:gd name="T59" fmla="*/ 110 h 118"/>
              <a:gd name="T60" fmla="*/ 84 w 145"/>
              <a:gd name="T61" fmla="*/ 32 h 118"/>
              <a:gd name="T62" fmla="*/ 60 w 145"/>
              <a:gd name="T63" fmla="*/ 30 h 118"/>
              <a:gd name="T64" fmla="*/ 77 w 145"/>
              <a:gd name="T65" fmla="*/ 43 h 118"/>
              <a:gd name="T66" fmla="*/ 73 w 145"/>
              <a:gd name="T67" fmla="*/ 34 h 118"/>
              <a:gd name="T68" fmla="*/ 85 w 145"/>
              <a:gd name="T69" fmla="*/ 25 h 118"/>
              <a:gd name="T70" fmla="*/ 74 w 145"/>
              <a:gd name="T71" fmla="*/ 20 h 118"/>
              <a:gd name="T72" fmla="*/ 65 w 145"/>
              <a:gd name="T73" fmla="*/ 21 h 118"/>
              <a:gd name="T74" fmla="*/ 101 w 145"/>
              <a:gd name="T75" fmla="*/ 16 h 118"/>
              <a:gd name="T76" fmla="*/ 141 w 145"/>
              <a:gd name="T77" fmla="*/ 103 h 118"/>
              <a:gd name="T78" fmla="*/ 140 w 145"/>
              <a:gd name="T79" fmla="*/ 108 h 118"/>
              <a:gd name="T80" fmla="*/ 98 w 145"/>
              <a:gd name="T81" fmla="*/ 63 h 118"/>
              <a:gd name="T82" fmla="*/ 116 w 145"/>
              <a:gd name="T83" fmla="*/ 28 h 118"/>
              <a:gd name="T84" fmla="*/ 120 w 145"/>
              <a:gd name="T85" fmla="*/ 21 h 118"/>
              <a:gd name="T86" fmla="*/ 138 w 145"/>
              <a:gd name="T87" fmla="*/ 8 h 118"/>
              <a:gd name="T88" fmla="*/ 119 w 145"/>
              <a:gd name="T89" fmla="*/ 1 h 118"/>
              <a:gd name="T90" fmla="*/ 109 w 145"/>
              <a:gd name="T91" fmla="*/ 7 h 118"/>
              <a:gd name="T92" fmla="*/ 104 w 145"/>
              <a:gd name="T93" fmla="*/ 9 h 118"/>
              <a:gd name="T94" fmla="*/ 114 w 145"/>
              <a:gd name="T95" fmla="*/ 20 h 118"/>
              <a:gd name="T96" fmla="*/ 118 w 145"/>
              <a:gd name="T97" fmla="*/ 50 h 118"/>
              <a:gd name="T98" fmla="*/ 121 w 145"/>
              <a:gd name="T99" fmla="*/ 73 h 118"/>
              <a:gd name="T100" fmla="*/ 111 w 145"/>
              <a:gd name="T101" fmla="*/ 45 h 118"/>
              <a:gd name="T102" fmla="*/ 125 w 145"/>
              <a:gd name="T103" fmla="*/ 57 h 118"/>
              <a:gd name="T104" fmla="*/ 119 w 145"/>
              <a:gd name="T105" fmla="*/ 65 h 118"/>
              <a:gd name="T106" fmla="*/ 114 w 145"/>
              <a:gd name="T107" fmla="*/ 47 h 118"/>
              <a:gd name="T108" fmla="*/ 101 w 145"/>
              <a:gd name="T109" fmla="*/ 33 h 118"/>
              <a:gd name="T110" fmla="*/ 110 w 145"/>
              <a:gd name="T111" fmla="*/ 32 h 118"/>
              <a:gd name="T112" fmla="*/ 126 w 145"/>
              <a:gd name="T113" fmla="*/ 44 h 118"/>
              <a:gd name="T114" fmla="*/ 134 w 145"/>
              <a:gd name="T115" fmla="*/ 56 h 118"/>
              <a:gd name="T116" fmla="*/ 89 w 145"/>
              <a:gd name="T117" fmla="*/ 22 h 118"/>
              <a:gd name="T118" fmla="*/ 91 w 145"/>
              <a:gd name="T119"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18">
                <a:moveTo>
                  <a:pt x="121" y="109"/>
                </a:moveTo>
                <a:cubicBezTo>
                  <a:pt x="122" y="110"/>
                  <a:pt x="123" y="111"/>
                  <a:pt x="124" y="111"/>
                </a:cubicBezTo>
                <a:cubicBezTo>
                  <a:pt x="125" y="110"/>
                  <a:pt x="125" y="110"/>
                  <a:pt x="126" y="110"/>
                </a:cubicBezTo>
                <a:cubicBezTo>
                  <a:pt x="124" y="110"/>
                  <a:pt x="123" y="110"/>
                  <a:pt x="121" y="108"/>
                </a:cubicBezTo>
                <a:cubicBezTo>
                  <a:pt x="121" y="109"/>
                  <a:pt x="121" y="109"/>
                  <a:pt x="121" y="109"/>
                </a:cubicBezTo>
                <a:close/>
                <a:moveTo>
                  <a:pt x="127" y="103"/>
                </a:moveTo>
                <a:cubicBezTo>
                  <a:pt x="126" y="101"/>
                  <a:pt x="124" y="101"/>
                  <a:pt x="122" y="101"/>
                </a:cubicBezTo>
                <a:cubicBezTo>
                  <a:pt x="124" y="102"/>
                  <a:pt x="125" y="103"/>
                  <a:pt x="127" y="103"/>
                </a:cubicBezTo>
                <a:close/>
                <a:moveTo>
                  <a:pt x="104" y="65"/>
                </a:moveTo>
                <a:cubicBezTo>
                  <a:pt x="103" y="65"/>
                  <a:pt x="103" y="65"/>
                  <a:pt x="103" y="65"/>
                </a:cubicBezTo>
                <a:cubicBezTo>
                  <a:pt x="103" y="65"/>
                  <a:pt x="102" y="65"/>
                  <a:pt x="102" y="65"/>
                </a:cubicBezTo>
                <a:cubicBezTo>
                  <a:pt x="102" y="66"/>
                  <a:pt x="102" y="67"/>
                  <a:pt x="103" y="67"/>
                </a:cubicBezTo>
                <a:cubicBezTo>
                  <a:pt x="103" y="67"/>
                  <a:pt x="104" y="66"/>
                  <a:pt x="104" y="65"/>
                </a:cubicBezTo>
                <a:close/>
                <a:moveTo>
                  <a:pt x="102" y="62"/>
                </a:moveTo>
                <a:cubicBezTo>
                  <a:pt x="103" y="62"/>
                  <a:pt x="103" y="61"/>
                  <a:pt x="104" y="61"/>
                </a:cubicBezTo>
                <a:cubicBezTo>
                  <a:pt x="104" y="61"/>
                  <a:pt x="103" y="60"/>
                  <a:pt x="103" y="60"/>
                </a:cubicBezTo>
                <a:cubicBezTo>
                  <a:pt x="103" y="60"/>
                  <a:pt x="103" y="60"/>
                  <a:pt x="103" y="60"/>
                </a:cubicBezTo>
                <a:cubicBezTo>
                  <a:pt x="102" y="60"/>
                  <a:pt x="102" y="59"/>
                  <a:pt x="102" y="58"/>
                </a:cubicBezTo>
                <a:cubicBezTo>
                  <a:pt x="101" y="58"/>
                  <a:pt x="100" y="57"/>
                  <a:pt x="99" y="56"/>
                </a:cubicBezTo>
                <a:cubicBezTo>
                  <a:pt x="98" y="56"/>
                  <a:pt x="98" y="56"/>
                  <a:pt x="98" y="56"/>
                </a:cubicBezTo>
                <a:cubicBezTo>
                  <a:pt x="98" y="55"/>
                  <a:pt x="98" y="55"/>
                  <a:pt x="98" y="55"/>
                </a:cubicBezTo>
                <a:cubicBezTo>
                  <a:pt x="99" y="55"/>
                  <a:pt x="99" y="55"/>
                  <a:pt x="99" y="55"/>
                </a:cubicBezTo>
                <a:cubicBezTo>
                  <a:pt x="99" y="54"/>
                  <a:pt x="99" y="54"/>
                  <a:pt x="99" y="54"/>
                </a:cubicBezTo>
                <a:cubicBezTo>
                  <a:pt x="99" y="54"/>
                  <a:pt x="98" y="54"/>
                  <a:pt x="98" y="54"/>
                </a:cubicBezTo>
                <a:cubicBezTo>
                  <a:pt x="98" y="54"/>
                  <a:pt x="98" y="54"/>
                  <a:pt x="98" y="54"/>
                </a:cubicBezTo>
                <a:cubicBezTo>
                  <a:pt x="96" y="55"/>
                  <a:pt x="96" y="57"/>
                  <a:pt x="95" y="59"/>
                </a:cubicBezTo>
                <a:cubicBezTo>
                  <a:pt x="94" y="59"/>
                  <a:pt x="93" y="60"/>
                  <a:pt x="93" y="61"/>
                </a:cubicBezTo>
                <a:cubicBezTo>
                  <a:pt x="93" y="61"/>
                  <a:pt x="95" y="61"/>
                  <a:pt x="95" y="61"/>
                </a:cubicBezTo>
                <a:cubicBezTo>
                  <a:pt x="95" y="61"/>
                  <a:pt x="95" y="61"/>
                  <a:pt x="95" y="62"/>
                </a:cubicBezTo>
                <a:cubicBezTo>
                  <a:pt x="96" y="62"/>
                  <a:pt x="97" y="61"/>
                  <a:pt x="98" y="60"/>
                </a:cubicBezTo>
                <a:cubicBezTo>
                  <a:pt x="99" y="59"/>
                  <a:pt x="99" y="59"/>
                  <a:pt x="99" y="59"/>
                </a:cubicBezTo>
                <a:cubicBezTo>
                  <a:pt x="99" y="60"/>
                  <a:pt x="100" y="60"/>
                  <a:pt x="101" y="60"/>
                </a:cubicBezTo>
                <a:cubicBezTo>
                  <a:pt x="100" y="61"/>
                  <a:pt x="100" y="61"/>
                  <a:pt x="100" y="61"/>
                </a:cubicBezTo>
                <a:cubicBezTo>
                  <a:pt x="101" y="61"/>
                  <a:pt x="101" y="61"/>
                  <a:pt x="101" y="61"/>
                </a:cubicBezTo>
                <a:cubicBezTo>
                  <a:pt x="102" y="62"/>
                  <a:pt x="102" y="62"/>
                  <a:pt x="102" y="62"/>
                </a:cubicBezTo>
                <a:close/>
                <a:moveTo>
                  <a:pt x="113" y="48"/>
                </a:moveTo>
                <a:cubicBezTo>
                  <a:pt x="112" y="49"/>
                  <a:pt x="112" y="50"/>
                  <a:pt x="112" y="52"/>
                </a:cubicBezTo>
                <a:cubicBezTo>
                  <a:pt x="112" y="51"/>
                  <a:pt x="114" y="52"/>
                  <a:pt x="115" y="51"/>
                </a:cubicBezTo>
                <a:cubicBezTo>
                  <a:pt x="115" y="50"/>
                  <a:pt x="115" y="50"/>
                  <a:pt x="115" y="49"/>
                </a:cubicBezTo>
                <a:cubicBezTo>
                  <a:pt x="116" y="49"/>
                  <a:pt x="116" y="49"/>
                  <a:pt x="116" y="49"/>
                </a:cubicBezTo>
                <a:cubicBezTo>
                  <a:pt x="115" y="49"/>
                  <a:pt x="114" y="48"/>
                  <a:pt x="113" y="48"/>
                </a:cubicBezTo>
                <a:close/>
                <a:moveTo>
                  <a:pt x="85" y="107"/>
                </a:moveTo>
                <a:cubicBezTo>
                  <a:pt x="85" y="107"/>
                  <a:pt x="85" y="107"/>
                  <a:pt x="85" y="107"/>
                </a:cubicBezTo>
                <a:cubicBezTo>
                  <a:pt x="83" y="107"/>
                  <a:pt x="83" y="107"/>
                  <a:pt x="83" y="107"/>
                </a:cubicBezTo>
                <a:cubicBezTo>
                  <a:pt x="83" y="108"/>
                  <a:pt x="83" y="108"/>
                  <a:pt x="83" y="108"/>
                </a:cubicBezTo>
                <a:cubicBezTo>
                  <a:pt x="83" y="108"/>
                  <a:pt x="84" y="108"/>
                  <a:pt x="85" y="108"/>
                </a:cubicBezTo>
                <a:cubicBezTo>
                  <a:pt x="85" y="107"/>
                  <a:pt x="85" y="107"/>
                  <a:pt x="85" y="107"/>
                </a:cubicBezTo>
                <a:close/>
                <a:moveTo>
                  <a:pt x="64" y="87"/>
                </a:moveTo>
                <a:cubicBezTo>
                  <a:pt x="64" y="87"/>
                  <a:pt x="64" y="86"/>
                  <a:pt x="64" y="86"/>
                </a:cubicBezTo>
                <a:cubicBezTo>
                  <a:pt x="64" y="85"/>
                  <a:pt x="64" y="85"/>
                  <a:pt x="64" y="85"/>
                </a:cubicBezTo>
                <a:cubicBezTo>
                  <a:pt x="63" y="85"/>
                  <a:pt x="63" y="85"/>
                  <a:pt x="63" y="85"/>
                </a:cubicBezTo>
                <a:cubicBezTo>
                  <a:pt x="62" y="85"/>
                  <a:pt x="62" y="85"/>
                  <a:pt x="62" y="85"/>
                </a:cubicBezTo>
                <a:cubicBezTo>
                  <a:pt x="62" y="85"/>
                  <a:pt x="62" y="85"/>
                  <a:pt x="62" y="85"/>
                </a:cubicBezTo>
                <a:cubicBezTo>
                  <a:pt x="62" y="85"/>
                  <a:pt x="62" y="85"/>
                  <a:pt x="62" y="85"/>
                </a:cubicBezTo>
                <a:cubicBezTo>
                  <a:pt x="62" y="86"/>
                  <a:pt x="62" y="86"/>
                  <a:pt x="62" y="86"/>
                </a:cubicBezTo>
                <a:cubicBezTo>
                  <a:pt x="61" y="86"/>
                  <a:pt x="61" y="86"/>
                  <a:pt x="61" y="86"/>
                </a:cubicBezTo>
                <a:cubicBezTo>
                  <a:pt x="62" y="87"/>
                  <a:pt x="62" y="87"/>
                  <a:pt x="62" y="87"/>
                </a:cubicBezTo>
                <a:cubicBezTo>
                  <a:pt x="62" y="87"/>
                  <a:pt x="62" y="87"/>
                  <a:pt x="62" y="87"/>
                </a:cubicBezTo>
                <a:cubicBezTo>
                  <a:pt x="62" y="87"/>
                  <a:pt x="62" y="87"/>
                  <a:pt x="62" y="87"/>
                </a:cubicBezTo>
                <a:cubicBezTo>
                  <a:pt x="61" y="87"/>
                  <a:pt x="61" y="87"/>
                  <a:pt x="61" y="87"/>
                </a:cubicBezTo>
                <a:cubicBezTo>
                  <a:pt x="61" y="88"/>
                  <a:pt x="61" y="88"/>
                  <a:pt x="61" y="88"/>
                </a:cubicBezTo>
                <a:cubicBezTo>
                  <a:pt x="61" y="89"/>
                  <a:pt x="61" y="89"/>
                  <a:pt x="61" y="89"/>
                </a:cubicBezTo>
                <a:cubicBezTo>
                  <a:pt x="62" y="90"/>
                  <a:pt x="62" y="90"/>
                  <a:pt x="62" y="90"/>
                </a:cubicBezTo>
                <a:cubicBezTo>
                  <a:pt x="62" y="90"/>
                  <a:pt x="62" y="90"/>
                  <a:pt x="62" y="90"/>
                </a:cubicBezTo>
                <a:cubicBezTo>
                  <a:pt x="62" y="90"/>
                  <a:pt x="62" y="90"/>
                  <a:pt x="62" y="90"/>
                </a:cubicBezTo>
                <a:cubicBezTo>
                  <a:pt x="63" y="90"/>
                  <a:pt x="63" y="90"/>
                  <a:pt x="63" y="90"/>
                </a:cubicBezTo>
                <a:cubicBezTo>
                  <a:pt x="63" y="90"/>
                  <a:pt x="63" y="90"/>
                  <a:pt x="63" y="90"/>
                </a:cubicBezTo>
                <a:cubicBezTo>
                  <a:pt x="63" y="90"/>
                  <a:pt x="63" y="90"/>
                  <a:pt x="64" y="89"/>
                </a:cubicBezTo>
                <a:cubicBezTo>
                  <a:pt x="64" y="89"/>
                  <a:pt x="64" y="89"/>
                  <a:pt x="64" y="89"/>
                </a:cubicBezTo>
                <a:cubicBezTo>
                  <a:pt x="64" y="88"/>
                  <a:pt x="64" y="88"/>
                  <a:pt x="64" y="88"/>
                </a:cubicBezTo>
                <a:cubicBezTo>
                  <a:pt x="64" y="87"/>
                  <a:pt x="64" y="87"/>
                  <a:pt x="64" y="87"/>
                </a:cubicBezTo>
                <a:close/>
                <a:moveTo>
                  <a:pt x="63" y="93"/>
                </a:moveTo>
                <a:cubicBezTo>
                  <a:pt x="63" y="93"/>
                  <a:pt x="63" y="93"/>
                  <a:pt x="63" y="93"/>
                </a:cubicBezTo>
                <a:cubicBezTo>
                  <a:pt x="63" y="92"/>
                  <a:pt x="63" y="92"/>
                  <a:pt x="63" y="92"/>
                </a:cubicBezTo>
                <a:cubicBezTo>
                  <a:pt x="63" y="93"/>
                  <a:pt x="63" y="93"/>
                  <a:pt x="63" y="93"/>
                </a:cubicBezTo>
                <a:cubicBezTo>
                  <a:pt x="63" y="92"/>
                  <a:pt x="63" y="92"/>
                  <a:pt x="63" y="92"/>
                </a:cubicBezTo>
                <a:cubicBezTo>
                  <a:pt x="62" y="93"/>
                  <a:pt x="62" y="93"/>
                  <a:pt x="62" y="93"/>
                </a:cubicBezTo>
                <a:cubicBezTo>
                  <a:pt x="62" y="93"/>
                  <a:pt x="62" y="93"/>
                  <a:pt x="62" y="93"/>
                </a:cubicBezTo>
                <a:cubicBezTo>
                  <a:pt x="62" y="93"/>
                  <a:pt x="62" y="93"/>
                  <a:pt x="62" y="93"/>
                </a:cubicBezTo>
                <a:cubicBezTo>
                  <a:pt x="62" y="94"/>
                  <a:pt x="62" y="94"/>
                  <a:pt x="62" y="94"/>
                </a:cubicBezTo>
                <a:cubicBezTo>
                  <a:pt x="63" y="93"/>
                  <a:pt x="63" y="93"/>
                  <a:pt x="63" y="93"/>
                </a:cubicBezTo>
                <a:cubicBezTo>
                  <a:pt x="63" y="93"/>
                  <a:pt x="63" y="93"/>
                  <a:pt x="63" y="93"/>
                </a:cubicBezTo>
                <a:cubicBezTo>
                  <a:pt x="63" y="93"/>
                  <a:pt x="63" y="93"/>
                  <a:pt x="63" y="93"/>
                </a:cubicBezTo>
                <a:cubicBezTo>
                  <a:pt x="63" y="93"/>
                  <a:pt x="63" y="93"/>
                  <a:pt x="63" y="93"/>
                </a:cubicBezTo>
                <a:close/>
                <a:moveTo>
                  <a:pt x="55" y="60"/>
                </a:moveTo>
                <a:cubicBezTo>
                  <a:pt x="54" y="59"/>
                  <a:pt x="54" y="59"/>
                  <a:pt x="54" y="59"/>
                </a:cubicBezTo>
                <a:cubicBezTo>
                  <a:pt x="54" y="60"/>
                  <a:pt x="54" y="60"/>
                  <a:pt x="54" y="60"/>
                </a:cubicBezTo>
                <a:cubicBezTo>
                  <a:pt x="55" y="60"/>
                  <a:pt x="55" y="60"/>
                  <a:pt x="55" y="60"/>
                </a:cubicBezTo>
                <a:cubicBezTo>
                  <a:pt x="55" y="60"/>
                  <a:pt x="55" y="60"/>
                  <a:pt x="55" y="60"/>
                </a:cubicBezTo>
                <a:close/>
                <a:moveTo>
                  <a:pt x="53" y="61"/>
                </a:moveTo>
                <a:cubicBezTo>
                  <a:pt x="52" y="61"/>
                  <a:pt x="52" y="61"/>
                  <a:pt x="52" y="61"/>
                </a:cubicBezTo>
                <a:cubicBezTo>
                  <a:pt x="52" y="61"/>
                  <a:pt x="52" y="61"/>
                  <a:pt x="52" y="61"/>
                </a:cubicBezTo>
                <a:cubicBezTo>
                  <a:pt x="51" y="61"/>
                  <a:pt x="51" y="60"/>
                  <a:pt x="50" y="60"/>
                </a:cubicBezTo>
                <a:cubicBezTo>
                  <a:pt x="50" y="60"/>
                  <a:pt x="50" y="60"/>
                  <a:pt x="50" y="60"/>
                </a:cubicBezTo>
                <a:cubicBezTo>
                  <a:pt x="49" y="60"/>
                  <a:pt x="49" y="60"/>
                  <a:pt x="49" y="60"/>
                </a:cubicBezTo>
                <a:cubicBezTo>
                  <a:pt x="49" y="59"/>
                  <a:pt x="49" y="59"/>
                  <a:pt x="49" y="59"/>
                </a:cubicBezTo>
                <a:cubicBezTo>
                  <a:pt x="48" y="59"/>
                  <a:pt x="48" y="59"/>
                  <a:pt x="48" y="59"/>
                </a:cubicBezTo>
                <a:cubicBezTo>
                  <a:pt x="48" y="59"/>
                  <a:pt x="48" y="59"/>
                  <a:pt x="48" y="59"/>
                </a:cubicBezTo>
                <a:cubicBezTo>
                  <a:pt x="48" y="60"/>
                  <a:pt x="48" y="60"/>
                  <a:pt x="48" y="60"/>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2"/>
                  <a:pt x="46" y="62"/>
                  <a:pt x="46" y="62"/>
                </a:cubicBezTo>
                <a:cubicBezTo>
                  <a:pt x="45" y="62"/>
                  <a:pt x="45" y="62"/>
                  <a:pt x="45" y="62"/>
                </a:cubicBezTo>
                <a:cubicBezTo>
                  <a:pt x="45" y="63"/>
                  <a:pt x="45" y="63"/>
                  <a:pt x="44" y="62"/>
                </a:cubicBezTo>
                <a:cubicBezTo>
                  <a:pt x="44" y="62"/>
                  <a:pt x="44" y="62"/>
                  <a:pt x="44" y="62"/>
                </a:cubicBezTo>
                <a:cubicBezTo>
                  <a:pt x="43" y="62"/>
                  <a:pt x="43" y="62"/>
                  <a:pt x="43" y="62"/>
                </a:cubicBezTo>
                <a:cubicBezTo>
                  <a:pt x="43" y="63"/>
                  <a:pt x="43" y="63"/>
                  <a:pt x="43" y="63"/>
                </a:cubicBezTo>
                <a:cubicBezTo>
                  <a:pt x="44" y="63"/>
                  <a:pt x="44" y="63"/>
                  <a:pt x="44" y="63"/>
                </a:cubicBezTo>
                <a:cubicBezTo>
                  <a:pt x="44" y="63"/>
                  <a:pt x="44" y="63"/>
                  <a:pt x="44" y="63"/>
                </a:cubicBezTo>
                <a:cubicBezTo>
                  <a:pt x="45" y="63"/>
                  <a:pt x="46" y="63"/>
                  <a:pt x="47" y="63"/>
                </a:cubicBezTo>
                <a:cubicBezTo>
                  <a:pt x="47" y="63"/>
                  <a:pt x="48" y="63"/>
                  <a:pt x="48" y="63"/>
                </a:cubicBezTo>
                <a:cubicBezTo>
                  <a:pt x="49" y="63"/>
                  <a:pt x="49" y="63"/>
                  <a:pt x="49" y="63"/>
                </a:cubicBezTo>
                <a:cubicBezTo>
                  <a:pt x="49" y="62"/>
                  <a:pt x="49" y="62"/>
                  <a:pt x="49" y="62"/>
                </a:cubicBezTo>
                <a:cubicBezTo>
                  <a:pt x="49" y="62"/>
                  <a:pt x="49" y="62"/>
                  <a:pt x="49" y="62"/>
                </a:cubicBezTo>
                <a:cubicBezTo>
                  <a:pt x="49" y="62"/>
                  <a:pt x="50" y="62"/>
                  <a:pt x="50" y="62"/>
                </a:cubicBezTo>
                <a:cubicBezTo>
                  <a:pt x="50" y="62"/>
                  <a:pt x="50" y="62"/>
                  <a:pt x="50" y="62"/>
                </a:cubicBezTo>
                <a:cubicBezTo>
                  <a:pt x="51" y="62"/>
                  <a:pt x="51" y="62"/>
                  <a:pt x="51" y="62"/>
                </a:cubicBezTo>
                <a:cubicBezTo>
                  <a:pt x="52" y="62"/>
                  <a:pt x="52" y="62"/>
                  <a:pt x="52" y="62"/>
                </a:cubicBezTo>
                <a:cubicBezTo>
                  <a:pt x="52" y="61"/>
                  <a:pt x="52" y="61"/>
                  <a:pt x="52" y="61"/>
                </a:cubicBezTo>
                <a:cubicBezTo>
                  <a:pt x="52" y="61"/>
                  <a:pt x="52" y="61"/>
                  <a:pt x="52" y="61"/>
                </a:cubicBezTo>
                <a:cubicBezTo>
                  <a:pt x="53" y="61"/>
                  <a:pt x="53" y="61"/>
                  <a:pt x="53" y="61"/>
                </a:cubicBezTo>
                <a:close/>
                <a:moveTo>
                  <a:pt x="42" y="51"/>
                </a:moveTo>
                <a:cubicBezTo>
                  <a:pt x="42" y="51"/>
                  <a:pt x="43" y="51"/>
                  <a:pt x="43" y="50"/>
                </a:cubicBezTo>
                <a:cubicBezTo>
                  <a:pt x="44" y="50"/>
                  <a:pt x="44" y="50"/>
                  <a:pt x="44" y="50"/>
                </a:cubicBezTo>
                <a:cubicBezTo>
                  <a:pt x="44" y="50"/>
                  <a:pt x="44" y="50"/>
                  <a:pt x="44" y="50"/>
                </a:cubicBezTo>
                <a:cubicBezTo>
                  <a:pt x="45" y="50"/>
                  <a:pt x="45" y="50"/>
                  <a:pt x="45" y="50"/>
                </a:cubicBezTo>
                <a:cubicBezTo>
                  <a:pt x="45" y="50"/>
                  <a:pt x="45" y="50"/>
                  <a:pt x="45" y="50"/>
                </a:cubicBezTo>
                <a:cubicBezTo>
                  <a:pt x="45" y="49"/>
                  <a:pt x="45" y="49"/>
                  <a:pt x="45" y="49"/>
                </a:cubicBezTo>
                <a:cubicBezTo>
                  <a:pt x="46" y="49"/>
                  <a:pt x="46" y="49"/>
                  <a:pt x="46" y="49"/>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7" y="49"/>
                  <a:pt x="47" y="49"/>
                  <a:pt x="47" y="49"/>
                </a:cubicBezTo>
                <a:cubicBezTo>
                  <a:pt x="47" y="49"/>
                  <a:pt x="48" y="49"/>
                  <a:pt x="48" y="49"/>
                </a:cubicBezTo>
                <a:cubicBezTo>
                  <a:pt x="48" y="49"/>
                  <a:pt x="49" y="49"/>
                  <a:pt x="49" y="50"/>
                </a:cubicBezTo>
                <a:cubicBezTo>
                  <a:pt x="49" y="49"/>
                  <a:pt x="49" y="49"/>
                  <a:pt x="49" y="49"/>
                </a:cubicBezTo>
                <a:cubicBezTo>
                  <a:pt x="50" y="49"/>
                  <a:pt x="50" y="49"/>
                  <a:pt x="50" y="49"/>
                </a:cubicBezTo>
                <a:cubicBezTo>
                  <a:pt x="51" y="48"/>
                  <a:pt x="51" y="48"/>
                  <a:pt x="51" y="48"/>
                </a:cubicBezTo>
                <a:cubicBezTo>
                  <a:pt x="50" y="48"/>
                  <a:pt x="49" y="48"/>
                  <a:pt x="48" y="48"/>
                </a:cubicBezTo>
                <a:cubicBezTo>
                  <a:pt x="48" y="48"/>
                  <a:pt x="48" y="48"/>
                  <a:pt x="48" y="48"/>
                </a:cubicBezTo>
                <a:cubicBezTo>
                  <a:pt x="47" y="48"/>
                  <a:pt x="47" y="48"/>
                  <a:pt x="47" y="48"/>
                </a:cubicBezTo>
                <a:cubicBezTo>
                  <a:pt x="47" y="48"/>
                  <a:pt x="47" y="48"/>
                  <a:pt x="47" y="48"/>
                </a:cubicBezTo>
                <a:cubicBezTo>
                  <a:pt x="47" y="47"/>
                  <a:pt x="47" y="47"/>
                  <a:pt x="47" y="47"/>
                </a:cubicBezTo>
                <a:cubicBezTo>
                  <a:pt x="47" y="47"/>
                  <a:pt x="47" y="47"/>
                  <a:pt x="47" y="47"/>
                </a:cubicBezTo>
                <a:cubicBezTo>
                  <a:pt x="47" y="47"/>
                  <a:pt x="47" y="47"/>
                  <a:pt x="47" y="47"/>
                </a:cubicBezTo>
                <a:cubicBezTo>
                  <a:pt x="48" y="47"/>
                  <a:pt x="48" y="47"/>
                  <a:pt x="48" y="47"/>
                </a:cubicBezTo>
                <a:cubicBezTo>
                  <a:pt x="48" y="47"/>
                  <a:pt x="48" y="47"/>
                  <a:pt x="48" y="47"/>
                </a:cubicBezTo>
                <a:cubicBezTo>
                  <a:pt x="49" y="46"/>
                  <a:pt x="49" y="46"/>
                  <a:pt x="49" y="46"/>
                </a:cubicBezTo>
                <a:cubicBezTo>
                  <a:pt x="49" y="46"/>
                  <a:pt x="49" y="46"/>
                  <a:pt x="49" y="46"/>
                </a:cubicBezTo>
                <a:cubicBezTo>
                  <a:pt x="49" y="46"/>
                  <a:pt x="49" y="46"/>
                  <a:pt x="49" y="46"/>
                </a:cubicBezTo>
                <a:cubicBezTo>
                  <a:pt x="49" y="46"/>
                  <a:pt x="48" y="46"/>
                  <a:pt x="48" y="46"/>
                </a:cubicBezTo>
                <a:cubicBezTo>
                  <a:pt x="47" y="46"/>
                  <a:pt x="47" y="46"/>
                  <a:pt x="47" y="46"/>
                </a:cubicBezTo>
                <a:cubicBezTo>
                  <a:pt x="46" y="46"/>
                  <a:pt x="46" y="47"/>
                  <a:pt x="45" y="47"/>
                </a:cubicBezTo>
                <a:cubicBezTo>
                  <a:pt x="45" y="47"/>
                  <a:pt x="45" y="47"/>
                  <a:pt x="45" y="47"/>
                </a:cubicBezTo>
                <a:cubicBezTo>
                  <a:pt x="45" y="47"/>
                  <a:pt x="44" y="47"/>
                  <a:pt x="44" y="47"/>
                </a:cubicBezTo>
                <a:cubicBezTo>
                  <a:pt x="43" y="47"/>
                  <a:pt x="43" y="47"/>
                  <a:pt x="42" y="47"/>
                </a:cubicBezTo>
                <a:cubicBezTo>
                  <a:pt x="43" y="48"/>
                  <a:pt x="43" y="48"/>
                  <a:pt x="43" y="48"/>
                </a:cubicBezTo>
                <a:cubicBezTo>
                  <a:pt x="43" y="48"/>
                  <a:pt x="43" y="48"/>
                  <a:pt x="43" y="48"/>
                </a:cubicBezTo>
                <a:cubicBezTo>
                  <a:pt x="43" y="47"/>
                  <a:pt x="44" y="47"/>
                  <a:pt x="45" y="47"/>
                </a:cubicBezTo>
                <a:cubicBezTo>
                  <a:pt x="45" y="48"/>
                  <a:pt x="45" y="48"/>
                  <a:pt x="45" y="48"/>
                </a:cubicBezTo>
                <a:cubicBezTo>
                  <a:pt x="45" y="48"/>
                  <a:pt x="45" y="48"/>
                  <a:pt x="45" y="48"/>
                </a:cubicBezTo>
                <a:cubicBezTo>
                  <a:pt x="45" y="48"/>
                  <a:pt x="45" y="48"/>
                  <a:pt x="45" y="48"/>
                </a:cubicBezTo>
                <a:cubicBezTo>
                  <a:pt x="44" y="48"/>
                  <a:pt x="44" y="48"/>
                  <a:pt x="44" y="48"/>
                </a:cubicBezTo>
                <a:cubicBezTo>
                  <a:pt x="43" y="49"/>
                  <a:pt x="43" y="49"/>
                  <a:pt x="43" y="49"/>
                </a:cubicBezTo>
                <a:cubicBezTo>
                  <a:pt x="43" y="49"/>
                  <a:pt x="43" y="49"/>
                  <a:pt x="43" y="49"/>
                </a:cubicBezTo>
                <a:cubicBezTo>
                  <a:pt x="43" y="49"/>
                  <a:pt x="43" y="49"/>
                  <a:pt x="43" y="49"/>
                </a:cubicBezTo>
                <a:cubicBezTo>
                  <a:pt x="42" y="50"/>
                  <a:pt x="42" y="50"/>
                  <a:pt x="42" y="50"/>
                </a:cubicBezTo>
                <a:cubicBezTo>
                  <a:pt x="42" y="50"/>
                  <a:pt x="42" y="50"/>
                  <a:pt x="42" y="50"/>
                </a:cubicBezTo>
                <a:cubicBezTo>
                  <a:pt x="42" y="51"/>
                  <a:pt x="42" y="51"/>
                  <a:pt x="42" y="51"/>
                </a:cubicBezTo>
                <a:close/>
                <a:moveTo>
                  <a:pt x="117" y="114"/>
                </a:moveTo>
                <a:cubicBezTo>
                  <a:pt x="118" y="114"/>
                  <a:pt x="119" y="113"/>
                  <a:pt x="120" y="113"/>
                </a:cubicBezTo>
                <a:cubicBezTo>
                  <a:pt x="119" y="112"/>
                  <a:pt x="119" y="112"/>
                  <a:pt x="119" y="112"/>
                </a:cubicBezTo>
                <a:cubicBezTo>
                  <a:pt x="118" y="112"/>
                  <a:pt x="118" y="112"/>
                  <a:pt x="118" y="112"/>
                </a:cubicBezTo>
                <a:cubicBezTo>
                  <a:pt x="117" y="112"/>
                  <a:pt x="116" y="112"/>
                  <a:pt x="115" y="113"/>
                </a:cubicBezTo>
                <a:cubicBezTo>
                  <a:pt x="114" y="112"/>
                  <a:pt x="114" y="111"/>
                  <a:pt x="114" y="110"/>
                </a:cubicBezTo>
                <a:cubicBezTo>
                  <a:pt x="114" y="109"/>
                  <a:pt x="114" y="109"/>
                  <a:pt x="114" y="108"/>
                </a:cubicBezTo>
                <a:cubicBezTo>
                  <a:pt x="114" y="107"/>
                  <a:pt x="114" y="107"/>
                  <a:pt x="114" y="107"/>
                </a:cubicBezTo>
                <a:cubicBezTo>
                  <a:pt x="113" y="107"/>
                  <a:pt x="112" y="107"/>
                  <a:pt x="112" y="106"/>
                </a:cubicBezTo>
                <a:cubicBezTo>
                  <a:pt x="111" y="107"/>
                  <a:pt x="110" y="108"/>
                  <a:pt x="109" y="109"/>
                </a:cubicBezTo>
                <a:cubicBezTo>
                  <a:pt x="109" y="109"/>
                  <a:pt x="109" y="109"/>
                  <a:pt x="109" y="109"/>
                </a:cubicBezTo>
                <a:cubicBezTo>
                  <a:pt x="109" y="110"/>
                  <a:pt x="109" y="110"/>
                  <a:pt x="109" y="110"/>
                </a:cubicBezTo>
                <a:cubicBezTo>
                  <a:pt x="108" y="110"/>
                  <a:pt x="108" y="111"/>
                  <a:pt x="107" y="111"/>
                </a:cubicBezTo>
                <a:cubicBezTo>
                  <a:pt x="105" y="112"/>
                  <a:pt x="103" y="111"/>
                  <a:pt x="101" y="112"/>
                </a:cubicBezTo>
                <a:cubicBezTo>
                  <a:pt x="100" y="112"/>
                  <a:pt x="100" y="112"/>
                  <a:pt x="99" y="111"/>
                </a:cubicBezTo>
                <a:cubicBezTo>
                  <a:pt x="98" y="112"/>
                  <a:pt x="97" y="112"/>
                  <a:pt x="96" y="113"/>
                </a:cubicBezTo>
                <a:cubicBezTo>
                  <a:pt x="96" y="113"/>
                  <a:pt x="96" y="114"/>
                  <a:pt x="96" y="114"/>
                </a:cubicBezTo>
                <a:cubicBezTo>
                  <a:pt x="95" y="113"/>
                  <a:pt x="95" y="113"/>
                  <a:pt x="95" y="113"/>
                </a:cubicBezTo>
                <a:cubicBezTo>
                  <a:pt x="95" y="113"/>
                  <a:pt x="95" y="113"/>
                  <a:pt x="95" y="113"/>
                </a:cubicBezTo>
                <a:cubicBezTo>
                  <a:pt x="94" y="113"/>
                  <a:pt x="94" y="113"/>
                  <a:pt x="94" y="113"/>
                </a:cubicBezTo>
                <a:cubicBezTo>
                  <a:pt x="94" y="114"/>
                  <a:pt x="94" y="114"/>
                  <a:pt x="94" y="114"/>
                </a:cubicBezTo>
                <a:cubicBezTo>
                  <a:pt x="94" y="114"/>
                  <a:pt x="94" y="114"/>
                  <a:pt x="94" y="114"/>
                </a:cubicBezTo>
                <a:cubicBezTo>
                  <a:pt x="94" y="113"/>
                  <a:pt x="94" y="113"/>
                  <a:pt x="94" y="113"/>
                </a:cubicBezTo>
                <a:cubicBezTo>
                  <a:pt x="93" y="114"/>
                  <a:pt x="93" y="114"/>
                  <a:pt x="93" y="114"/>
                </a:cubicBezTo>
                <a:cubicBezTo>
                  <a:pt x="92" y="113"/>
                  <a:pt x="92" y="113"/>
                  <a:pt x="92" y="113"/>
                </a:cubicBezTo>
                <a:cubicBezTo>
                  <a:pt x="91" y="114"/>
                  <a:pt x="91" y="114"/>
                  <a:pt x="91" y="114"/>
                </a:cubicBezTo>
                <a:cubicBezTo>
                  <a:pt x="90" y="114"/>
                  <a:pt x="90" y="114"/>
                  <a:pt x="90" y="114"/>
                </a:cubicBezTo>
                <a:cubicBezTo>
                  <a:pt x="90" y="114"/>
                  <a:pt x="90" y="114"/>
                  <a:pt x="90" y="114"/>
                </a:cubicBezTo>
                <a:cubicBezTo>
                  <a:pt x="89" y="114"/>
                  <a:pt x="89" y="114"/>
                  <a:pt x="89" y="114"/>
                </a:cubicBezTo>
                <a:cubicBezTo>
                  <a:pt x="89" y="114"/>
                  <a:pt x="89" y="114"/>
                  <a:pt x="89" y="114"/>
                </a:cubicBezTo>
                <a:cubicBezTo>
                  <a:pt x="89" y="114"/>
                  <a:pt x="89" y="114"/>
                  <a:pt x="89" y="114"/>
                </a:cubicBezTo>
                <a:cubicBezTo>
                  <a:pt x="89" y="115"/>
                  <a:pt x="89" y="115"/>
                  <a:pt x="89" y="115"/>
                </a:cubicBezTo>
                <a:cubicBezTo>
                  <a:pt x="89" y="115"/>
                  <a:pt x="89" y="115"/>
                  <a:pt x="89" y="115"/>
                </a:cubicBezTo>
                <a:cubicBezTo>
                  <a:pt x="89" y="115"/>
                  <a:pt x="89" y="115"/>
                  <a:pt x="89" y="115"/>
                </a:cubicBezTo>
                <a:cubicBezTo>
                  <a:pt x="89" y="115"/>
                  <a:pt x="90" y="115"/>
                  <a:pt x="90" y="115"/>
                </a:cubicBezTo>
                <a:cubicBezTo>
                  <a:pt x="89" y="115"/>
                  <a:pt x="89" y="115"/>
                  <a:pt x="89" y="115"/>
                </a:cubicBezTo>
                <a:cubicBezTo>
                  <a:pt x="89" y="116"/>
                  <a:pt x="89" y="116"/>
                  <a:pt x="89" y="116"/>
                </a:cubicBezTo>
                <a:cubicBezTo>
                  <a:pt x="89" y="116"/>
                  <a:pt x="89" y="116"/>
                  <a:pt x="89" y="116"/>
                </a:cubicBezTo>
                <a:cubicBezTo>
                  <a:pt x="89" y="117"/>
                  <a:pt x="89" y="117"/>
                  <a:pt x="89" y="117"/>
                </a:cubicBezTo>
                <a:cubicBezTo>
                  <a:pt x="89" y="116"/>
                  <a:pt x="89" y="116"/>
                  <a:pt x="89" y="116"/>
                </a:cubicBezTo>
                <a:cubicBezTo>
                  <a:pt x="88" y="116"/>
                  <a:pt x="88" y="116"/>
                  <a:pt x="87" y="116"/>
                </a:cubicBezTo>
                <a:cubicBezTo>
                  <a:pt x="86" y="117"/>
                  <a:pt x="86" y="117"/>
                  <a:pt x="86" y="117"/>
                </a:cubicBezTo>
                <a:cubicBezTo>
                  <a:pt x="86" y="117"/>
                  <a:pt x="86" y="117"/>
                  <a:pt x="86" y="117"/>
                </a:cubicBezTo>
                <a:cubicBezTo>
                  <a:pt x="86" y="116"/>
                  <a:pt x="86" y="116"/>
                  <a:pt x="86" y="116"/>
                </a:cubicBezTo>
                <a:cubicBezTo>
                  <a:pt x="85" y="116"/>
                  <a:pt x="85" y="116"/>
                  <a:pt x="85" y="116"/>
                </a:cubicBezTo>
                <a:cubicBezTo>
                  <a:pt x="84" y="116"/>
                  <a:pt x="84" y="116"/>
                  <a:pt x="84" y="116"/>
                </a:cubicBezTo>
                <a:cubicBezTo>
                  <a:pt x="84" y="116"/>
                  <a:pt x="84" y="116"/>
                  <a:pt x="84" y="116"/>
                </a:cubicBezTo>
                <a:cubicBezTo>
                  <a:pt x="84" y="117"/>
                  <a:pt x="84" y="117"/>
                  <a:pt x="84" y="117"/>
                </a:cubicBezTo>
                <a:cubicBezTo>
                  <a:pt x="83" y="117"/>
                  <a:pt x="83" y="117"/>
                  <a:pt x="83" y="117"/>
                </a:cubicBezTo>
                <a:cubicBezTo>
                  <a:pt x="83" y="117"/>
                  <a:pt x="83" y="117"/>
                  <a:pt x="83" y="117"/>
                </a:cubicBezTo>
                <a:cubicBezTo>
                  <a:pt x="83" y="117"/>
                  <a:pt x="83" y="117"/>
                  <a:pt x="83" y="117"/>
                </a:cubicBezTo>
                <a:cubicBezTo>
                  <a:pt x="82" y="117"/>
                  <a:pt x="82" y="117"/>
                  <a:pt x="82" y="117"/>
                </a:cubicBezTo>
                <a:cubicBezTo>
                  <a:pt x="82" y="117"/>
                  <a:pt x="82" y="117"/>
                  <a:pt x="82" y="117"/>
                </a:cubicBezTo>
                <a:cubicBezTo>
                  <a:pt x="82" y="118"/>
                  <a:pt x="81" y="118"/>
                  <a:pt x="81" y="117"/>
                </a:cubicBezTo>
                <a:cubicBezTo>
                  <a:pt x="80" y="117"/>
                  <a:pt x="80" y="117"/>
                  <a:pt x="80" y="117"/>
                </a:cubicBezTo>
                <a:cubicBezTo>
                  <a:pt x="81" y="117"/>
                  <a:pt x="81" y="117"/>
                  <a:pt x="81" y="117"/>
                </a:cubicBezTo>
                <a:cubicBezTo>
                  <a:pt x="82" y="117"/>
                  <a:pt x="82" y="117"/>
                  <a:pt x="82" y="117"/>
                </a:cubicBezTo>
                <a:cubicBezTo>
                  <a:pt x="82" y="116"/>
                  <a:pt x="82" y="116"/>
                  <a:pt x="82" y="116"/>
                </a:cubicBezTo>
                <a:cubicBezTo>
                  <a:pt x="81" y="116"/>
                  <a:pt x="81" y="116"/>
                  <a:pt x="81" y="116"/>
                </a:cubicBezTo>
                <a:cubicBezTo>
                  <a:pt x="82" y="116"/>
                  <a:pt x="82" y="116"/>
                  <a:pt x="82" y="116"/>
                </a:cubicBezTo>
                <a:cubicBezTo>
                  <a:pt x="82" y="115"/>
                  <a:pt x="82" y="115"/>
                  <a:pt x="82" y="115"/>
                </a:cubicBezTo>
                <a:cubicBezTo>
                  <a:pt x="82" y="114"/>
                  <a:pt x="82" y="114"/>
                  <a:pt x="82" y="114"/>
                </a:cubicBezTo>
                <a:cubicBezTo>
                  <a:pt x="83" y="114"/>
                  <a:pt x="83" y="114"/>
                  <a:pt x="83" y="114"/>
                </a:cubicBezTo>
                <a:cubicBezTo>
                  <a:pt x="83" y="115"/>
                  <a:pt x="83" y="115"/>
                  <a:pt x="83" y="115"/>
                </a:cubicBezTo>
                <a:cubicBezTo>
                  <a:pt x="83" y="115"/>
                  <a:pt x="83" y="115"/>
                  <a:pt x="83" y="115"/>
                </a:cubicBezTo>
                <a:cubicBezTo>
                  <a:pt x="83" y="115"/>
                  <a:pt x="83" y="115"/>
                  <a:pt x="83" y="115"/>
                </a:cubicBezTo>
                <a:cubicBezTo>
                  <a:pt x="84" y="115"/>
                  <a:pt x="84" y="115"/>
                  <a:pt x="84" y="115"/>
                </a:cubicBezTo>
                <a:cubicBezTo>
                  <a:pt x="84" y="114"/>
                  <a:pt x="84" y="114"/>
                  <a:pt x="84" y="114"/>
                </a:cubicBezTo>
                <a:cubicBezTo>
                  <a:pt x="84" y="114"/>
                  <a:pt x="84" y="114"/>
                  <a:pt x="84" y="114"/>
                </a:cubicBezTo>
                <a:cubicBezTo>
                  <a:pt x="84" y="113"/>
                  <a:pt x="84" y="113"/>
                  <a:pt x="84" y="113"/>
                </a:cubicBezTo>
                <a:cubicBezTo>
                  <a:pt x="85" y="113"/>
                  <a:pt x="85" y="113"/>
                  <a:pt x="85" y="113"/>
                </a:cubicBezTo>
                <a:cubicBezTo>
                  <a:pt x="85" y="113"/>
                  <a:pt x="85" y="113"/>
                  <a:pt x="85" y="113"/>
                </a:cubicBezTo>
                <a:cubicBezTo>
                  <a:pt x="85" y="112"/>
                  <a:pt x="85" y="112"/>
                  <a:pt x="85" y="112"/>
                </a:cubicBezTo>
                <a:cubicBezTo>
                  <a:pt x="85" y="112"/>
                  <a:pt x="85" y="112"/>
                  <a:pt x="85" y="112"/>
                </a:cubicBezTo>
                <a:cubicBezTo>
                  <a:pt x="86" y="112"/>
                  <a:pt x="86" y="112"/>
                  <a:pt x="86" y="112"/>
                </a:cubicBezTo>
                <a:cubicBezTo>
                  <a:pt x="86" y="111"/>
                  <a:pt x="86" y="111"/>
                  <a:pt x="86" y="111"/>
                </a:cubicBezTo>
                <a:cubicBezTo>
                  <a:pt x="86" y="111"/>
                  <a:pt x="86" y="111"/>
                  <a:pt x="86" y="111"/>
                </a:cubicBezTo>
                <a:cubicBezTo>
                  <a:pt x="86" y="110"/>
                  <a:pt x="86" y="110"/>
                  <a:pt x="86" y="110"/>
                </a:cubicBezTo>
                <a:cubicBezTo>
                  <a:pt x="86" y="109"/>
                  <a:pt x="87" y="110"/>
                  <a:pt x="87" y="111"/>
                </a:cubicBezTo>
                <a:cubicBezTo>
                  <a:pt x="87" y="111"/>
                  <a:pt x="87" y="111"/>
                  <a:pt x="87" y="111"/>
                </a:cubicBezTo>
                <a:cubicBezTo>
                  <a:pt x="87" y="111"/>
                  <a:pt x="87" y="111"/>
                  <a:pt x="87" y="111"/>
                </a:cubicBezTo>
                <a:cubicBezTo>
                  <a:pt x="88" y="111"/>
                  <a:pt x="88" y="111"/>
                  <a:pt x="88" y="111"/>
                </a:cubicBezTo>
                <a:cubicBezTo>
                  <a:pt x="88" y="111"/>
                  <a:pt x="88" y="111"/>
                  <a:pt x="88" y="111"/>
                </a:cubicBezTo>
                <a:cubicBezTo>
                  <a:pt x="88" y="112"/>
                  <a:pt x="88" y="112"/>
                  <a:pt x="88" y="112"/>
                </a:cubicBezTo>
                <a:cubicBezTo>
                  <a:pt x="88" y="111"/>
                  <a:pt x="89" y="111"/>
                  <a:pt x="89" y="110"/>
                </a:cubicBezTo>
                <a:cubicBezTo>
                  <a:pt x="89" y="110"/>
                  <a:pt x="89" y="110"/>
                  <a:pt x="88" y="109"/>
                </a:cubicBezTo>
                <a:cubicBezTo>
                  <a:pt x="88" y="109"/>
                  <a:pt x="88" y="109"/>
                  <a:pt x="88" y="109"/>
                </a:cubicBezTo>
                <a:cubicBezTo>
                  <a:pt x="88" y="108"/>
                  <a:pt x="88" y="108"/>
                  <a:pt x="88" y="108"/>
                </a:cubicBezTo>
                <a:cubicBezTo>
                  <a:pt x="88" y="108"/>
                  <a:pt x="88" y="108"/>
                  <a:pt x="88" y="108"/>
                </a:cubicBezTo>
                <a:cubicBezTo>
                  <a:pt x="87" y="108"/>
                  <a:pt x="87" y="108"/>
                  <a:pt x="87" y="108"/>
                </a:cubicBezTo>
                <a:cubicBezTo>
                  <a:pt x="87" y="108"/>
                  <a:pt x="87" y="108"/>
                  <a:pt x="87" y="108"/>
                </a:cubicBezTo>
                <a:cubicBezTo>
                  <a:pt x="86" y="109"/>
                  <a:pt x="86" y="109"/>
                  <a:pt x="86" y="109"/>
                </a:cubicBezTo>
                <a:cubicBezTo>
                  <a:pt x="86" y="109"/>
                  <a:pt x="86" y="109"/>
                  <a:pt x="86" y="109"/>
                </a:cubicBezTo>
                <a:cubicBezTo>
                  <a:pt x="86" y="109"/>
                  <a:pt x="86" y="109"/>
                  <a:pt x="86" y="109"/>
                </a:cubicBezTo>
                <a:cubicBezTo>
                  <a:pt x="85" y="109"/>
                  <a:pt x="85" y="109"/>
                  <a:pt x="85" y="109"/>
                </a:cubicBezTo>
                <a:cubicBezTo>
                  <a:pt x="85" y="109"/>
                  <a:pt x="85" y="109"/>
                  <a:pt x="85" y="109"/>
                </a:cubicBezTo>
                <a:cubicBezTo>
                  <a:pt x="85" y="108"/>
                  <a:pt x="85" y="108"/>
                  <a:pt x="85" y="108"/>
                </a:cubicBezTo>
                <a:cubicBezTo>
                  <a:pt x="84" y="108"/>
                  <a:pt x="83" y="108"/>
                  <a:pt x="83" y="108"/>
                </a:cubicBezTo>
                <a:cubicBezTo>
                  <a:pt x="82" y="108"/>
                  <a:pt x="82" y="108"/>
                  <a:pt x="81" y="108"/>
                </a:cubicBezTo>
                <a:cubicBezTo>
                  <a:pt x="81" y="107"/>
                  <a:pt x="81" y="107"/>
                  <a:pt x="81" y="107"/>
                </a:cubicBezTo>
                <a:cubicBezTo>
                  <a:pt x="81" y="107"/>
                  <a:pt x="81" y="106"/>
                  <a:pt x="81" y="106"/>
                </a:cubicBezTo>
                <a:cubicBezTo>
                  <a:pt x="81" y="106"/>
                  <a:pt x="81" y="106"/>
                  <a:pt x="81" y="106"/>
                </a:cubicBezTo>
                <a:cubicBezTo>
                  <a:pt x="81" y="106"/>
                  <a:pt x="81" y="106"/>
                  <a:pt x="81" y="106"/>
                </a:cubicBezTo>
                <a:cubicBezTo>
                  <a:pt x="81" y="105"/>
                  <a:pt x="81" y="105"/>
                  <a:pt x="81" y="105"/>
                </a:cubicBezTo>
                <a:cubicBezTo>
                  <a:pt x="81" y="105"/>
                  <a:pt x="81" y="105"/>
                  <a:pt x="81" y="105"/>
                </a:cubicBezTo>
                <a:cubicBezTo>
                  <a:pt x="81" y="104"/>
                  <a:pt x="81" y="104"/>
                  <a:pt x="81" y="104"/>
                </a:cubicBezTo>
                <a:cubicBezTo>
                  <a:pt x="81" y="104"/>
                  <a:pt x="81" y="104"/>
                  <a:pt x="81" y="104"/>
                </a:cubicBezTo>
                <a:cubicBezTo>
                  <a:pt x="81" y="103"/>
                  <a:pt x="81" y="103"/>
                  <a:pt x="81" y="103"/>
                </a:cubicBezTo>
                <a:cubicBezTo>
                  <a:pt x="81" y="103"/>
                  <a:pt x="81" y="103"/>
                  <a:pt x="81" y="103"/>
                </a:cubicBezTo>
                <a:cubicBezTo>
                  <a:pt x="81" y="103"/>
                  <a:pt x="81" y="103"/>
                  <a:pt x="81" y="103"/>
                </a:cubicBezTo>
                <a:cubicBezTo>
                  <a:pt x="81" y="103"/>
                  <a:pt x="81" y="103"/>
                  <a:pt x="81" y="103"/>
                </a:cubicBezTo>
                <a:cubicBezTo>
                  <a:pt x="81" y="103"/>
                  <a:pt x="80" y="103"/>
                  <a:pt x="80" y="102"/>
                </a:cubicBezTo>
                <a:cubicBezTo>
                  <a:pt x="80" y="102"/>
                  <a:pt x="80" y="102"/>
                  <a:pt x="80" y="102"/>
                </a:cubicBezTo>
                <a:cubicBezTo>
                  <a:pt x="80" y="102"/>
                  <a:pt x="80" y="102"/>
                  <a:pt x="80" y="102"/>
                </a:cubicBezTo>
                <a:cubicBezTo>
                  <a:pt x="79" y="101"/>
                  <a:pt x="79" y="101"/>
                  <a:pt x="79" y="101"/>
                </a:cubicBezTo>
                <a:cubicBezTo>
                  <a:pt x="79" y="100"/>
                  <a:pt x="79" y="100"/>
                  <a:pt x="79" y="100"/>
                </a:cubicBezTo>
                <a:cubicBezTo>
                  <a:pt x="78" y="100"/>
                  <a:pt x="78" y="100"/>
                  <a:pt x="78" y="100"/>
                </a:cubicBezTo>
                <a:cubicBezTo>
                  <a:pt x="77" y="100"/>
                  <a:pt x="77" y="100"/>
                  <a:pt x="77" y="100"/>
                </a:cubicBezTo>
                <a:cubicBezTo>
                  <a:pt x="76" y="100"/>
                  <a:pt x="76" y="100"/>
                  <a:pt x="76" y="100"/>
                </a:cubicBezTo>
                <a:cubicBezTo>
                  <a:pt x="76" y="100"/>
                  <a:pt x="75" y="101"/>
                  <a:pt x="75" y="101"/>
                </a:cubicBezTo>
                <a:cubicBezTo>
                  <a:pt x="75" y="101"/>
                  <a:pt x="75" y="101"/>
                  <a:pt x="75" y="101"/>
                </a:cubicBezTo>
                <a:cubicBezTo>
                  <a:pt x="74" y="101"/>
                  <a:pt x="74" y="101"/>
                  <a:pt x="74" y="101"/>
                </a:cubicBezTo>
                <a:cubicBezTo>
                  <a:pt x="73" y="101"/>
                  <a:pt x="73" y="101"/>
                  <a:pt x="73" y="101"/>
                </a:cubicBezTo>
                <a:cubicBezTo>
                  <a:pt x="74" y="101"/>
                  <a:pt x="74" y="101"/>
                  <a:pt x="74" y="101"/>
                </a:cubicBezTo>
                <a:cubicBezTo>
                  <a:pt x="73" y="101"/>
                  <a:pt x="73" y="101"/>
                  <a:pt x="73" y="101"/>
                </a:cubicBezTo>
                <a:cubicBezTo>
                  <a:pt x="73" y="101"/>
                  <a:pt x="73" y="101"/>
                  <a:pt x="73" y="101"/>
                </a:cubicBezTo>
                <a:cubicBezTo>
                  <a:pt x="72" y="102"/>
                  <a:pt x="72" y="102"/>
                  <a:pt x="72" y="102"/>
                </a:cubicBezTo>
                <a:cubicBezTo>
                  <a:pt x="73" y="101"/>
                  <a:pt x="73" y="101"/>
                  <a:pt x="73" y="101"/>
                </a:cubicBezTo>
                <a:cubicBezTo>
                  <a:pt x="72" y="101"/>
                  <a:pt x="71" y="101"/>
                  <a:pt x="71" y="101"/>
                </a:cubicBezTo>
                <a:cubicBezTo>
                  <a:pt x="70" y="101"/>
                  <a:pt x="70" y="101"/>
                  <a:pt x="70" y="101"/>
                </a:cubicBezTo>
                <a:cubicBezTo>
                  <a:pt x="68" y="100"/>
                  <a:pt x="66" y="100"/>
                  <a:pt x="64" y="99"/>
                </a:cubicBezTo>
                <a:cubicBezTo>
                  <a:pt x="64" y="98"/>
                  <a:pt x="63" y="98"/>
                  <a:pt x="63" y="98"/>
                </a:cubicBezTo>
                <a:cubicBezTo>
                  <a:pt x="10" y="94"/>
                  <a:pt x="10" y="94"/>
                  <a:pt x="10" y="94"/>
                </a:cubicBezTo>
                <a:cubicBezTo>
                  <a:pt x="10" y="94"/>
                  <a:pt x="10" y="94"/>
                  <a:pt x="10" y="94"/>
                </a:cubicBezTo>
                <a:cubicBezTo>
                  <a:pt x="10" y="94"/>
                  <a:pt x="10" y="94"/>
                  <a:pt x="10" y="93"/>
                </a:cubicBezTo>
                <a:cubicBezTo>
                  <a:pt x="9" y="93"/>
                  <a:pt x="9" y="93"/>
                  <a:pt x="9" y="93"/>
                </a:cubicBezTo>
                <a:cubicBezTo>
                  <a:pt x="10" y="93"/>
                  <a:pt x="10" y="93"/>
                  <a:pt x="10" y="93"/>
                </a:cubicBezTo>
                <a:cubicBezTo>
                  <a:pt x="9" y="92"/>
                  <a:pt x="9" y="92"/>
                  <a:pt x="9" y="91"/>
                </a:cubicBezTo>
                <a:cubicBezTo>
                  <a:pt x="8" y="92"/>
                  <a:pt x="8" y="92"/>
                  <a:pt x="8" y="93"/>
                </a:cubicBezTo>
                <a:cubicBezTo>
                  <a:pt x="8" y="93"/>
                  <a:pt x="9" y="94"/>
                  <a:pt x="9" y="94"/>
                </a:cubicBezTo>
                <a:cubicBezTo>
                  <a:pt x="9" y="95"/>
                  <a:pt x="9" y="95"/>
                  <a:pt x="9" y="96"/>
                </a:cubicBezTo>
                <a:cubicBezTo>
                  <a:pt x="8" y="96"/>
                  <a:pt x="8" y="96"/>
                  <a:pt x="8" y="96"/>
                </a:cubicBezTo>
                <a:cubicBezTo>
                  <a:pt x="5" y="95"/>
                  <a:pt x="3" y="92"/>
                  <a:pt x="3" y="90"/>
                </a:cubicBezTo>
                <a:cubicBezTo>
                  <a:pt x="4" y="90"/>
                  <a:pt x="4" y="89"/>
                  <a:pt x="5" y="89"/>
                </a:cubicBezTo>
                <a:cubicBezTo>
                  <a:pt x="5" y="90"/>
                  <a:pt x="6" y="90"/>
                  <a:pt x="7" y="91"/>
                </a:cubicBezTo>
                <a:cubicBezTo>
                  <a:pt x="7" y="89"/>
                  <a:pt x="7" y="89"/>
                  <a:pt x="7" y="89"/>
                </a:cubicBezTo>
                <a:cubicBezTo>
                  <a:pt x="6" y="89"/>
                  <a:pt x="6" y="89"/>
                  <a:pt x="6" y="89"/>
                </a:cubicBezTo>
                <a:cubicBezTo>
                  <a:pt x="6" y="89"/>
                  <a:pt x="6" y="89"/>
                  <a:pt x="6" y="89"/>
                </a:cubicBezTo>
                <a:cubicBezTo>
                  <a:pt x="5" y="89"/>
                  <a:pt x="5" y="89"/>
                  <a:pt x="5" y="89"/>
                </a:cubicBezTo>
                <a:cubicBezTo>
                  <a:pt x="6" y="88"/>
                  <a:pt x="6" y="87"/>
                  <a:pt x="6" y="86"/>
                </a:cubicBezTo>
                <a:cubicBezTo>
                  <a:pt x="6" y="86"/>
                  <a:pt x="6" y="86"/>
                  <a:pt x="6" y="86"/>
                </a:cubicBezTo>
                <a:cubicBezTo>
                  <a:pt x="6" y="85"/>
                  <a:pt x="6" y="85"/>
                  <a:pt x="6" y="85"/>
                </a:cubicBezTo>
                <a:cubicBezTo>
                  <a:pt x="6" y="85"/>
                  <a:pt x="6" y="85"/>
                  <a:pt x="6" y="85"/>
                </a:cubicBezTo>
                <a:cubicBezTo>
                  <a:pt x="6" y="84"/>
                  <a:pt x="6" y="84"/>
                  <a:pt x="6" y="84"/>
                </a:cubicBezTo>
                <a:cubicBezTo>
                  <a:pt x="6" y="84"/>
                  <a:pt x="6" y="84"/>
                  <a:pt x="6" y="84"/>
                </a:cubicBezTo>
                <a:cubicBezTo>
                  <a:pt x="7" y="84"/>
                  <a:pt x="7" y="83"/>
                  <a:pt x="8" y="83"/>
                </a:cubicBezTo>
                <a:cubicBezTo>
                  <a:pt x="7" y="83"/>
                  <a:pt x="7" y="83"/>
                  <a:pt x="7" y="83"/>
                </a:cubicBezTo>
                <a:cubicBezTo>
                  <a:pt x="7" y="83"/>
                  <a:pt x="7" y="83"/>
                  <a:pt x="7" y="83"/>
                </a:cubicBezTo>
                <a:cubicBezTo>
                  <a:pt x="7" y="83"/>
                  <a:pt x="7" y="83"/>
                  <a:pt x="7" y="83"/>
                </a:cubicBezTo>
                <a:cubicBezTo>
                  <a:pt x="6" y="83"/>
                  <a:pt x="6" y="83"/>
                  <a:pt x="6" y="83"/>
                </a:cubicBezTo>
                <a:cubicBezTo>
                  <a:pt x="5" y="82"/>
                  <a:pt x="5" y="82"/>
                  <a:pt x="5" y="82"/>
                </a:cubicBezTo>
                <a:cubicBezTo>
                  <a:pt x="6" y="82"/>
                  <a:pt x="6" y="81"/>
                  <a:pt x="6" y="81"/>
                </a:cubicBezTo>
                <a:cubicBezTo>
                  <a:pt x="6" y="81"/>
                  <a:pt x="6" y="81"/>
                  <a:pt x="6" y="81"/>
                </a:cubicBezTo>
                <a:cubicBezTo>
                  <a:pt x="7" y="81"/>
                  <a:pt x="7" y="81"/>
                  <a:pt x="7" y="81"/>
                </a:cubicBezTo>
                <a:cubicBezTo>
                  <a:pt x="7" y="80"/>
                  <a:pt x="7" y="80"/>
                  <a:pt x="8" y="79"/>
                </a:cubicBezTo>
                <a:cubicBezTo>
                  <a:pt x="7" y="79"/>
                  <a:pt x="7" y="78"/>
                  <a:pt x="6" y="78"/>
                </a:cubicBezTo>
                <a:cubicBezTo>
                  <a:pt x="6" y="78"/>
                  <a:pt x="6" y="79"/>
                  <a:pt x="5" y="79"/>
                </a:cubicBezTo>
                <a:cubicBezTo>
                  <a:pt x="5" y="79"/>
                  <a:pt x="5" y="78"/>
                  <a:pt x="5" y="78"/>
                </a:cubicBezTo>
                <a:cubicBezTo>
                  <a:pt x="4" y="78"/>
                  <a:pt x="4" y="79"/>
                  <a:pt x="4" y="79"/>
                </a:cubicBezTo>
                <a:cubicBezTo>
                  <a:pt x="4" y="79"/>
                  <a:pt x="4" y="78"/>
                  <a:pt x="4" y="78"/>
                </a:cubicBezTo>
                <a:cubicBezTo>
                  <a:pt x="4" y="77"/>
                  <a:pt x="5" y="77"/>
                  <a:pt x="5" y="76"/>
                </a:cubicBezTo>
                <a:cubicBezTo>
                  <a:pt x="6" y="76"/>
                  <a:pt x="5" y="75"/>
                  <a:pt x="5" y="75"/>
                </a:cubicBezTo>
                <a:cubicBezTo>
                  <a:pt x="6" y="75"/>
                  <a:pt x="6" y="75"/>
                  <a:pt x="6" y="75"/>
                </a:cubicBezTo>
                <a:cubicBezTo>
                  <a:pt x="6" y="75"/>
                  <a:pt x="7" y="76"/>
                  <a:pt x="7" y="76"/>
                </a:cubicBezTo>
                <a:cubicBezTo>
                  <a:pt x="7" y="76"/>
                  <a:pt x="7" y="76"/>
                  <a:pt x="7" y="76"/>
                </a:cubicBezTo>
                <a:cubicBezTo>
                  <a:pt x="8" y="75"/>
                  <a:pt x="8" y="75"/>
                  <a:pt x="8" y="75"/>
                </a:cubicBezTo>
                <a:cubicBezTo>
                  <a:pt x="9" y="76"/>
                  <a:pt x="9" y="76"/>
                  <a:pt x="9" y="76"/>
                </a:cubicBezTo>
                <a:cubicBezTo>
                  <a:pt x="8" y="76"/>
                  <a:pt x="8" y="77"/>
                  <a:pt x="7" y="77"/>
                </a:cubicBezTo>
                <a:cubicBezTo>
                  <a:pt x="8" y="78"/>
                  <a:pt x="8" y="78"/>
                  <a:pt x="8" y="78"/>
                </a:cubicBezTo>
                <a:cubicBezTo>
                  <a:pt x="8" y="78"/>
                  <a:pt x="8" y="78"/>
                  <a:pt x="8" y="78"/>
                </a:cubicBezTo>
                <a:cubicBezTo>
                  <a:pt x="8" y="79"/>
                  <a:pt x="8" y="79"/>
                  <a:pt x="8" y="79"/>
                </a:cubicBezTo>
                <a:cubicBezTo>
                  <a:pt x="9" y="78"/>
                  <a:pt x="10" y="77"/>
                  <a:pt x="11" y="75"/>
                </a:cubicBezTo>
                <a:cubicBezTo>
                  <a:pt x="11" y="75"/>
                  <a:pt x="10" y="74"/>
                  <a:pt x="10" y="74"/>
                </a:cubicBezTo>
                <a:cubicBezTo>
                  <a:pt x="10" y="73"/>
                  <a:pt x="10" y="73"/>
                  <a:pt x="10" y="73"/>
                </a:cubicBezTo>
                <a:cubicBezTo>
                  <a:pt x="10" y="73"/>
                  <a:pt x="10" y="73"/>
                  <a:pt x="10" y="73"/>
                </a:cubicBezTo>
                <a:cubicBezTo>
                  <a:pt x="10" y="73"/>
                  <a:pt x="10" y="73"/>
                  <a:pt x="10" y="73"/>
                </a:cubicBezTo>
                <a:cubicBezTo>
                  <a:pt x="10" y="72"/>
                  <a:pt x="10" y="71"/>
                  <a:pt x="10" y="70"/>
                </a:cubicBezTo>
                <a:cubicBezTo>
                  <a:pt x="10" y="70"/>
                  <a:pt x="10" y="69"/>
                  <a:pt x="11" y="69"/>
                </a:cubicBezTo>
                <a:cubicBezTo>
                  <a:pt x="11" y="68"/>
                  <a:pt x="10" y="67"/>
                  <a:pt x="10" y="66"/>
                </a:cubicBezTo>
                <a:cubicBezTo>
                  <a:pt x="10" y="65"/>
                  <a:pt x="10" y="65"/>
                  <a:pt x="10" y="65"/>
                </a:cubicBezTo>
                <a:cubicBezTo>
                  <a:pt x="10" y="65"/>
                  <a:pt x="10" y="65"/>
                  <a:pt x="10" y="65"/>
                </a:cubicBezTo>
                <a:cubicBezTo>
                  <a:pt x="10" y="65"/>
                  <a:pt x="10" y="65"/>
                  <a:pt x="10" y="65"/>
                </a:cubicBezTo>
                <a:cubicBezTo>
                  <a:pt x="9" y="65"/>
                  <a:pt x="9" y="65"/>
                  <a:pt x="9" y="65"/>
                </a:cubicBezTo>
                <a:cubicBezTo>
                  <a:pt x="8" y="66"/>
                  <a:pt x="7" y="67"/>
                  <a:pt x="6" y="67"/>
                </a:cubicBezTo>
                <a:cubicBezTo>
                  <a:pt x="6" y="67"/>
                  <a:pt x="6" y="67"/>
                  <a:pt x="6" y="67"/>
                </a:cubicBezTo>
                <a:cubicBezTo>
                  <a:pt x="5" y="67"/>
                  <a:pt x="5" y="67"/>
                  <a:pt x="5" y="67"/>
                </a:cubicBezTo>
                <a:cubicBezTo>
                  <a:pt x="5" y="67"/>
                  <a:pt x="5" y="66"/>
                  <a:pt x="5" y="66"/>
                </a:cubicBezTo>
                <a:cubicBezTo>
                  <a:pt x="5" y="65"/>
                  <a:pt x="5" y="65"/>
                  <a:pt x="5" y="65"/>
                </a:cubicBezTo>
                <a:cubicBezTo>
                  <a:pt x="5" y="64"/>
                  <a:pt x="5" y="64"/>
                  <a:pt x="4" y="64"/>
                </a:cubicBezTo>
                <a:cubicBezTo>
                  <a:pt x="4" y="64"/>
                  <a:pt x="3" y="64"/>
                  <a:pt x="2" y="64"/>
                </a:cubicBezTo>
                <a:cubicBezTo>
                  <a:pt x="5" y="59"/>
                  <a:pt x="8" y="56"/>
                  <a:pt x="11" y="51"/>
                </a:cubicBezTo>
                <a:cubicBezTo>
                  <a:pt x="15" y="47"/>
                  <a:pt x="18" y="43"/>
                  <a:pt x="21" y="39"/>
                </a:cubicBezTo>
                <a:cubicBezTo>
                  <a:pt x="23" y="37"/>
                  <a:pt x="24" y="36"/>
                  <a:pt x="25" y="35"/>
                </a:cubicBezTo>
                <a:cubicBezTo>
                  <a:pt x="26" y="35"/>
                  <a:pt x="26" y="35"/>
                  <a:pt x="27" y="35"/>
                </a:cubicBezTo>
                <a:cubicBezTo>
                  <a:pt x="27" y="36"/>
                  <a:pt x="28" y="37"/>
                  <a:pt x="29" y="38"/>
                </a:cubicBezTo>
                <a:cubicBezTo>
                  <a:pt x="29" y="38"/>
                  <a:pt x="30" y="38"/>
                  <a:pt x="31" y="38"/>
                </a:cubicBezTo>
                <a:cubicBezTo>
                  <a:pt x="31" y="37"/>
                  <a:pt x="31" y="37"/>
                  <a:pt x="31" y="37"/>
                </a:cubicBezTo>
                <a:cubicBezTo>
                  <a:pt x="31" y="37"/>
                  <a:pt x="32" y="37"/>
                  <a:pt x="33" y="37"/>
                </a:cubicBezTo>
                <a:cubicBezTo>
                  <a:pt x="33" y="37"/>
                  <a:pt x="34" y="36"/>
                  <a:pt x="34" y="36"/>
                </a:cubicBezTo>
                <a:cubicBezTo>
                  <a:pt x="34" y="37"/>
                  <a:pt x="35" y="37"/>
                  <a:pt x="35" y="37"/>
                </a:cubicBezTo>
                <a:cubicBezTo>
                  <a:pt x="37" y="37"/>
                  <a:pt x="38" y="36"/>
                  <a:pt x="40" y="36"/>
                </a:cubicBezTo>
                <a:cubicBezTo>
                  <a:pt x="40" y="36"/>
                  <a:pt x="40" y="36"/>
                  <a:pt x="40" y="36"/>
                </a:cubicBezTo>
                <a:cubicBezTo>
                  <a:pt x="41" y="35"/>
                  <a:pt x="41" y="35"/>
                  <a:pt x="41" y="35"/>
                </a:cubicBezTo>
                <a:cubicBezTo>
                  <a:pt x="41" y="36"/>
                  <a:pt x="41" y="36"/>
                  <a:pt x="41" y="36"/>
                </a:cubicBezTo>
                <a:cubicBezTo>
                  <a:pt x="43" y="36"/>
                  <a:pt x="43" y="36"/>
                  <a:pt x="43" y="36"/>
                </a:cubicBezTo>
                <a:cubicBezTo>
                  <a:pt x="44" y="36"/>
                  <a:pt x="44" y="36"/>
                  <a:pt x="44" y="36"/>
                </a:cubicBezTo>
                <a:cubicBezTo>
                  <a:pt x="44" y="35"/>
                  <a:pt x="44" y="35"/>
                  <a:pt x="44" y="35"/>
                </a:cubicBezTo>
                <a:cubicBezTo>
                  <a:pt x="45" y="35"/>
                  <a:pt x="45" y="35"/>
                  <a:pt x="45" y="35"/>
                </a:cubicBezTo>
                <a:cubicBezTo>
                  <a:pt x="45" y="36"/>
                  <a:pt x="45" y="37"/>
                  <a:pt x="45" y="37"/>
                </a:cubicBezTo>
                <a:cubicBezTo>
                  <a:pt x="44" y="38"/>
                  <a:pt x="45" y="39"/>
                  <a:pt x="46" y="38"/>
                </a:cubicBezTo>
                <a:cubicBezTo>
                  <a:pt x="46" y="37"/>
                  <a:pt x="47" y="37"/>
                  <a:pt x="48" y="36"/>
                </a:cubicBezTo>
                <a:cubicBezTo>
                  <a:pt x="48" y="37"/>
                  <a:pt x="48" y="38"/>
                  <a:pt x="47" y="39"/>
                </a:cubicBezTo>
                <a:cubicBezTo>
                  <a:pt x="48" y="39"/>
                  <a:pt x="49" y="38"/>
                  <a:pt x="50" y="38"/>
                </a:cubicBezTo>
                <a:cubicBezTo>
                  <a:pt x="52" y="38"/>
                  <a:pt x="54" y="40"/>
                  <a:pt x="56" y="41"/>
                </a:cubicBezTo>
                <a:cubicBezTo>
                  <a:pt x="57" y="41"/>
                  <a:pt x="58" y="41"/>
                  <a:pt x="59" y="41"/>
                </a:cubicBezTo>
                <a:cubicBezTo>
                  <a:pt x="60" y="42"/>
                  <a:pt x="60" y="42"/>
                  <a:pt x="60" y="42"/>
                </a:cubicBezTo>
                <a:cubicBezTo>
                  <a:pt x="60" y="42"/>
                  <a:pt x="60" y="43"/>
                  <a:pt x="60" y="43"/>
                </a:cubicBezTo>
                <a:cubicBezTo>
                  <a:pt x="59" y="43"/>
                  <a:pt x="58" y="43"/>
                  <a:pt x="57" y="44"/>
                </a:cubicBezTo>
                <a:cubicBezTo>
                  <a:pt x="58" y="44"/>
                  <a:pt x="59" y="45"/>
                  <a:pt x="60" y="45"/>
                </a:cubicBezTo>
                <a:cubicBezTo>
                  <a:pt x="61" y="45"/>
                  <a:pt x="62" y="45"/>
                  <a:pt x="63" y="45"/>
                </a:cubicBezTo>
                <a:cubicBezTo>
                  <a:pt x="63" y="45"/>
                  <a:pt x="64" y="45"/>
                  <a:pt x="65" y="45"/>
                </a:cubicBezTo>
                <a:cubicBezTo>
                  <a:pt x="65" y="46"/>
                  <a:pt x="66" y="46"/>
                  <a:pt x="67" y="48"/>
                </a:cubicBezTo>
                <a:cubicBezTo>
                  <a:pt x="67" y="47"/>
                  <a:pt x="67" y="46"/>
                  <a:pt x="67" y="46"/>
                </a:cubicBezTo>
                <a:cubicBezTo>
                  <a:pt x="67" y="45"/>
                  <a:pt x="68" y="45"/>
                  <a:pt x="68" y="45"/>
                </a:cubicBezTo>
                <a:cubicBezTo>
                  <a:pt x="68" y="45"/>
                  <a:pt x="67" y="44"/>
                  <a:pt x="67" y="44"/>
                </a:cubicBezTo>
                <a:cubicBezTo>
                  <a:pt x="68" y="43"/>
                  <a:pt x="70" y="43"/>
                  <a:pt x="72" y="43"/>
                </a:cubicBezTo>
                <a:cubicBezTo>
                  <a:pt x="72" y="43"/>
                  <a:pt x="72" y="44"/>
                  <a:pt x="72" y="45"/>
                </a:cubicBezTo>
                <a:cubicBezTo>
                  <a:pt x="73" y="45"/>
                  <a:pt x="73" y="45"/>
                  <a:pt x="73" y="45"/>
                </a:cubicBezTo>
                <a:cubicBezTo>
                  <a:pt x="73" y="45"/>
                  <a:pt x="74" y="45"/>
                  <a:pt x="74" y="45"/>
                </a:cubicBezTo>
                <a:cubicBezTo>
                  <a:pt x="75" y="46"/>
                  <a:pt x="75" y="46"/>
                  <a:pt x="76" y="47"/>
                </a:cubicBezTo>
                <a:cubicBezTo>
                  <a:pt x="77" y="47"/>
                  <a:pt x="78" y="46"/>
                  <a:pt x="80" y="47"/>
                </a:cubicBezTo>
                <a:cubicBezTo>
                  <a:pt x="81" y="47"/>
                  <a:pt x="81" y="47"/>
                  <a:pt x="81" y="47"/>
                </a:cubicBezTo>
                <a:cubicBezTo>
                  <a:pt x="81" y="46"/>
                  <a:pt x="81" y="46"/>
                  <a:pt x="81" y="45"/>
                </a:cubicBezTo>
                <a:cubicBezTo>
                  <a:pt x="82" y="45"/>
                  <a:pt x="83" y="45"/>
                  <a:pt x="83" y="45"/>
                </a:cubicBezTo>
                <a:cubicBezTo>
                  <a:pt x="82" y="44"/>
                  <a:pt x="81" y="44"/>
                  <a:pt x="81" y="43"/>
                </a:cubicBezTo>
                <a:cubicBezTo>
                  <a:pt x="81" y="43"/>
                  <a:pt x="82" y="43"/>
                  <a:pt x="82" y="43"/>
                </a:cubicBezTo>
                <a:cubicBezTo>
                  <a:pt x="83" y="42"/>
                  <a:pt x="84" y="41"/>
                  <a:pt x="85" y="41"/>
                </a:cubicBezTo>
                <a:cubicBezTo>
                  <a:pt x="86" y="42"/>
                  <a:pt x="86" y="43"/>
                  <a:pt x="87" y="45"/>
                </a:cubicBezTo>
                <a:cubicBezTo>
                  <a:pt x="86" y="45"/>
                  <a:pt x="85" y="45"/>
                  <a:pt x="85" y="45"/>
                </a:cubicBezTo>
                <a:cubicBezTo>
                  <a:pt x="84" y="45"/>
                  <a:pt x="84" y="45"/>
                  <a:pt x="84" y="45"/>
                </a:cubicBezTo>
                <a:cubicBezTo>
                  <a:pt x="84" y="46"/>
                  <a:pt x="85" y="46"/>
                  <a:pt x="85" y="46"/>
                </a:cubicBezTo>
                <a:cubicBezTo>
                  <a:pt x="84" y="47"/>
                  <a:pt x="84" y="48"/>
                  <a:pt x="84" y="49"/>
                </a:cubicBezTo>
                <a:cubicBezTo>
                  <a:pt x="84" y="49"/>
                  <a:pt x="84" y="49"/>
                  <a:pt x="85" y="49"/>
                </a:cubicBezTo>
                <a:cubicBezTo>
                  <a:pt x="84" y="48"/>
                  <a:pt x="85" y="47"/>
                  <a:pt x="86" y="47"/>
                </a:cubicBezTo>
                <a:cubicBezTo>
                  <a:pt x="87" y="47"/>
                  <a:pt x="88" y="46"/>
                  <a:pt x="89" y="45"/>
                </a:cubicBezTo>
                <a:cubicBezTo>
                  <a:pt x="88" y="45"/>
                  <a:pt x="88" y="45"/>
                  <a:pt x="88" y="45"/>
                </a:cubicBezTo>
                <a:cubicBezTo>
                  <a:pt x="88" y="44"/>
                  <a:pt x="89" y="44"/>
                  <a:pt x="89" y="43"/>
                </a:cubicBezTo>
                <a:cubicBezTo>
                  <a:pt x="89" y="43"/>
                  <a:pt x="89" y="43"/>
                  <a:pt x="89" y="43"/>
                </a:cubicBezTo>
                <a:cubicBezTo>
                  <a:pt x="88" y="42"/>
                  <a:pt x="87" y="42"/>
                  <a:pt x="87" y="41"/>
                </a:cubicBezTo>
                <a:cubicBezTo>
                  <a:pt x="87" y="41"/>
                  <a:pt x="87" y="40"/>
                  <a:pt x="87" y="40"/>
                </a:cubicBezTo>
                <a:cubicBezTo>
                  <a:pt x="88" y="39"/>
                  <a:pt x="88" y="38"/>
                  <a:pt x="88" y="38"/>
                </a:cubicBezTo>
                <a:cubicBezTo>
                  <a:pt x="89" y="37"/>
                  <a:pt x="90" y="36"/>
                  <a:pt x="91" y="35"/>
                </a:cubicBezTo>
                <a:cubicBezTo>
                  <a:pt x="92" y="34"/>
                  <a:pt x="92" y="32"/>
                  <a:pt x="93" y="31"/>
                </a:cubicBezTo>
                <a:cubicBezTo>
                  <a:pt x="93" y="31"/>
                  <a:pt x="93" y="30"/>
                  <a:pt x="94" y="30"/>
                </a:cubicBezTo>
                <a:cubicBezTo>
                  <a:pt x="94" y="30"/>
                  <a:pt x="94" y="30"/>
                  <a:pt x="94" y="30"/>
                </a:cubicBezTo>
                <a:cubicBezTo>
                  <a:pt x="94" y="29"/>
                  <a:pt x="94" y="29"/>
                  <a:pt x="94" y="29"/>
                </a:cubicBezTo>
                <a:cubicBezTo>
                  <a:pt x="95" y="29"/>
                  <a:pt x="96" y="29"/>
                  <a:pt x="97" y="29"/>
                </a:cubicBezTo>
                <a:cubicBezTo>
                  <a:pt x="97" y="30"/>
                  <a:pt x="97" y="30"/>
                  <a:pt x="97" y="30"/>
                </a:cubicBezTo>
                <a:cubicBezTo>
                  <a:pt x="98" y="30"/>
                  <a:pt x="99" y="30"/>
                  <a:pt x="100" y="30"/>
                </a:cubicBezTo>
                <a:cubicBezTo>
                  <a:pt x="99" y="31"/>
                  <a:pt x="98" y="32"/>
                  <a:pt x="97" y="33"/>
                </a:cubicBezTo>
                <a:cubicBezTo>
                  <a:pt x="96" y="33"/>
                  <a:pt x="95" y="33"/>
                  <a:pt x="94" y="33"/>
                </a:cubicBezTo>
                <a:cubicBezTo>
                  <a:pt x="94" y="34"/>
                  <a:pt x="94" y="34"/>
                  <a:pt x="94" y="35"/>
                </a:cubicBezTo>
                <a:cubicBezTo>
                  <a:pt x="93" y="35"/>
                  <a:pt x="93" y="35"/>
                  <a:pt x="92" y="36"/>
                </a:cubicBezTo>
                <a:cubicBezTo>
                  <a:pt x="92" y="36"/>
                  <a:pt x="93" y="37"/>
                  <a:pt x="93" y="37"/>
                </a:cubicBezTo>
                <a:cubicBezTo>
                  <a:pt x="93" y="38"/>
                  <a:pt x="93" y="39"/>
                  <a:pt x="93" y="39"/>
                </a:cubicBezTo>
                <a:cubicBezTo>
                  <a:pt x="93" y="40"/>
                  <a:pt x="94" y="41"/>
                  <a:pt x="94" y="41"/>
                </a:cubicBezTo>
                <a:cubicBezTo>
                  <a:pt x="93" y="42"/>
                  <a:pt x="92" y="42"/>
                  <a:pt x="92" y="42"/>
                </a:cubicBezTo>
                <a:cubicBezTo>
                  <a:pt x="93" y="43"/>
                  <a:pt x="93" y="43"/>
                  <a:pt x="94" y="43"/>
                </a:cubicBezTo>
                <a:cubicBezTo>
                  <a:pt x="94" y="44"/>
                  <a:pt x="93" y="44"/>
                  <a:pt x="94" y="45"/>
                </a:cubicBezTo>
                <a:cubicBezTo>
                  <a:pt x="94" y="46"/>
                  <a:pt x="93" y="46"/>
                  <a:pt x="93" y="47"/>
                </a:cubicBezTo>
                <a:cubicBezTo>
                  <a:pt x="94" y="46"/>
                  <a:pt x="95" y="45"/>
                  <a:pt x="96" y="44"/>
                </a:cubicBezTo>
                <a:cubicBezTo>
                  <a:pt x="96" y="44"/>
                  <a:pt x="97" y="45"/>
                  <a:pt x="97" y="45"/>
                </a:cubicBezTo>
                <a:cubicBezTo>
                  <a:pt x="97" y="46"/>
                  <a:pt x="97" y="47"/>
                  <a:pt x="97" y="47"/>
                </a:cubicBezTo>
                <a:cubicBezTo>
                  <a:pt x="96" y="47"/>
                  <a:pt x="96" y="47"/>
                  <a:pt x="96" y="47"/>
                </a:cubicBezTo>
                <a:cubicBezTo>
                  <a:pt x="96" y="48"/>
                  <a:pt x="96" y="49"/>
                  <a:pt x="96" y="50"/>
                </a:cubicBezTo>
                <a:cubicBezTo>
                  <a:pt x="97" y="50"/>
                  <a:pt x="97" y="50"/>
                  <a:pt x="98" y="50"/>
                </a:cubicBezTo>
                <a:cubicBezTo>
                  <a:pt x="98" y="49"/>
                  <a:pt x="98" y="48"/>
                  <a:pt x="98" y="47"/>
                </a:cubicBezTo>
                <a:cubicBezTo>
                  <a:pt x="99" y="48"/>
                  <a:pt x="99" y="48"/>
                  <a:pt x="99" y="48"/>
                </a:cubicBezTo>
                <a:cubicBezTo>
                  <a:pt x="100" y="47"/>
                  <a:pt x="100" y="46"/>
                  <a:pt x="101" y="46"/>
                </a:cubicBezTo>
                <a:cubicBezTo>
                  <a:pt x="101" y="46"/>
                  <a:pt x="101" y="46"/>
                  <a:pt x="101" y="46"/>
                </a:cubicBezTo>
                <a:cubicBezTo>
                  <a:pt x="102" y="45"/>
                  <a:pt x="102" y="45"/>
                  <a:pt x="102" y="45"/>
                </a:cubicBezTo>
                <a:cubicBezTo>
                  <a:pt x="101" y="44"/>
                  <a:pt x="101" y="44"/>
                  <a:pt x="102" y="43"/>
                </a:cubicBezTo>
                <a:cubicBezTo>
                  <a:pt x="103" y="43"/>
                  <a:pt x="104" y="43"/>
                  <a:pt x="105" y="43"/>
                </a:cubicBezTo>
                <a:cubicBezTo>
                  <a:pt x="106" y="44"/>
                  <a:pt x="106" y="45"/>
                  <a:pt x="107" y="45"/>
                </a:cubicBezTo>
                <a:cubicBezTo>
                  <a:pt x="107" y="46"/>
                  <a:pt x="107" y="46"/>
                  <a:pt x="107" y="47"/>
                </a:cubicBezTo>
                <a:cubicBezTo>
                  <a:pt x="106" y="47"/>
                  <a:pt x="106" y="47"/>
                  <a:pt x="105" y="47"/>
                </a:cubicBezTo>
                <a:cubicBezTo>
                  <a:pt x="105" y="48"/>
                  <a:pt x="105" y="48"/>
                  <a:pt x="105" y="49"/>
                </a:cubicBezTo>
                <a:cubicBezTo>
                  <a:pt x="105" y="49"/>
                  <a:pt x="105" y="50"/>
                  <a:pt x="106" y="50"/>
                </a:cubicBezTo>
                <a:cubicBezTo>
                  <a:pt x="105" y="52"/>
                  <a:pt x="103" y="53"/>
                  <a:pt x="101" y="53"/>
                </a:cubicBezTo>
                <a:cubicBezTo>
                  <a:pt x="101" y="52"/>
                  <a:pt x="101" y="52"/>
                  <a:pt x="101" y="52"/>
                </a:cubicBezTo>
                <a:cubicBezTo>
                  <a:pt x="101" y="54"/>
                  <a:pt x="101" y="54"/>
                  <a:pt x="101" y="54"/>
                </a:cubicBezTo>
                <a:cubicBezTo>
                  <a:pt x="100" y="53"/>
                  <a:pt x="100" y="53"/>
                  <a:pt x="100" y="53"/>
                </a:cubicBezTo>
                <a:cubicBezTo>
                  <a:pt x="99" y="54"/>
                  <a:pt x="99" y="54"/>
                  <a:pt x="99" y="54"/>
                </a:cubicBezTo>
                <a:cubicBezTo>
                  <a:pt x="99" y="53"/>
                  <a:pt x="98" y="52"/>
                  <a:pt x="97" y="52"/>
                </a:cubicBezTo>
                <a:cubicBezTo>
                  <a:pt x="97" y="53"/>
                  <a:pt x="97" y="53"/>
                  <a:pt x="97" y="53"/>
                </a:cubicBezTo>
                <a:cubicBezTo>
                  <a:pt x="96" y="54"/>
                  <a:pt x="95" y="55"/>
                  <a:pt x="95" y="56"/>
                </a:cubicBezTo>
                <a:cubicBezTo>
                  <a:pt x="94" y="57"/>
                  <a:pt x="93" y="58"/>
                  <a:pt x="92" y="59"/>
                </a:cubicBezTo>
                <a:cubicBezTo>
                  <a:pt x="91" y="59"/>
                  <a:pt x="90" y="59"/>
                  <a:pt x="89" y="59"/>
                </a:cubicBezTo>
                <a:cubicBezTo>
                  <a:pt x="89" y="60"/>
                  <a:pt x="89" y="60"/>
                  <a:pt x="89" y="60"/>
                </a:cubicBezTo>
                <a:cubicBezTo>
                  <a:pt x="88" y="60"/>
                  <a:pt x="87" y="60"/>
                  <a:pt x="87" y="60"/>
                </a:cubicBezTo>
                <a:cubicBezTo>
                  <a:pt x="87" y="60"/>
                  <a:pt x="87" y="60"/>
                  <a:pt x="87" y="60"/>
                </a:cubicBezTo>
                <a:cubicBezTo>
                  <a:pt x="86" y="60"/>
                  <a:pt x="86" y="60"/>
                  <a:pt x="86" y="60"/>
                </a:cubicBezTo>
                <a:cubicBezTo>
                  <a:pt x="87" y="60"/>
                  <a:pt x="87" y="60"/>
                  <a:pt x="87" y="60"/>
                </a:cubicBezTo>
                <a:cubicBezTo>
                  <a:pt x="87" y="61"/>
                  <a:pt x="87" y="61"/>
                  <a:pt x="87" y="61"/>
                </a:cubicBezTo>
                <a:cubicBezTo>
                  <a:pt x="87" y="61"/>
                  <a:pt x="87" y="61"/>
                  <a:pt x="87" y="62"/>
                </a:cubicBezTo>
                <a:cubicBezTo>
                  <a:pt x="86" y="62"/>
                  <a:pt x="86" y="62"/>
                  <a:pt x="85" y="62"/>
                </a:cubicBezTo>
                <a:cubicBezTo>
                  <a:pt x="85" y="62"/>
                  <a:pt x="85" y="62"/>
                  <a:pt x="84" y="62"/>
                </a:cubicBezTo>
                <a:cubicBezTo>
                  <a:pt x="84" y="62"/>
                  <a:pt x="84" y="62"/>
                  <a:pt x="84" y="62"/>
                </a:cubicBezTo>
                <a:cubicBezTo>
                  <a:pt x="82" y="64"/>
                  <a:pt x="79" y="66"/>
                  <a:pt x="77" y="69"/>
                </a:cubicBezTo>
                <a:cubicBezTo>
                  <a:pt x="76" y="70"/>
                  <a:pt x="76" y="71"/>
                  <a:pt x="76" y="73"/>
                </a:cubicBezTo>
                <a:cubicBezTo>
                  <a:pt x="78" y="73"/>
                  <a:pt x="78" y="73"/>
                  <a:pt x="78" y="73"/>
                </a:cubicBezTo>
                <a:cubicBezTo>
                  <a:pt x="78" y="74"/>
                  <a:pt x="78" y="76"/>
                  <a:pt x="78" y="78"/>
                </a:cubicBezTo>
                <a:cubicBezTo>
                  <a:pt x="78" y="77"/>
                  <a:pt x="79" y="77"/>
                  <a:pt x="80" y="77"/>
                </a:cubicBezTo>
                <a:cubicBezTo>
                  <a:pt x="81" y="78"/>
                  <a:pt x="82" y="78"/>
                  <a:pt x="83" y="79"/>
                </a:cubicBezTo>
                <a:cubicBezTo>
                  <a:pt x="84" y="79"/>
                  <a:pt x="84" y="80"/>
                  <a:pt x="85" y="81"/>
                </a:cubicBezTo>
                <a:cubicBezTo>
                  <a:pt x="86" y="82"/>
                  <a:pt x="87" y="82"/>
                  <a:pt x="88" y="83"/>
                </a:cubicBezTo>
                <a:cubicBezTo>
                  <a:pt x="90" y="83"/>
                  <a:pt x="91" y="84"/>
                  <a:pt x="93" y="84"/>
                </a:cubicBezTo>
                <a:cubicBezTo>
                  <a:pt x="93" y="85"/>
                  <a:pt x="92" y="86"/>
                  <a:pt x="92" y="87"/>
                </a:cubicBezTo>
                <a:cubicBezTo>
                  <a:pt x="92" y="87"/>
                  <a:pt x="92" y="88"/>
                  <a:pt x="91" y="88"/>
                </a:cubicBezTo>
                <a:cubicBezTo>
                  <a:pt x="91" y="89"/>
                  <a:pt x="92" y="89"/>
                  <a:pt x="93" y="89"/>
                </a:cubicBezTo>
                <a:cubicBezTo>
                  <a:pt x="93" y="89"/>
                  <a:pt x="93" y="89"/>
                  <a:pt x="93" y="89"/>
                </a:cubicBezTo>
                <a:cubicBezTo>
                  <a:pt x="93" y="90"/>
                  <a:pt x="93" y="90"/>
                  <a:pt x="94" y="91"/>
                </a:cubicBezTo>
                <a:cubicBezTo>
                  <a:pt x="93" y="91"/>
                  <a:pt x="92" y="90"/>
                  <a:pt x="91" y="90"/>
                </a:cubicBezTo>
                <a:cubicBezTo>
                  <a:pt x="91" y="90"/>
                  <a:pt x="91" y="90"/>
                  <a:pt x="91" y="90"/>
                </a:cubicBezTo>
                <a:cubicBezTo>
                  <a:pt x="92" y="92"/>
                  <a:pt x="93" y="93"/>
                  <a:pt x="93" y="95"/>
                </a:cubicBezTo>
                <a:cubicBezTo>
                  <a:pt x="94" y="95"/>
                  <a:pt x="94" y="94"/>
                  <a:pt x="95" y="94"/>
                </a:cubicBezTo>
                <a:cubicBezTo>
                  <a:pt x="96" y="94"/>
                  <a:pt x="96" y="94"/>
                  <a:pt x="96" y="94"/>
                </a:cubicBezTo>
                <a:cubicBezTo>
                  <a:pt x="96" y="93"/>
                  <a:pt x="96" y="93"/>
                  <a:pt x="96" y="93"/>
                </a:cubicBezTo>
                <a:cubicBezTo>
                  <a:pt x="97" y="93"/>
                  <a:pt x="97" y="93"/>
                  <a:pt x="97" y="93"/>
                </a:cubicBezTo>
                <a:cubicBezTo>
                  <a:pt x="97" y="90"/>
                  <a:pt x="98" y="88"/>
                  <a:pt x="97" y="86"/>
                </a:cubicBezTo>
                <a:cubicBezTo>
                  <a:pt x="100" y="85"/>
                  <a:pt x="103" y="84"/>
                  <a:pt x="104" y="81"/>
                </a:cubicBezTo>
                <a:cubicBezTo>
                  <a:pt x="104" y="80"/>
                  <a:pt x="104" y="78"/>
                  <a:pt x="104" y="78"/>
                </a:cubicBezTo>
                <a:cubicBezTo>
                  <a:pt x="104" y="77"/>
                  <a:pt x="103" y="76"/>
                  <a:pt x="102" y="76"/>
                </a:cubicBezTo>
                <a:cubicBezTo>
                  <a:pt x="102" y="75"/>
                  <a:pt x="102" y="75"/>
                  <a:pt x="102" y="75"/>
                </a:cubicBezTo>
                <a:cubicBezTo>
                  <a:pt x="103" y="74"/>
                  <a:pt x="104" y="73"/>
                  <a:pt x="105" y="72"/>
                </a:cubicBezTo>
                <a:cubicBezTo>
                  <a:pt x="105" y="71"/>
                  <a:pt x="105" y="70"/>
                  <a:pt x="105" y="69"/>
                </a:cubicBezTo>
                <a:cubicBezTo>
                  <a:pt x="105" y="69"/>
                  <a:pt x="106" y="68"/>
                  <a:pt x="106" y="68"/>
                </a:cubicBezTo>
                <a:cubicBezTo>
                  <a:pt x="106" y="67"/>
                  <a:pt x="106" y="66"/>
                  <a:pt x="106" y="65"/>
                </a:cubicBezTo>
                <a:cubicBezTo>
                  <a:pt x="106" y="65"/>
                  <a:pt x="107" y="65"/>
                  <a:pt x="107" y="65"/>
                </a:cubicBezTo>
                <a:cubicBezTo>
                  <a:pt x="109" y="65"/>
                  <a:pt x="111" y="66"/>
                  <a:pt x="113" y="65"/>
                </a:cubicBezTo>
                <a:cubicBezTo>
                  <a:pt x="114" y="67"/>
                  <a:pt x="116" y="68"/>
                  <a:pt x="116" y="69"/>
                </a:cubicBezTo>
                <a:cubicBezTo>
                  <a:pt x="116" y="70"/>
                  <a:pt x="117" y="70"/>
                  <a:pt x="118" y="71"/>
                </a:cubicBezTo>
                <a:cubicBezTo>
                  <a:pt x="119" y="70"/>
                  <a:pt x="119" y="70"/>
                  <a:pt x="119" y="70"/>
                </a:cubicBezTo>
                <a:cubicBezTo>
                  <a:pt x="118" y="72"/>
                  <a:pt x="118" y="73"/>
                  <a:pt x="118" y="75"/>
                </a:cubicBezTo>
                <a:cubicBezTo>
                  <a:pt x="118" y="75"/>
                  <a:pt x="118" y="75"/>
                  <a:pt x="118" y="75"/>
                </a:cubicBezTo>
                <a:cubicBezTo>
                  <a:pt x="117" y="76"/>
                  <a:pt x="117" y="76"/>
                  <a:pt x="117" y="76"/>
                </a:cubicBezTo>
                <a:cubicBezTo>
                  <a:pt x="118" y="76"/>
                  <a:pt x="118" y="76"/>
                  <a:pt x="119" y="76"/>
                </a:cubicBezTo>
                <a:cubicBezTo>
                  <a:pt x="119" y="77"/>
                  <a:pt x="120" y="78"/>
                  <a:pt x="120" y="78"/>
                </a:cubicBezTo>
                <a:cubicBezTo>
                  <a:pt x="121" y="78"/>
                  <a:pt x="121" y="78"/>
                  <a:pt x="122" y="78"/>
                </a:cubicBezTo>
                <a:cubicBezTo>
                  <a:pt x="123" y="77"/>
                  <a:pt x="123" y="77"/>
                  <a:pt x="123" y="77"/>
                </a:cubicBezTo>
                <a:cubicBezTo>
                  <a:pt x="123" y="77"/>
                  <a:pt x="123" y="77"/>
                  <a:pt x="123" y="77"/>
                </a:cubicBezTo>
                <a:cubicBezTo>
                  <a:pt x="124" y="75"/>
                  <a:pt x="125" y="74"/>
                  <a:pt x="127" y="72"/>
                </a:cubicBezTo>
                <a:cubicBezTo>
                  <a:pt x="126" y="74"/>
                  <a:pt x="128" y="75"/>
                  <a:pt x="128" y="77"/>
                </a:cubicBezTo>
                <a:cubicBezTo>
                  <a:pt x="129" y="78"/>
                  <a:pt x="129" y="79"/>
                  <a:pt x="130" y="80"/>
                </a:cubicBezTo>
                <a:cubicBezTo>
                  <a:pt x="130" y="81"/>
                  <a:pt x="130" y="81"/>
                  <a:pt x="130" y="81"/>
                </a:cubicBezTo>
                <a:cubicBezTo>
                  <a:pt x="130" y="81"/>
                  <a:pt x="130" y="82"/>
                  <a:pt x="131" y="82"/>
                </a:cubicBezTo>
                <a:cubicBezTo>
                  <a:pt x="131" y="83"/>
                  <a:pt x="130" y="83"/>
                  <a:pt x="130" y="84"/>
                </a:cubicBezTo>
                <a:cubicBezTo>
                  <a:pt x="130" y="85"/>
                  <a:pt x="131" y="85"/>
                  <a:pt x="132" y="86"/>
                </a:cubicBezTo>
                <a:cubicBezTo>
                  <a:pt x="132" y="87"/>
                  <a:pt x="132" y="87"/>
                  <a:pt x="132" y="87"/>
                </a:cubicBezTo>
                <a:cubicBezTo>
                  <a:pt x="133" y="87"/>
                  <a:pt x="134" y="87"/>
                  <a:pt x="135" y="88"/>
                </a:cubicBezTo>
                <a:cubicBezTo>
                  <a:pt x="135" y="88"/>
                  <a:pt x="136" y="88"/>
                  <a:pt x="137" y="89"/>
                </a:cubicBezTo>
                <a:cubicBezTo>
                  <a:pt x="136" y="90"/>
                  <a:pt x="136" y="90"/>
                  <a:pt x="136" y="90"/>
                </a:cubicBezTo>
                <a:cubicBezTo>
                  <a:pt x="137" y="90"/>
                  <a:pt x="138" y="91"/>
                  <a:pt x="138" y="91"/>
                </a:cubicBezTo>
                <a:cubicBezTo>
                  <a:pt x="138" y="91"/>
                  <a:pt x="139" y="91"/>
                  <a:pt x="139" y="91"/>
                </a:cubicBezTo>
                <a:cubicBezTo>
                  <a:pt x="139" y="92"/>
                  <a:pt x="140" y="92"/>
                  <a:pt x="140" y="93"/>
                </a:cubicBezTo>
                <a:cubicBezTo>
                  <a:pt x="140" y="94"/>
                  <a:pt x="140" y="95"/>
                  <a:pt x="140" y="96"/>
                </a:cubicBezTo>
                <a:cubicBezTo>
                  <a:pt x="140" y="95"/>
                  <a:pt x="140" y="95"/>
                  <a:pt x="140" y="95"/>
                </a:cubicBezTo>
                <a:cubicBezTo>
                  <a:pt x="140" y="96"/>
                  <a:pt x="140" y="96"/>
                  <a:pt x="140" y="96"/>
                </a:cubicBezTo>
                <a:cubicBezTo>
                  <a:pt x="138" y="97"/>
                  <a:pt x="137" y="97"/>
                  <a:pt x="135" y="97"/>
                </a:cubicBezTo>
                <a:cubicBezTo>
                  <a:pt x="133" y="98"/>
                  <a:pt x="133" y="99"/>
                  <a:pt x="131" y="100"/>
                </a:cubicBezTo>
                <a:cubicBezTo>
                  <a:pt x="131" y="100"/>
                  <a:pt x="131" y="100"/>
                  <a:pt x="131" y="100"/>
                </a:cubicBezTo>
                <a:cubicBezTo>
                  <a:pt x="130" y="101"/>
                  <a:pt x="129" y="101"/>
                  <a:pt x="128" y="100"/>
                </a:cubicBezTo>
                <a:cubicBezTo>
                  <a:pt x="125" y="100"/>
                  <a:pt x="122" y="99"/>
                  <a:pt x="118" y="100"/>
                </a:cubicBezTo>
                <a:cubicBezTo>
                  <a:pt x="117" y="100"/>
                  <a:pt x="117" y="101"/>
                  <a:pt x="116" y="102"/>
                </a:cubicBezTo>
                <a:cubicBezTo>
                  <a:pt x="114" y="102"/>
                  <a:pt x="112" y="103"/>
                  <a:pt x="111" y="105"/>
                </a:cubicBezTo>
                <a:cubicBezTo>
                  <a:pt x="111" y="105"/>
                  <a:pt x="111" y="105"/>
                  <a:pt x="111" y="105"/>
                </a:cubicBezTo>
                <a:cubicBezTo>
                  <a:pt x="114" y="104"/>
                  <a:pt x="117" y="103"/>
                  <a:pt x="119" y="102"/>
                </a:cubicBezTo>
                <a:cubicBezTo>
                  <a:pt x="120" y="102"/>
                  <a:pt x="121" y="103"/>
                  <a:pt x="122" y="103"/>
                </a:cubicBezTo>
                <a:cubicBezTo>
                  <a:pt x="122" y="103"/>
                  <a:pt x="122" y="104"/>
                  <a:pt x="122" y="104"/>
                </a:cubicBezTo>
                <a:cubicBezTo>
                  <a:pt x="122" y="105"/>
                  <a:pt x="121" y="105"/>
                  <a:pt x="121" y="105"/>
                </a:cubicBezTo>
                <a:cubicBezTo>
                  <a:pt x="120" y="105"/>
                  <a:pt x="119" y="105"/>
                  <a:pt x="118" y="105"/>
                </a:cubicBezTo>
                <a:cubicBezTo>
                  <a:pt x="119" y="106"/>
                  <a:pt x="120" y="106"/>
                  <a:pt x="121" y="106"/>
                </a:cubicBezTo>
                <a:cubicBezTo>
                  <a:pt x="121" y="107"/>
                  <a:pt x="120" y="107"/>
                  <a:pt x="120" y="108"/>
                </a:cubicBezTo>
                <a:cubicBezTo>
                  <a:pt x="120" y="108"/>
                  <a:pt x="121" y="109"/>
                  <a:pt x="121" y="110"/>
                </a:cubicBezTo>
                <a:cubicBezTo>
                  <a:pt x="122" y="110"/>
                  <a:pt x="122" y="110"/>
                  <a:pt x="122" y="110"/>
                </a:cubicBezTo>
                <a:cubicBezTo>
                  <a:pt x="123" y="111"/>
                  <a:pt x="124" y="112"/>
                  <a:pt x="126" y="111"/>
                </a:cubicBezTo>
                <a:cubicBezTo>
                  <a:pt x="127" y="112"/>
                  <a:pt x="127" y="112"/>
                  <a:pt x="127" y="112"/>
                </a:cubicBezTo>
                <a:cubicBezTo>
                  <a:pt x="127" y="110"/>
                  <a:pt x="128" y="109"/>
                  <a:pt x="129" y="108"/>
                </a:cubicBezTo>
                <a:cubicBezTo>
                  <a:pt x="129" y="109"/>
                  <a:pt x="129" y="109"/>
                  <a:pt x="129" y="110"/>
                </a:cubicBezTo>
                <a:cubicBezTo>
                  <a:pt x="130" y="110"/>
                  <a:pt x="130" y="110"/>
                  <a:pt x="130" y="111"/>
                </a:cubicBezTo>
                <a:cubicBezTo>
                  <a:pt x="130" y="112"/>
                  <a:pt x="129" y="112"/>
                  <a:pt x="127" y="112"/>
                </a:cubicBezTo>
                <a:cubicBezTo>
                  <a:pt x="128" y="113"/>
                  <a:pt x="128" y="113"/>
                  <a:pt x="128" y="113"/>
                </a:cubicBezTo>
                <a:cubicBezTo>
                  <a:pt x="125" y="113"/>
                  <a:pt x="123" y="114"/>
                  <a:pt x="121" y="114"/>
                </a:cubicBezTo>
                <a:cubicBezTo>
                  <a:pt x="120" y="115"/>
                  <a:pt x="119" y="116"/>
                  <a:pt x="117" y="117"/>
                </a:cubicBezTo>
                <a:cubicBezTo>
                  <a:pt x="117" y="116"/>
                  <a:pt x="117" y="116"/>
                  <a:pt x="116" y="115"/>
                </a:cubicBezTo>
                <a:cubicBezTo>
                  <a:pt x="116" y="115"/>
                  <a:pt x="117" y="115"/>
                  <a:pt x="117" y="114"/>
                </a:cubicBezTo>
                <a:close/>
                <a:moveTo>
                  <a:pt x="91" y="29"/>
                </a:moveTo>
                <a:cubicBezTo>
                  <a:pt x="90" y="29"/>
                  <a:pt x="89" y="29"/>
                  <a:pt x="88" y="29"/>
                </a:cubicBezTo>
                <a:cubicBezTo>
                  <a:pt x="88" y="29"/>
                  <a:pt x="87" y="29"/>
                  <a:pt x="86" y="29"/>
                </a:cubicBezTo>
                <a:cubicBezTo>
                  <a:pt x="86" y="30"/>
                  <a:pt x="85" y="30"/>
                  <a:pt x="85" y="30"/>
                </a:cubicBezTo>
                <a:cubicBezTo>
                  <a:pt x="86" y="31"/>
                  <a:pt x="86" y="31"/>
                  <a:pt x="86" y="31"/>
                </a:cubicBezTo>
                <a:cubicBezTo>
                  <a:pt x="85" y="32"/>
                  <a:pt x="85" y="32"/>
                  <a:pt x="85" y="32"/>
                </a:cubicBezTo>
                <a:cubicBezTo>
                  <a:pt x="84" y="32"/>
                  <a:pt x="84" y="32"/>
                  <a:pt x="84" y="32"/>
                </a:cubicBezTo>
                <a:cubicBezTo>
                  <a:pt x="84" y="32"/>
                  <a:pt x="84" y="32"/>
                  <a:pt x="84" y="31"/>
                </a:cubicBezTo>
                <a:cubicBezTo>
                  <a:pt x="83" y="31"/>
                  <a:pt x="83" y="32"/>
                  <a:pt x="82" y="32"/>
                </a:cubicBezTo>
                <a:cubicBezTo>
                  <a:pt x="82" y="32"/>
                  <a:pt x="82" y="33"/>
                  <a:pt x="83" y="34"/>
                </a:cubicBezTo>
                <a:cubicBezTo>
                  <a:pt x="84" y="35"/>
                  <a:pt x="85" y="36"/>
                  <a:pt x="85" y="37"/>
                </a:cubicBezTo>
                <a:cubicBezTo>
                  <a:pt x="87" y="36"/>
                  <a:pt x="88" y="36"/>
                  <a:pt x="89" y="36"/>
                </a:cubicBezTo>
                <a:cubicBezTo>
                  <a:pt x="89" y="35"/>
                  <a:pt x="90" y="34"/>
                  <a:pt x="90" y="34"/>
                </a:cubicBezTo>
                <a:cubicBezTo>
                  <a:pt x="90" y="33"/>
                  <a:pt x="89" y="32"/>
                  <a:pt x="89" y="32"/>
                </a:cubicBezTo>
                <a:cubicBezTo>
                  <a:pt x="90" y="31"/>
                  <a:pt x="90" y="31"/>
                  <a:pt x="91" y="30"/>
                </a:cubicBezTo>
                <a:cubicBezTo>
                  <a:pt x="91" y="30"/>
                  <a:pt x="91" y="29"/>
                  <a:pt x="91" y="29"/>
                </a:cubicBezTo>
                <a:close/>
                <a:moveTo>
                  <a:pt x="93" y="26"/>
                </a:moveTo>
                <a:cubicBezTo>
                  <a:pt x="94" y="27"/>
                  <a:pt x="96" y="28"/>
                  <a:pt x="97" y="28"/>
                </a:cubicBezTo>
                <a:cubicBezTo>
                  <a:pt x="97" y="27"/>
                  <a:pt x="98" y="26"/>
                  <a:pt x="97" y="25"/>
                </a:cubicBezTo>
                <a:cubicBezTo>
                  <a:pt x="96" y="25"/>
                  <a:pt x="94" y="25"/>
                  <a:pt x="93" y="26"/>
                </a:cubicBezTo>
                <a:close/>
                <a:moveTo>
                  <a:pt x="51" y="32"/>
                </a:moveTo>
                <a:cubicBezTo>
                  <a:pt x="52" y="33"/>
                  <a:pt x="52" y="33"/>
                  <a:pt x="52" y="33"/>
                </a:cubicBezTo>
                <a:cubicBezTo>
                  <a:pt x="52" y="33"/>
                  <a:pt x="52" y="34"/>
                  <a:pt x="52" y="34"/>
                </a:cubicBezTo>
                <a:cubicBezTo>
                  <a:pt x="53" y="34"/>
                  <a:pt x="54" y="34"/>
                  <a:pt x="56" y="33"/>
                </a:cubicBezTo>
                <a:cubicBezTo>
                  <a:pt x="57" y="33"/>
                  <a:pt x="57" y="32"/>
                  <a:pt x="58" y="32"/>
                </a:cubicBezTo>
                <a:cubicBezTo>
                  <a:pt x="59" y="31"/>
                  <a:pt x="59" y="31"/>
                  <a:pt x="60" y="30"/>
                </a:cubicBezTo>
                <a:cubicBezTo>
                  <a:pt x="61" y="31"/>
                  <a:pt x="61" y="31"/>
                  <a:pt x="61" y="31"/>
                </a:cubicBezTo>
                <a:cubicBezTo>
                  <a:pt x="60" y="32"/>
                  <a:pt x="59" y="32"/>
                  <a:pt x="58" y="33"/>
                </a:cubicBezTo>
                <a:cubicBezTo>
                  <a:pt x="59" y="33"/>
                  <a:pt x="60" y="34"/>
                  <a:pt x="60" y="34"/>
                </a:cubicBezTo>
                <a:cubicBezTo>
                  <a:pt x="61" y="34"/>
                  <a:pt x="61" y="34"/>
                  <a:pt x="61" y="34"/>
                </a:cubicBezTo>
                <a:cubicBezTo>
                  <a:pt x="60" y="34"/>
                  <a:pt x="59" y="34"/>
                  <a:pt x="58" y="35"/>
                </a:cubicBezTo>
                <a:cubicBezTo>
                  <a:pt x="58" y="36"/>
                  <a:pt x="58" y="36"/>
                  <a:pt x="58" y="36"/>
                </a:cubicBezTo>
                <a:cubicBezTo>
                  <a:pt x="60" y="37"/>
                  <a:pt x="62" y="37"/>
                  <a:pt x="64" y="36"/>
                </a:cubicBezTo>
                <a:cubicBezTo>
                  <a:pt x="65" y="37"/>
                  <a:pt x="65" y="37"/>
                  <a:pt x="66" y="38"/>
                </a:cubicBezTo>
                <a:cubicBezTo>
                  <a:pt x="63" y="38"/>
                  <a:pt x="60" y="37"/>
                  <a:pt x="57" y="38"/>
                </a:cubicBezTo>
                <a:cubicBezTo>
                  <a:pt x="58" y="38"/>
                  <a:pt x="58" y="39"/>
                  <a:pt x="58" y="40"/>
                </a:cubicBezTo>
                <a:cubicBezTo>
                  <a:pt x="59" y="40"/>
                  <a:pt x="60" y="40"/>
                  <a:pt x="61" y="41"/>
                </a:cubicBezTo>
                <a:cubicBezTo>
                  <a:pt x="61" y="41"/>
                  <a:pt x="61" y="42"/>
                  <a:pt x="61" y="43"/>
                </a:cubicBezTo>
                <a:cubicBezTo>
                  <a:pt x="63" y="43"/>
                  <a:pt x="65" y="43"/>
                  <a:pt x="67" y="43"/>
                </a:cubicBezTo>
                <a:cubicBezTo>
                  <a:pt x="69" y="42"/>
                  <a:pt x="71" y="42"/>
                  <a:pt x="72" y="41"/>
                </a:cubicBezTo>
                <a:cubicBezTo>
                  <a:pt x="72" y="42"/>
                  <a:pt x="73" y="42"/>
                  <a:pt x="73" y="42"/>
                </a:cubicBezTo>
                <a:cubicBezTo>
                  <a:pt x="73" y="43"/>
                  <a:pt x="73" y="43"/>
                  <a:pt x="73" y="43"/>
                </a:cubicBezTo>
                <a:cubicBezTo>
                  <a:pt x="74" y="43"/>
                  <a:pt x="74" y="43"/>
                  <a:pt x="74" y="43"/>
                </a:cubicBezTo>
                <a:cubicBezTo>
                  <a:pt x="74" y="43"/>
                  <a:pt x="74" y="43"/>
                  <a:pt x="74" y="43"/>
                </a:cubicBezTo>
                <a:cubicBezTo>
                  <a:pt x="75" y="43"/>
                  <a:pt x="76" y="44"/>
                  <a:pt x="77" y="43"/>
                </a:cubicBezTo>
                <a:cubicBezTo>
                  <a:pt x="77" y="44"/>
                  <a:pt x="77" y="44"/>
                  <a:pt x="77" y="44"/>
                </a:cubicBezTo>
                <a:cubicBezTo>
                  <a:pt x="78" y="44"/>
                  <a:pt x="78" y="44"/>
                  <a:pt x="78" y="44"/>
                </a:cubicBezTo>
                <a:cubicBezTo>
                  <a:pt x="78" y="43"/>
                  <a:pt x="78" y="43"/>
                  <a:pt x="78" y="43"/>
                </a:cubicBezTo>
                <a:cubicBezTo>
                  <a:pt x="78" y="43"/>
                  <a:pt x="78" y="43"/>
                  <a:pt x="78" y="43"/>
                </a:cubicBezTo>
                <a:cubicBezTo>
                  <a:pt x="78" y="42"/>
                  <a:pt x="78" y="41"/>
                  <a:pt x="78" y="41"/>
                </a:cubicBezTo>
                <a:cubicBezTo>
                  <a:pt x="79" y="41"/>
                  <a:pt x="79" y="41"/>
                  <a:pt x="80" y="41"/>
                </a:cubicBezTo>
                <a:cubicBezTo>
                  <a:pt x="80" y="41"/>
                  <a:pt x="80" y="40"/>
                  <a:pt x="81" y="40"/>
                </a:cubicBezTo>
                <a:cubicBezTo>
                  <a:pt x="80" y="39"/>
                  <a:pt x="78" y="38"/>
                  <a:pt x="77" y="38"/>
                </a:cubicBezTo>
                <a:cubicBezTo>
                  <a:pt x="77" y="37"/>
                  <a:pt x="78" y="37"/>
                  <a:pt x="78" y="36"/>
                </a:cubicBezTo>
                <a:cubicBezTo>
                  <a:pt x="78" y="35"/>
                  <a:pt x="78" y="33"/>
                  <a:pt x="79" y="32"/>
                </a:cubicBezTo>
                <a:cubicBezTo>
                  <a:pt x="80" y="31"/>
                  <a:pt x="81" y="31"/>
                  <a:pt x="81" y="29"/>
                </a:cubicBezTo>
                <a:cubicBezTo>
                  <a:pt x="80" y="28"/>
                  <a:pt x="79" y="29"/>
                  <a:pt x="78" y="29"/>
                </a:cubicBezTo>
                <a:cubicBezTo>
                  <a:pt x="78" y="30"/>
                  <a:pt x="78" y="30"/>
                  <a:pt x="78" y="30"/>
                </a:cubicBezTo>
                <a:cubicBezTo>
                  <a:pt x="78" y="30"/>
                  <a:pt x="78" y="30"/>
                  <a:pt x="78" y="30"/>
                </a:cubicBezTo>
                <a:cubicBezTo>
                  <a:pt x="78" y="30"/>
                  <a:pt x="78" y="30"/>
                  <a:pt x="78" y="30"/>
                </a:cubicBezTo>
                <a:cubicBezTo>
                  <a:pt x="77" y="30"/>
                  <a:pt x="77" y="30"/>
                  <a:pt x="76" y="30"/>
                </a:cubicBezTo>
                <a:cubicBezTo>
                  <a:pt x="75" y="31"/>
                  <a:pt x="75" y="31"/>
                  <a:pt x="75" y="31"/>
                </a:cubicBezTo>
                <a:cubicBezTo>
                  <a:pt x="75" y="32"/>
                  <a:pt x="74" y="33"/>
                  <a:pt x="74" y="34"/>
                </a:cubicBezTo>
                <a:cubicBezTo>
                  <a:pt x="73" y="34"/>
                  <a:pt x="73" y="34"/>
                  <a:pt x="73" y="34"/>
                </a:cubicBezTo>
                <a:cubicBezTo>
                  <a:pt x="73" y="34"/>
                  <a:pt x="74" y="33"/>
                  <a:pt x="74" y="32"/>
                </a:cubicBezTo>
                <a:cubicBezTo>
                  <a:pt x="73" y="31"/>
                  <a:pt x="73" y="30"/>
                  <a:pt x="72" y="30"/>
                </a:cubicBezTo>
                <a:cubicBezTo>
                  <a:pt x="72" y="30"/>
                  <a:pt x="72" y="31"/>
                  <a:pt x="72" y="32"/>
                </a:cubicBezTo>
                <a:cubicBezTo>
                  <a:pt x="71" y="31"/>
                  <a:pt x="71" y="31"/>
                  <a:pt x="71" y="31"/>
                </a:cubicBezTo>
                <a:cubicBezTo>
                  <a:pt x="70" y="30"/>
                  <a:pt x="69" y="30"/>
                  <a:pt x="68" y="30"/>
                </a:cubicBezTo>
                <a:cubicBezTo>
                  <a:pt x="68" y="31"/>
                  <a:pt x="68" y="31"/>
                  <a:pt x="68" y="31"/>
                </a:cubicBezTo>
                <a:cubicBezTo>
                  <a:pt x="67" y="30"/>
                  <a:pt x="67" y="30"/>
                  <a:pt x="67" y="30"/>
                </a:cubicBezTo>
                <a:cubicBezTo>
                  <a:pt x="67" y="30"/>
                  <a:pt x="68" y="30"/>
                  <a:pt x="68" y="29"/>
                </a:cubicBezTo>
                <a:cubicBezTo>
                  <a:pt x="68" y="29"/>
                  <a:pt x="68" y="29"/>
                  <a:pt x="68" y="29"/>
                </a:cubicBezTo>
                <a:cubicBezTo>
                  <a:pt x="67" y="28"/>
                  <a:pt x="67" y="28"/>
                  <a:pt x="66" y="28"/>
                </a:cubicBezTo>
                <a:cubicBezTo>
                  <a:pt x="66" y="27"/>
                  <a:pt x="66" y="26"/>
                  <a:pt x="65" y="26"/>
                </a:cubicBezTo>
                <a:cubicBezTo>
                  <a:pt x="65" y="26"/>
                  <a:pt x="64" y="26"/>
                  <a:pt x="63" y="26"/>
                </a:cubicBezTo>
                <a:cubicBezTo>
                  <a:pt x="62" y="26"/>
                  <a:pt x="61" y="25"/>
                  <a:pt x="61" y="25"/>
                </a:cubicBezTo>
                <a:cubicBezTo>
                  <a:pt x="59" y="25"/>
                  <a:pt x="57" y="25"/>
                  <a:pt x="56" y="25"/>
                </a:cubicBezTo>
                <a:cubicBezTo>
                  <a:pt x="56" y="25"/>
                  <a:pt x="56" y="26"/>
                  <a:pt x="56" y="27"/>
                </a:cubicBezTo>
                <a:cubicBezTo>
                  <a:pt x="54" y="28"/>
                  <a:pt x="52" y="30"/>
                  <a:pt x="50" y="31"/>
                </a:cubicBezTo>
                <a:cubicBezTo>
                  <a:pt x="50" y="32"/>
                  <a:pt x="51" y="32"/>
                  <a:pt x="51" y="32"/>
                </a:cubicBezTo>
                <a:close/>
                <a:moveTo>
                  <a:pt x="84" y="26"/>
                </a:moveTo>
                <a:cubicBezTo>
                  <a:pt x="85" y="25"/>
                  <a:pt x="85" y="25"/>
                  <a:pt x="85" y="25"/>
                </a:cubicBezTo>
                <a:cubicBezTo>
                  <a:pt x="85" y="24"/>
                  <a:pt x="85" y="24"/>
                  <a:pt x="85" y="24"/>
                </a:cubicBezTo>
                <a:cubicBezTo>
                  <a:pt x="84" y="24"/>
                  <a:pt x="84" y="25"/>
                  <a:pt x="83" y="25"/>
                </a:cubicBezTo>
                <a:cubicBezTo>
                  <a:pt x="84" y="26"/>
                  <a:pt x="84" y="26"/>
                  <a:pt x="84" y="26"/>
                </a:cubicBezTo>
                <a:close/>
                <a:moveTo>
                  <a:pt x="71" y="26"/>
                </a:moveTo>
                <a:cubicBezTo>
                  <a:pt x="72" y="26"/>
                  <a:pt x="74" y="26"/>
                  <a:pt x="76" y="25"/>
                </a:cubicBezTo>
                <a:cubicBezTo>
                  <a:pt x="76" y="26"/>
                  <a:pt x="77" y="26"/>
                  <a:pt x="77" y="25"/>
                </a:cubicBezTo>
                <a:cubicBezTo>
                  <a:pt x="79" y="25"/>
                  <a:pt x="80" y="25"/>
                  <a:pt x="82" y="25"/>
                </a:cubicBezTo>
                <a:cubicBezTo>
                  <a:pt x="82" y="25"/>
                  <a:pt x="83" y="24"/>
                  <a:pt x="84" y="23"/>
                </a:cubicBezTo>
                <a:cubicBezTo>
                  <a:pt x="84" y="23"/>
                  <a:pt x="83" y="22"/>
                  <a:pt x="83" y="22"/>
                </a:cubicBezTo>
                <a:cubicBezTo>
                  <a:pt x="82" y="22"/>
                  <a:pt x="81" y="23"/>
                  <a:pt x="81" y="22"/>
                </a:cubicBezTo>
                <a:cubicBezTo>
                  <a:pt x="81" y="21"/>
                  <a:pt x="81" y="21"/>
                  <a:pt x="82" y="20"/>
                </a:cubicBezTo>
                <a:cubicBezTo>
                  <a:pt x="81" y="20"/>
                  <a:pt x="80" y="20"/>
                  <a:pt x="79" y="21"/>
                </a:cubicBezTo>
                <a:cubicBezTo>
                  <a:pt x="79" y="22"/>
                  <a:pt x="79" y="22"/>
                  <a:pt x="79" y="22"/>
                </a:cubicBezTo>
                <a:cubicBezTo>
                  <a:pt x="78" y="22"/>
                  <a:pt x="79" y="23"/>
                  <a:pt x="79" y="23"/>
                </a:cubicBezTo>
                <a:cubicBezTo>
                  <a:pt x="78" y="23"/>
                  <a:pt x="77" y="23"/>
                  <a:pt x="76" y="23"/>
                </a:cubicBezTo>
                <a:cubicBezTo>
                  <a:pt x="76" y="22"/>
                  <a:pt x="76" y="22"/>
                  <a:pt x="76" y="22"/>
                </a:cubicBezTo>
                <a:cubicBezTo>
                  <a:pt x="76" y="22"/>
                  <a:pt x="75" y="21"/>
                  <a:pt x="75" y="21"/>
                </a:cubicBezTo>
                <a:cubicBezTo>
                  <a:pt x="74" y="21"/>
                  <a:pt x="74" y="21"/>
                  <a:pt x="74" y="21"/>
                </a:cubicBezTo>
                <a:cubicBezTo>
                  <a:pt x="74" y="20"/>
                  <a:pt x="74" y="20"/>
                  <a:pt x="74" y="20"/>
                </a:cubicBezTo>
                <a:cubicBezTo>
                  <a:pt x="74" y="19"/>
                  <a:pt x="72" y="20"/>
                  <a:pt x="72" y="20"/>
                </a:cubicBezTo>
                <a:cubicBezTo>
                  <a:pt x="71" y="20"/>
                  <a:pt x="71" y="21"/>
                  <a:pt x="70" y="21"/>
                </a:cubicBezTo>
                <a:cubicBezTo>
                  <a:pt x="70" y="21"/>
                  <a:pt x="69" y="22"/>
                  <a:pt x="69" y="22"/>
                </a:cubicBezTo>
                <a:cubicBezTo>
                  <a:pt x="68" y="22"/>
                  <a:pt x="68" y="23"/>
                  <a:pt x="67" y="23"/>
                </a:cubicBezTo>
                <a:cubicBezTo>
                  <a:pt x="69" y="24"/>
                  <a:pt x="72" y="24"/>
                  <a:pt x="74" y="24"/>
                </a:cubicBezTo>
                <a:cubicBezTo>
                  <a:pt x="74" y="24"/>
                  <a:pt x="74" y="24"/>
                  <a:pt x="74" y="24"/>
                </a:cubicBezTo>
                <a:cubicBezTo>
                  <a:pt x="73" y="25"/>
                  <a:pt x="71" y="25"/>
                  <a:pt x="70" y="25"/>
                </a:cubicBezTo>
                <a:cubicBezTo>
                  <a:pt x="70" y="25"/>
                  <a:pt x="71" y="26"/>
                  <a:pt x="71" y="26"/>
                </a:cubicBezTo>
                <a:close/>
                <a:moveTo>
                  <a:pt x="106" y="19"/>
                </a:moveTo>
                <a:cubicBezTo>
                  <a:pt x="105" y="19"/>
                  <a:pt x="105" y="19"/>
                  <a:pt x="104" y="19"/>
                </a:cubicBezTo>
                <a:cubicBezTo>
                  <a:pt x="104" y="20"/>
                  <a:pt x="104" y="20"/>
                  <a:pt x="104" y="20"/>
                </a:cubicBezTo>
                <a:cubicBezTo>
                  <a:pt x="105" y="20"/>
                  <a:pt x="105" y="21"/>
                  <a:pt x="106" y="21"/>
                </a:cubicBezTo>
                <a:cubicBezTo>
                  <a:pt x="106" y="20"/>
                  <a:pt x="106" y="20"/>
                  <a:pt x="106" y="19"/>
                </a:cubicBezTo>
                <a:close/>
                <a:moveTo>
                  <a:pt x="87" y="17"/>
                </a:moveTo>
                <a:cubicBezTo>
                  <a:pt x="87" y="18"/>
                  <a:pt x="86" y="19"/>
                  <a:pt x="86" y="19"/>
                </a:cubicBezTo>
                <a:cubicBezTo>
                  <a:pt x="88" y="19"/>
                  <a:pt x="88" y="19"/>
                  <a:pt x="88" y="19"/>
                </a:cubicBezTo>
                <a:cubicBezTo>
                  <a:pt x="88" y="19"/>
                  <a:pt x="87" y="18"/>
                  <a:pt x="87" y="17"/>
                </a:cubicBezTo>
                <a:close/>
                <a:moveTo>
                  <a:pt x="64" y="21"/>
                </a:moveTo>
                <a:cubicBezTo>
                  <a:pt x="65" y="21"/>
                  <a:pt x="65" y="21"/>
                  <a:pt x="65" y="21"/>
                </a:cubicBezTo>
                <a:cubicBezTo>
                  <a:pt x="65" y="21"/>
                  <a:pt x="66" y="21"/>
                  <a:pt x="66" y="22"/>
                </a:cubicBezTo>
                <a:cubicBezTo>
                  <a:pt x="66" y="21"/>
                  <a:pt x="66" y="21"/>
                  <a:pt x="67" y="20"/>
                </a:cubicBezTo>
                <a:cubicBezTo>
                  <a:pt x="67" y="21"/>
                  <a:pt x="67" y="21"/>
                  <a:pt x="67" y="21"/>
                </a:cubicBezTo>
                <a:cubicBezTo>
                  <a:pt x="68" y="20"/>
                  <a:pt x="69" y="20"/>
                  <a:pt x="69" y="19"/>
                </a:cubicBezTo>
                <a:cubicBezTo>
                  <a:pt x="69" y="20"/>
                  <a:pt x="69" y="20"/>
                  <a:pt x="69" y="20"/>
                </a:cubicBezTo>
                <a:cubicBezTo>
                  <a:pt x="71" y="20"/>
                  <a:pt x="72" y="19"/>
                  <a:pt x="73" y="18"/>
                </a:cubicBezTo>
                <a:cubicBezTo>
                  <a:pt x="74" y="18"/>
                  <a:pt x="74" y="18"/>
                  <a:pt x="74" y="18"/>
                </a:cubicBezTo>
                <a:cubicBezTo>
                  <a:pt x="74" y="17"/>
                  <a:pt x="74" y="17"/>
                  <a:pt x="73" y="17"/>
                </a:cubicBezTo>
                <a:cubicBezTo>
                  <a:pt x="72" y="17"/>
                  <a:pt x="72" y="17"/>
                  <a:pt x="72" y="17"/>
                </a:cubicBezTo>
                <a:cubicBezTo>
                  <a:pt x="72" y="17"/>
                  <a:pt x="72" y="17"/>
                  <a:pt x="72" y="17"/>
                </a:cubicBezTo>
                <a:cubicBezTo>
                  <a:pt x="71" y="17"/>
                  <a:pt x="70" y="17"/>
                  <a:pt x="69" y="17"/>
                </a:cubicBezTo>
                <a:cubicBezTo>
                  <a:pt x="67" y="18"/>
                  <a:pt x="65" y="19"/>
                  <a:pt x="63" y="20"/>
                </a:cubicBezTo>
                <a:cubicBezTo>
                  <a:pt x="62" y="21"/>
                  <a:pt x="64" y="21"/>
                  <a:pt x="64" y="21"/>
                </a:cubicBezTo>
                <a:close/>
                <a:moveTo>
                  <a:pt x="78" y="17"/>
                </a:moveTo>
                <a:cubicBezTo>
                  <a:pt x="77" y="16"/>
                  <a:pt x="77" y="16"/>
                  <a:pt x="77" y="15"/>
                </a:cubicBezTo>
                <a:cubicBezTo>
                  <a:pt x="77" y="16"/>
                  <a:pt x="76" y="16"/>
                  <a:pt x="76" y="16"/>
                </a:cubicBezTo>
                <a:cubicBezTo>
                  <a:pt x="76" y="17"/>
                  <a:pt x="76" y="17"/>
                  <a:pt x="76" y="17"/>
                </a:cubicBezTo>
                <a:cubicBezTo>
                  <a:pt x="78" y="17"/>
                  <a:pt x="78" y="17"/>
                  <a:pt x="78" y="17"/>
                </a:cubicBezTo>
                <a:close/>
                <a:moveTo>
                  <a:pt x="101" y="16"/>
                </a:moveTo>
                <a:cubicBezTo>
                  <a:pt x="100" y="16"/>
                  <a:pt x="99" y="15"/>
                  <a:pt x="98" y="15"/>
                </a:cubicBezTo>
                <a:cubicBezTo>
                  <a:pt x="97" y="15"/>
                  <a:pt x="97" y="16"/>
                  <a:pt x="97" y="17"/>
                </a:cubicBezTo>
                <a:cubicBezTo>
                  <a:pt x="98" y="17"/>
                  <a:pt x="98" y="17"/>
                  <a:pt x="98" y="17"/>
                </a:cubicBezTo>
                <a:cubicBezTo>
                  <a:pt x="97" y="18"/>
                  <a:pt x="97" y="18"/>
                  <a:pt x="97" y="18"/>
                </a:cubicBezTo>
                <a:cubicBezTo>
                  <a:pt x="97" y="18"/>
                  <a:pt x="97" y="18"/>
                  <a:pt x="97" y="18"/>
                </a:cubicBezTo>
                <a:cubicBezTo>
                  <a:pt x="98" y="18"/>
                  <a:pt x="98" y="18"/>
                  <a:pt x="98" y="18"/>
                </a:cubicBezTo>
                <a:cubicBezTo>
                  <a:pt x="98" y="19"/>
                  <a:pt x="98" y="19"/>
                  <a:pt x="98" y="19"/>
                </a:cubicBezTo>
                <a:cubicBezTo>
                  <a:pt x="99" y="19"/>
                  <a:pt x="100" y="20"/>
                  <a:pt x="101" y="20"/>
                </a:cubicBezTo>
                <a:cubicBezTo>
                  <a:pt x="102" y="19"/>
                  <a:pt x="102" y="19"/>
                  <a:pt x="102" y="19"/>
                </a:cubicBezTo>
                <a:cubicBezTo>
                  <a:pt x="101" y="18"/>
                  <a:pt x="100" y="18"/>
                  <a:pt x="99" y="18"/>
                </a:cubicBezTo>
                <a:cubicBezTo>
                  <a:pt x="101" y="18"/>
                  <a:pt x="101" y="18"/>
                  <a:pt x="101" y="18"/>
                </a:cubicBezTo>
                <a:cubicBezTo>
                  <a:pt x="101" y="17"/>
                  <a:pt x="101" y="17"/>
                  <a:pt x="101" y="16"/>
                </a:cubicBezTo>
                <a:close/>
                <a:moveTo>
                  <a:pt x="145" y="106"/>
                </a:moveTo>
                <a:cubicBezTo>
                  <a:pt x="144" y="106"/>
                  <a:pt x="144" y="106"/>
                  <a:pt x="143" y="106"/>
                </a:cubicBezTo>
                <a:cubicBezTo>
                  <a:pt x="144" y="105"/>
                  <a:pt x="144" y="105"/>
                  <a:pt x="145" y="104"/>
                </a:cubicBezTo>
                <a:cubicBezTo>
                  <a:pt x="144" y="104"/>
                  <a:pt x="143" y="104"/>
                  <a:pt x="143" y="105"/>
                </a:cubicBezTo>
                <a:cubicBezTo>
                  <a:pt x="143" y="104"/>
                  <a:pt x="143" y="103"/>
                  <a:pt x="144" y="103"/>
                </a:cubicBezTo>
                <a:cubicBezTo>
                  <a:pt x="143" y="102"/>
                  <a:pt x="142" y="102"/>
                  <a:pt x="141" y="102"/>
                </a:cubicBezTo>
                <a:cubicBezTo>
                  <a:pt x="141" y="103"/>
                  <a:pt x="141" y="103"/>
                  <a:pt x="141" y="103"/>
                </a:cubicBezTo>
                <a:cubicBezTo>
                  <a:pt x="140" y="102"/>
                  <a:pt x="140" y="102"/>
                  <a:pt x="139" y="102"/>
                </a:cubicBezTo>
                <a:cubicBezTo>
                  <a:pt x="139" y="102"/>
                  <a:pt x="139" y="101"/>
                  <a:pt x="139" y="101"/>
                </a:cubicBezTo>
                <a:cubicBezTo>
                  <a:pt x="139" y="101"/>
                  <a:pt x="139" y="101"/>
                  <a:pt x="138" y="101"/>
                </a:cubicBezTo>
                <a:cubicBezTo>
                  <a:pt x="138" y="100"/>
                  <a:pt x="138" y="100"/>
                  <a:pt x="138" y="100"/>
                </a:cubicBezTo>
                <a:cubicBezTo>
                  <a:pt x="138" y="100"/>
                  <a:pt x="139" y="99"/>
                  <a:pt x="139" y="98"/>
                </a:cubicBezTo>
                <a:cubicBezTo>
                  <a:pt x="139" y="98"/>
                  <a:pt x="139" y="98"/>
                  <a:pt x="139" y="98"/>
                </a:cubicBezTo>
                <a:cubicBezTo>
                  <a:pt x="140" y="98"/>
                  <a:pt x="140" y="97"/>
                  <a:pt x="140" y="97"/>
                </a:cubicBezTo>
                <a:cubicBezTo>
                  <a:pt x="140" y="97"/>
                  <a:pt x="139" y="97"/>
                  <a:pt x="138" y="97"/>
                </a:cubicBezTo>
                <a:cubicBezTo>
                  <a:pt x="139" y="97"/>
                  <a:pt x="139" y="97"/>
                  <a:pt x="139" y="97"/>
                </a:cubicBezTo>
                <a:cubicBezTo>
                  <a:pt x="138" y="97"/>
                  <a:pt x="138" y="97"/>
                  <a:pt x="138" y="97"/>
                </a:cubicBezTo>
                <a:cubicBezTo>
                  <a:pt x="137" y="98"/>
                  <a:pt x="136" y="100"/>
                  <a:pt x="135" y="101"/>
                </a:cubicBezTo>
                <a:cubicBezTo>
                  <a:pt x="135" y="102"/>
                  <a:pt x="133" y="103"/>
                  <a:pt x="132" y="105"/>
                </a:cubicBezTo>
                <a:cubicBezTo>
                  <a:pt x="133" y="105"/>
                  <a:pt x="133" y="105"/>
                  <a:pt x="133" y="105"/>
                </a:cubicBezTo>
                <a:cubicBezTo>
                  <a:pt x="133" y="105"/>
                  <a:pt x="132" y="106"/>
                  <a:pt x="132" y="106"/>
                </a:cubicBezTo>
                <a:cubicBezTo>
                  <a:pt x="132" y="107"/>
                  <a:pt x="132" y="107"/>
                  <a:pt x="132" y="107"/>
                </a:cubicBezTo>
                <a:cubicBezTo>
                  <a:pt x="134" y="107"/>
                  <a:pt x="137" y="107"/>
                  <a:pt x="140" y="107"/>
                </a:cubicBezTo>
                <a:cubicBezTo>
                  <a:pt x="140" y="108"/>
                  <a:pt x="139" y="108"/>
                  <a:pt x="138" y="109"/>
                </a:cubicBezTo>
                <a:cubicBezTo>
                  <a:pt x="139" y="109"/>
                  <a:pt x="139" y="109"/>
                  <a:pt x="140" y="109"/>
                </a:cubicBezTo>
                <a:cubicBezTo>
                  <a:pt x="140" y="108"/>
                  <a:pt x="140" y="108"/>
                  <a:pt x="140" y="108"/>
                </a:cubicBezTo>
                <a:cubicBezTo>
                  <a:pt x="141" y="107"/>
                  <a:pt x="141" y="107"/>
                  <a:pt x="141" y="107"/>
                </a:cubicBezTo>
                <a:cubicBezTo>
                  <a:pt x="142" y="107"/>
                  <a:pt x="142" y="107"/>
                  <a:pt x="142" y="107"/>
                </a:cubicBezTo>
                <a:cubicBezTo>
                  <a:pt x="142" y="107"/>
                  <a:pt x="142" y="107"/>
                  <a:pt x="142" y="107"/>
                </a:cubicBezTo>
                <a:cubicBezTo>
                  <a:pt x="143" y="107"/>
                  <a:pt x="143" y="107"/>
                  <a:pt x="143" y="107"/>
                </a:cubicBezTo>
                <a:cubicBezTo>
                  <a:pt x="142" y="108"/>
                  <a:pt x="142" y="108"/>
                  <a:pt x="142" y="109"/>
                </a:cubicBezTo>
                <a:cubicBezTo>
                  <a:pt x="142" y="109"/>
                  <a:pt x="143" y="109"/>
                  <a:pt x="143" y="109"/>
                </a:cubicBezTo>
                <a:cubicBezTo>
                  <a:pt x="144" y="110"/>
                  <a:pt x="144" y="110"/>
                  <a:pt x="144" y="110"/>
                </a:cubicBezTo>
                <a:cubicBezTo>
                  <a:pt x="145" y="109"/>
                  <a:pt x="145" y="108"/>
                  <a:pt x="145" y="107"/>
                </a:cubicBezTo>
                <a:cubicBezTo>
                  <a:pt x="144" y="106"/>
                  <a:pt x="144" y="106"/>
                  <a:pt x="144" y="106"/>
                </a:cubicBezTo>
                <a:cubicBezTo>
                  <a:pt x="145" y="106"/>
                  <a:pt x="145" y="106"/>
                  <a:pt x="145" y="106"/>
                </a:cubicBezTo>
                <a:close/>
                <a:moveTo>
                  <a:pt x="84" y="15"/>
                </a:moveTo>
                <a:cubicBezTo>
                  <a:pt x="84" y="15"/>
                  <a:pt x="84" y="15"/>
                  <a:pt x="84" y="14"/>
                </a:cubicBezTo>
                <a:cubicBezTo>
                  <a:pt x="82" y="14"/>
                  <a:pt x="81" y="15"/>
                  <a:pt x="79" y="15"/>
                </a:cubicBezTo>
                <a:cubicBezTo>
                  <a:pt x="79" y="15"/>
                  <a:pt x="79" y="15"/>
                  <a:pt x="79" y="15"/>
                </a:cubicBezTo>
                <a:cubicBezTo>
                  <a:pt x="81" y="15"/>
                  <a:pt x="82" y="16"/>
                  <a:pt x="84" y="15"/>
                </a:cubicBezTo>
                <a:close/>
                <a:moveTo>
                  <a:pt x="98" y="63"/>
                </a:moveTo>
                <a:cubicBezTo>
                  <a:pt x="97" y="64"/>
                  <a:pt x="97" y="64"/>
                  <a:pt x="97" y="65"/>
                </a:cubicBezTo>
                <a:cubicBezTo>
                  <a:pt x="98" y="65"/>
                  <a:pt x="100" y="64"/>
                  <a:pt x="101" y="63"/>
                </a:cubicBezTo>
                <a:cubicBezTo>
                  <a:pt x="100" y="63"/>
                  <a:pt x="99" y="63"/>
                  <a:pt x="98" y="63"/>
                </a:cubicBezTo>
                <a:close/>
                <a:moveTo>
                  <a:pt x="75" y="19"/>
                </a:moveTo>
                <a:cubicBezTo>
                  <a:pt x="75" y="19"/>
                  <a:pt x="74" y="19"/>
                  <a:pt x="74" y="19"/>
                </a:cubicBezTo>
                <a:cubicBezTo>
                  <a:pt x="74" y="20"/>
                  <a:pt x="75" y="20"/>
                  <a:pt x="75" y="19"/>
                </a:cubicBezTo>
                <a:close/>
                <a:moveTo>
                  <a:pt x="81" y="18"/>
                </a:moveTo>
                <a:cubicBezTo>
                  <a:pt x="82" y="17"/>
                  <a:pt x="82" y="17"/>
                  <a:pt x="83" y="16"/>
                </a:cubicBezTo>
                <a:cubicBezTo>
                  <a:pt x="81" y="16"/>
                  <a:pt x="79" y="16"/>
                  <a:pt x="78" y="16"/>
                </a:cubicBezTo>
                <a:cubicBezTo>
                  <a:pt x="78" y="17"/>
                  <a:pt x="78" y="17"/>
                  <a:pt x="78" y="17"/>
                </a:cubicBezTo>
                <a:cubicBezTo>
                  <a:pt x="78" y="18"/>
                  <a:pt x="78" y="18"/>
                  <a:pt x="78" y="18"/>
                </a:cubicBezTo>
                <a:cubicBezTo>
                  <a:pt x="79" y="18"/>
                  <a:pt x="80" y="18"/>
                  <a:pt x="81" y="18"/>
                </a:cubicBezTo>
                <a:close/>
                <a:moveTo>
                  <a:pt x="100" y="23"/>
                </a:moveTo>
                <a:cubicBezTo>
                  <a:pt x="100" y="24"/>
                  <a:pt x="100" y="25"/>
                  <a:pt x="99" y="26"/>
                </a:cubicBezTo>
                <a:cubicBezTo>
                  <a:pt x="99" y="27"/>
                  <a:pt x="99" y="27"/>
                  <a:pt x="99" y="28"/>
                </a:cubicBezTo>
                <a:cubicBezTo>
                  <a:pt x="100" y="28"/>
                  <a:pt x="102" y="28"/>
                  <a:pt x="103" y="28"/>
                </a:cubicBezTo>
                <a:cubicBezTo>
                  <a:pt x="103" y="29"/>
                  <a:pt x="104" y="29"/>
                  <a:pt x="104" y="29"/>
                </a:cubicBezTo>
                <a:cubicBezTo>
                  <a:pt x="104" y="29"/>
                  <a:pt x="104" y="29"/>
                  <a:pt x="104" y="29"/>
                </a:cubicBezTo>
                <a:cubicBezTo>
                  <a:pt x="106" y="29"/>
                  <a:pt x="109" y="29"/>
                  <a:pt x="110" y="29"/>
                </a:cubicBezTo>
                <a:cubicBezTo>
                  <a:pt x="110" y="29"/>
                  <a:pt x="110" y="29"/>
                  <a:pt x="110" y="29"/>
                </a:cubicBezTo>
                <a:cubicBezTo>
                  <a:pt x="111" y="29"/>
                  <a:pt x="112" y="29"/>
                  <a:pt x="112" y="30"/>
                </a:cubicBezTo>
                <a:cubicBezTo>
                  <a:pt x="114" y="29"/>
                  <a:pt x="115" y="29"/>
                  <a:pt x="116" y="28"/>
                </a:cubicBezTo>
                <a:cubicBezTo>
                  <a:pt x="116" y="28"/>
                  <a:pt x="116" y="28"/>
                  <a:pt x="116" y="28"/>
                </a:cubicBezTo>
                <a:cubicBezTo>
                  <a:pt x="116" y="27"/>
                  <a:pt x="117" y="27"/>
                  <a:pt x="117" y="27"/>
                </a:cubicBezTo>
                <a:cubicBezTo>
                  <a:pt x="116" y="26"/>
                  <a:pt x="115" y="26"/>
                  <a:pt x="114" y="25"/>
                </a:cubicBezTo>
                <a:cubicBezTo>
                  <a:pt x="112" y="25"/>
                  <a:pt x="110" y="26"/>
                  <a:pt x="108" y="26"/>
                </a:cubicBezTo>
                <a:cubicBezTo>
                  <a:pt x="107" y="26"/>
                  <a:pt x="106" y="26"/>
                  <a:pt x="104" y="25"/>
                </a:cubicBezTo>
                <a:cubicBezTo>
                  <a:pt x="104" y="25"/>
                  <a:pt x="104" y="25"/>
                  <a:pt x="104" y="25"/>
                </a:cubicBezTo>
                <a:cubicBezTo>
                  <a:pt x="104" y="25"/>
                  <a:pt x="104" y="24"/>
                  <a:pt x="103" y="24"/>
                </a:cubicBezTo>
                <a:cubicBezTo>
                  <a:pt x="104" y="24"/>
                  <a:pt x="104" y="24"/>
                  <a:pt x="105" y="24"/>
                </a:cubicBezTo>
                <a:cubicBezTo>
                  <a:pt x="104" y="23"/>
                  <a:pt x="104" y="23"/>
                  <a:pt x="104" y="23"/>
                </a:cubicBezTo>
                <a:cubicBezTo>
                  <a:pt x="105" y="23"/>
                  <a:pt x="105" y="23"/>
                  <a:pt x="105" y="23"/>
                </a:cubicBezTo>
                <a:cubicBezTo>
                  <a:pt x="107" y="24"/>
                  <a:pt x="109" y="24"/>
                  <a:pt x="111" y="24"/>
                </a:cubicBezTo>
                <a:cubicBezTo>
                  <a:pt x="111" y="23"/>
                  <a:pt x="112" y="23"/>
                  <a:pt x="112" y="23"/>
                </a:cubicBezTo>
                <a:cubicBezTo>
                  <a:pt x="113" y="24"/>
                  <a:pt x="113" y="24"/>
                  <a:pt x="113" y="24"/>
                </a:cubicBezTo>
                <a:cubicBezTo>
                  <a:pt x="114" y="24"/>
                  <a:pt x="115" y="23"/>
                  <a:pt x="116" y="23"/>
                </a:cubicBezTo>
                <a:cubicBezTo>
                  <a:pt x="116" y="24"/>
                  <a:pt x="116" y="24"/>
                  <a:pt x="116" y="25"/>
                </a:cubicBezTo>
                <a:cubicBezTo>
                  <a:pt x="117" y="24"/>
                  <a:pt x="119" y="24"/>
                  <a:pt x="120" y="24"/>
                </a:cubicBezTo>
                <a:cubicBezTo>
                  <a:pt x="121" y="23"/>
                  <a:pt x="121" y="23"/>
                  <a:pt x="121" y="22"/>
                </a:cubicBezTo>
                <a:cubicBezTo>
                  <a:pt x="121" y="22"/>
                  <a:pt x="120" y="22"/>
                  <a:pt x="119" y="22"/>
                </a:cubicBezTo>
                <a:cubicBezTo>
                  <a:pt x="120" y="21"/>
                  <a:pt x="120" y="21"/>
                  <a:pt x="120" y="21"/>
                </a:cubicBezTo>
                <a:cubicBezTo>
                  <a:pt x="121" y="21"/>
                  <a:pt x="121" y="21"/>
                  <a:pt x="122" y="21"/>
                </a:cubicBezTo>
                <a:cubicBezTo>
                  <a:pt x="122" y="20"/>
                  <a:pt x="122" y="20"/>
                  <a:pt x="122" y="19"/>
                </a:cubicBezTo>
                <a:cubicBezTo>
                  <a:pt x="123" y="19"/>
                  <a:pt x="124" y="19"/>
                  <a:pt x="125" y="19"/>
                </a:cubicBezTo>
                <a:cubicBezTo>
                  <a:pt x="126" y="18"/>
                  <a:pt x="126" y="18"/>
                  <a:pt x="126" y="18"/>
                </a:cubicBezTo>
                <a:cubicBezTo>
                  <a:pt x="126" y="18"/>
                  <a:pt x="127" y="18"/>
                  <a:pt x="127" y="17"/>
                </a:cubicBezTo>
                <a:cubicBezTo>
                  <a:pt x="127" y="17"/>
                  <a:pt x="127" y="17"/>
                  <a:pt x="127" y="17"/>
                </a:cubicBezTo>
                <a:cubicBezTo>
                  <a:pt x="127" y="16"/>
                  <a:pt x="127" y="15"/>
                  <a:pt x="127" y="14"/>
                </a:cubicBezTo>
                <a:cubicBezTo>
                  <a:pt x="128" y="14"/>
                  <a:pt x="129" y="14"/>
                  <a:pt x="129" y="13"/>
                </a:cubicBezTo>
                <a:cubicBezTo>
                  <a:pt x="130" y="14"/>
                  <a:pt x="130" y="13"/>
                  <a:pt x="131" y="14"/>
                </a:cubicBezTo>
                <a:cubicBezTo>
                  <a:pt x="131" y="13"/>
                  <a:pt x="132" y="12"/>
                  <a:pt x="133" y="11"/>
                </a:cubicBezTo>
                <a:cubicBezTo>
                  <a:pt x="133" y="11"/>
                  <a:pt x="133" y="11"/>
                  <a:pt x="133" y="11"/>
                </a:cubicBezTo>
                <a:cubicBezTo>
                  <a:pt x="134" y="11"/>
                  <a:pt x="135" y="10"/>
                  <a:pt x="136" y="9"/>
                </a:cubicBezTo>
                <a:cubicBezTo>
                  <a:pt x="136" y="9"/>
                  <a:pt x="136" y="9"/>
                  <a:pt x="136" y="9"/>
                </a:cubicBezTo>
                <a:cubicBezTo>
                  <a:pt x="136" y="9"/>
                  <a:pt x="136" y="9"/>
                  <a:pt x="136" y="9"/>
                </a:cubicBezTo>
                <a:cubicBezTo>
                  <a:pt x="136" y="9"/>
                  <a:pt x="136" y="9"/>
                  <a:pt x="136" y="9"/>
                </a:cubicBezTo>
                <a:cubicBezTo>
                  <a:pt x="137" y="9"/>
                  <a:pt x="137" y="9"/>
                  <a:pt x="137" y="9"/>
                </a:cubicBezTo>
                <a:cubicBezTo>
                  <a:pt x="137" y="8"/>
                  <a:pt x="137" y="8"/>
                  <a:pt x="137" y="8"/>
                </a:cubicBezTo>
                <a:cubicBezTo>
                  <a:pt x="137" y="9"/>
                  <a:pt x="137" y="9"/>
                  <a:pt x="137" y="9"/>
                </a:cubicBezTo>
                <a:cubicBezTo>
                  <a:pt x="138" y="8"/>
                  <a:pt x="138" y="8"/>
                  <a:pt x="138" y="8"/>
                </a:cubicBezTo>
                <a:cubicBezTo>
                  <a:pt x="138" y="8"/>
                  <a:pt x="138" y="8"/>
                  <a:pt x="138" y="8"/>
                </a:cubicBezTo>
                <a:cubicBezTo>
                  <a:pt x="138" y="8"/>
                  <a:pt x="138" y="8"/>
                  <a:pt x="138" y="8"/>
                </a:cubicBezTo>
                <a:cubicBezTo>
                  <a:pt x="138" y="7"/>
                  <a:pt x="138" y="7"/>
                  <a:pt x="138" y="7"/>
                </a:cubicBezTo>
                <a:cubicBezTo>
                  <a:pt x="139" y="7"/>
                  <a:pt x="140" y="7"/>
                  <a:pt x="141" y="6"/>
                </a:cubicBezTo>
                <a:cubicBezTo>
                  <a:pt x="141" y="6"/>
                  <a:pt x="141" y="6"/>
                  <a:pt x="141" y="6"/>
                </a:cubicBezTo>
                <a:cubicBezTo>
                  <a:pt x="142" y="6"/>
                  <a:pt x="142" y="6"/>
                  <a:pt x="142" y="6"/>
                </a:cubicBezTo>
                <a:cubicBezTo>
                  <a:pt x="142" y="5"/>
                  <a:pt x="142" y="5"/>
                  <a:pt x="142" y="5"/>
                </a:cubicBezTo>
                <a:cubicBezTo>
                  <a:pt x="140" y="4"/>
                  <a:pt x="139" y="3"/>
                  <a:pt x="137" y="3"/>
                </a:cubicBezTo>
                <a:cubicBezTo>
                  <a:pt x="137" y="2"/>
                  <a:pt x="137" y="2"/>
                  <a:pt x="137" y="2"/>
                </a:cubicBezTo>
                <a:cubicBezTo>
                  <a:pt x="136" y="2"/>
                  <a:pt x="135" y="2"/>
                  <a:pt x="135" y="1"/>
                </a:cubicBezTo>
                <a:cubicBezTo>
                  <a:pt x="134" y="1"/>
                  <a:pt x="134" y="1"/>
                  <a:pt x="133" y="1"/>
                </a:cubicBezTo>
                <a:cubicBezTo>
                  <a:pt x="132" y="1"/>
                  <a:pt x="131" y="1"/>
                  <a:pt x="130" y="0"/>
                </a:cubicBezTo>
                <a:cubicBezTo>
                  <a:pt x="129" y="0"/>
                  <a:pt x="128" y="0"/>
                  <a:pt x="127" y="0"/>
                </a:cubicBezTo>
                <a:cubicBezTo>
                  <a:pt x="126" y="0"/>
                  <a:pt x="126" y="0"/>
                  <a:pt x="126" y="0"/>
                </a:cubicBezTo>
                <a:cubicBezTo>
                  <a:pt x="127" y="0"/>
                  <a:pt x="127" y="0"/>
                  <a:pt x="127" y="0"/>
                </a:cubicBezTo>
                <a:cubicBezTo>
                  <a:pt x="125" y="0"/>
                  <a:pt x="124" y="0"/>
                  <a:pt x="122" y="0"/>
                </a:cubicBezTo>
                <a:cubicBezTo>
                  <a:pt x="122" y="0"/>
                  <a:pt x="122" y="0"/>
                  <a:pt x="122" y="0"/>
                </a:cubicBezTo>
                <a:cubicBezTo>
                  <a:pt x="122" y="0"/>
                  <a:pt x="121" y="0"/>
                  <a:pt x="120" y="0"/>
                </a:cubicBezTo>
                <a:cubicBezTo>
                  <a:pt x="120" y="1"/>
                  <a:pt x="119" y="1"/>
                  <a:pt x="119" y="1"/>
                </a:cubicBezTo>
                <a:cubicBezTo>
                  <a:pt x="119" y="2"/>
                  <a:pt x="118" y="2"/>
                  <a:pt x="118" y="3"/>
                </a:cubicBezTo>
                <a:cubicBezTo>
                  <a:pt x="117" y="2"/>
                  <a:pt x="117" y="2"/>
                  <a:pt x="117" y="2"/>
                </a:cubicBezTo>
                <a:cubicBezTo>
                  <a:pt x="117" y="2"/>
                  <a:pt x="116" y="2"/>
                  <a:pt x="115" y="2"/>
                </a:cubicBezTo>
                <a:cubicBezTo>
                  <a:pt x="115" y="2"/>
                  <a:pt x="115" y="2"/>
                  <a:pt x="115" y="2"/>
                </a:cubicBezTo>
                <a:cubicBezTo>
                  <a:pt x="114" y="3"/>
                  <a:pt x="113" y="3"/>
                  <a:pt x="111" y="3"/>
                </a:cubicBezTo>
                <a:cubicBezTo>
                  <a:pt x="111" y="3"/>
                  <a:pt x="111" y="3"/>
                  <a:pt x="111" y="3"/>
                </a:cubicBezTo>
                <a:cubicBezTo>
                  <a:pt x="111" y="4"/>
                  <a:pt x="111" y="4"/>
                  <a:pt x="111" y="4"/>
                </a:cubicBezTo>
                <a:cubicBezTo>
                  <a:pt x="111" y="4"/>
                  <a:pt x="111" y="4"/>
                  <a:pt x="111" y="4"/>
                </a:cubicBezTo>
                <a:cubicBezTo>
                  <a:pt x="111" y="4"/>
                  <a:pt x="111" y="4"/>
                  <a:pt x="111" y="4"/>
                </a:cubicBezTo>
                <a:cubicBezTo>
                  <a:pt x="110" y="4"/>
                  <a:pt x="110" y="4"/>
                  <a:pt x="110" y="4"/>
                </a:cubicBezTo>
                <a:cubicBezTo>
                  <a:pt x="109" y="4"/>
                  <a:pt x="109" y="4"/>
                  <a:pt x="109" y="4"/>
                </a:cubicBezTo>
                <a:cubicBezTo>
                  <a:pt x="109" y="4"/>
                  <a:pt x="109" y="4"/>
                  <a:pt x="109" y="4"/>
                </a:cubicBezTo>
                <a:cubicBezTo>
                  <a:pt x="109" y="4"/>
                  <a:pt x="109" y="4"/>
                  <a:pt x="109" y="4"/>
                </a:cubicBezTo>
                <a:cubicBezTo>
                  <a:pt x="109" y="4"/>
                  <a:pt x="109" y="4"/>
                  <a:pt x="109" y="4"/>
                </a:cubicBezTo>
                <a:cubicBezTo>
                  <a:pt x="109" y="5"/>
                  <a:pt x="109" y="5"/>
                  <a:pt x="109" y="5"/>
                </a:cubicBezTo>
                <a:cubicBezTo>
                  <a:pt x="108" y="5"/>
                  <a:pt x="108" y="5"/>
                  <a:pt x="108" y="5"/>
                </a:cubicBezTo>
                <a:cubicBezTo>
                  <a:pt x="108" y="6"/>
                  <a:pt x="108" y="6"/>
                  <a:pt x="108" y="6"/>
                </a:cubicBezTo>
                <a:cubicBezTo>
                  <a:pt x="108" y="6"/>
                  <a:pt x="108" y="6"/>
                  <a:pt x="109" y="6"/>
                </a:cubicBezTo>
                <a:cubicBezTo>
                  <a:pt x="109" y="7"/>
                  <a:pt x="109" y="7"/>
                  <a:pt x="109" y="7"/>
                </a:cubicBezTo>
                <a:cubicBezTo>
                  <a:pt x="109" y="7"/>
                  <a:pt x="109" y="7"/>
                  <a:pt x="109" y="7"/>
                </a:cubicBezTo>
                <a:cubicBezTo>
                  <a:pt x="110" y="8"/>
                  <a:pt x="111" y="9"/>
                  <a:pt x="112" y="9"/>
                </a:cubicBezTo>
                <a:cubicBezTo>
                  <a:pt x="113" y="9"/>
                  <a:pt x="113" y="9"/>
                  <a:pt x="113" y="9"/>
                </a:cubicBezTo>
                <a:cubicBezTo>
                  <a:pt x="113" y="9"/>
                  <a:pt x="113" y="9"/>
                  <a:pt x="113" y="9"/>
                </a:cubicBezTo>
                <a:cubicBezTo>
                  <a:pt x="113" y="10"/>
                  <a:pt x="113" y="10"/>
                  <a:pt x="113" y="10"/>
                </a:cubicBezTo>
                <a:cubicBezTo>
                  <a:pt x="113" y="10"/>
                  <a:pt x="113" y="10"/>
                  <a:pt x="113" y="10"/>
                </a:cubicBezTo>
                <a:cubicBezTo>
                  <a:pt x="113" y="11"/>
                  <a:pt x="113" y="11"/>
                  <a:pt x="113" y="11"/>
                </a:cubicBezTo>
                <a:cubicBezTo>
                  <a:pt x="113" y="11"/>
                  <a:pt x="113" y="12"/>
                  <a:pt x="113" y="12"/>
                </a:cubicBezTo>
                <a:cubicBezTo>
                  <a:pt x="112" y="12"/>
                  <a:pt x="112" y="11"/>
                  <a:pt x="112" y="11"/>
                </a:cubicBezTo>
                <a:cubicBezTo>
                  <a:pt x="112" y="11"/>
                  <a:pt x="112" y="11"/>
                  <a:pt x="112" y="11"/>
                </a:cubicBezTo>
                <a:cubicBezTo>
                  <a:pt x="112" y="10"/>
                  <a:pt x="111" y="10"/>
                  <a:pt x="111" y="9"/>
                </a:cubicBezTo>
                <a:cubicBezTo>
                  <a:pt x="111" y="10"/>
                  <a:pt x="110" y="10"/>
                  <a:pt x="110" y="10"/>
                </a:cubicBezTo>
                <a:cubicBezTo>
                  <a:pt x="110" y="9"/>
                  <a:pt x="110" y="9"/>
                  <a:pt x="110" y="9"/>
                </a:cubicBezTo>
                <a:cubicBezTo>
                  <a:pt x="109" y="9"/>
                  <a:pt x="109" y="9"/>
                  <a:pt x="109" y="9"/>
                </a:cubicBezTo>
                <a:cubicBezTo>
                  <a:pt x="108" y="8"/>
                  <a:pt x="107" y="7"/>
                  <a:pt x="107" y="6"/>
                </a:cubicBezTo>
                <a:cubicBezTo>
                  <a:pt x="107" y="6"/>
                  <a:pt x="107" y="6"/>
                  <a:pt x="107" y="6"/>
                </a:cubicBezTo>
                <a:cubicBezTo>
                  <a:pt x="105" y="5"/>
                  <a:pt x="105" y="7"/>
                  <a:pt x="104" y="7"/>
                </a:cubicBezTo>
                <a:cubicBezTo>
                  <a:pt x="103" y="7"/>
                  <a:pt x="103" y="7"/>
                  <a:pt x="103" y="7"/>
                </a:cubicBezTo>
                <a:cubicBezTo>
                  <a:pt x="103" y="8"/>
                  <a:pt x="104" y="8"/>
                  <a:pt x="104" y="9"/>
                </a:cubicBezTo>
                <a:cubicBezTo>
                  <a:pt x="103" y="9"/>
                  <a:pt x="103" y="9"/>
                  <a:pt x="102" y="9"/>
                </a:cubicBezTo>
                <a:cubicBezTo>
                  <a:pt x="102" y="9"/>
                  <a:pt x="102" y="10"/>
                  <a:pt x="101" y="10"/>
                </a:cubicBezTo>
                <a:cubicBezTo>
                  <a:pt x="102" y="10"/>
                  <a:pt x="102" y="10"/>
                  <a:pt x="102" y="10"/>
                </a:cubicBezTo>
                <a:cubicBezTo>
                  <a:pt x="102" y="10"/>
                  <a:pt x="102" y="10"/>
                  <a:pt x="102" y="10"/>
                </a:cubicBezTo>
                <a:cubicBezTo>
                  <a:pt x="101" y="10"/>
                  <a:pt x="101" y="10"/>
                  <a:pt x="101" y="10"/>
                </a:cubicBezTo>
                <a:cubicBezTo>
                  <a:pt x="101" y="11"/>
                  <a:pt x="101" y="12"/>
                  <a:pt x="101" y="13"/>
                </a:cubicBezTo>
                <a:cubicBezTo>
                  <a:pt x="102" y="13"/>
                  <a:pt x="102" y="13"/>
                  <a:pt x="103" y="13"/>
                </a:cubicBezTo>
                <a:cubicBezTo>
                  <a:pt x="103" y="14"/>
                  <a:pt x="103" y="14"/>
                  <a:pt x="103" y="14"/>
                </a:cubicBezTo>
                <a:cubicBezTo>
                  <a:pt x="102" y="14"/>
                  <a:pt x="102" y="14"/>
                  <a:pt x="102" y="14"/>
                </a:cubicBezTo>
                <a:cubicBezTo>
                  <a:pt x="103" y="15"/>
                  <a:pt x="103" y="16"/>
                  <a:pt x="104" y="17"/>
                </a:cubicBezTo>
                <a:cubicBezTo>
                  <a:pt x="105" y="18"/>
                  <a:pt x="107" y="17"/>
                  <a:pt x="108" y="17"/>
                </a:cubicBezTo>
                <a:cubicBezTo>
                  <a:pt x="108" y="17"/>
                  <a:pt x="108" y="17"/>
                  <a:pt x="108" y="17"/>
                </a:cubicBezTo>
                <a:cubicBezTo>
                  <a:pt x="109" y="17"/>
                  <a:pt x="109" y="17"/>
                  <a:pt x="110" y="17"/>
                </a:cubicBezTo>
                <a:cubicBezTo>
                  <a:pt x="110" y="18"/>
                  <a:pt x="110" y="18"/>
                  <a:pt x="110" y="18"/>
                </a:cubicBezTo>
                <a:cubicBezTo>
                  <a:pt x="110" y="18"/>
                  <a:pt x="110" y="18"/>
                  <a:pt x="110" y="18"/>
                </a:cubicBezTo>
                <a:cubicBezTo>
                  <a:pt x="111" y="18"/>
                  <a:pt x="111" y="18"/>
                  <a:pt x="112" y="18"/>
                </a:cubicBezTo>
                <a:cubicBezTo>
                  <a:pt x="112" y="18"/>
                  <a:pt x="112" y="19"/>
                  <a:pt x="112" y="20"/>
                </a:cubicBezTo>
                <a:cubicBezTo>
                  <a:pt x="112" y="20"/>
                  <a:pt x="112" y="20"/>
                  <a:pt x="112" y="20"/>
                </a:cubicBezTo>
                <a:cubicBezTo>
                  <a:pt x="114" y="20"/>
                  <a:pt x="114" y="20"/>
                  <a:pt x="114" y="20"/>
                </a:cubicBezTo>
                <a:cubicBezTo>
                  <a:pt x="113" y="20"/>
                  <a:pt x="113" y="20"/>
                  <a:pt x="113" y="20"/>
                </a:cubicBezTo>
                <a:cubicBezTo>
                  <a:pt x="112" y="21"/>
                  <a:pt x="111" y="19"/>
                  <a:pt x="110" y="18"/>
                </a:cubicBezTo>
                <a:cubicBezTo>
                  <a:pt x="110" y="18"/>
                  <a:pt x="109" y="18"/>
                  <a:pt x="108" y="19"/>
                </a:cubicBezTo>
                <a:cubicBezTo>
                  <a:pt x="108" y="19"/>
                  <a:pt x="109" y="20"/>
                  <a:pt x="109" y="21"/>
                </a:cubicBezTo>
                <a:cubicBezTo>
                  <a:pt x="108" y="21"/>
                  <a:pt x="107" y="21"/>
                  <a:pt x="105" y="21"/>
                </a:cubicBezTo>
                <a:cubicBezTo>
                  <a:pt x="105" y="22"/>
                  <a:pt x="105" y="22"/>
                  <a:pt x="105" y="22"/>
                </a:cubicBezTo>
                <a:cubicBezTo>
                  <a:pt x="104" y="21"/>
                  <a:pt x="104" y="21"/>
                  <a:pt x="104" y="21"/>
                </a:cubicBezTo>
                <a:cubicBezTo>
                  <a:pt x="104" y="22"/>
                  <a:pt x="104" y="22"/>
                  <a:pt x="104" y="23"/>
                </a:cubicBezTo>
                <a:cubicBezTo>
                  <a:pt x="103" y="22"/>
                  <a:pt x="103" y="22"/>
                  <a:pt x="103" y="22"/>
                </a:cubicBezTo>
                <a:cubicBezTo>
                  <a:pt x="103" y="22"/>
                  <a:pt x="101" y="22"/>
                  <a:pt x="101" y="22"/>
                </a:cubicBezTo>
                <a:cubicBezTo>
                  <a:pt x="100" y="21"/>
                  <a:pt x="100" y="21"/>
                  <a:pt x="100" y="21"/>
                </a:cubicBezTo>
                <a:cubicBezTo>
                  <a:pt x="99" y="21"/>
                  <a:pt x="98" y="21"/>
                  <a:pt x="96" y="21"/>
                </a:cubicBezTo>
                <a:cubicBezTo>
                  <a:pt x="96" y="21"/>
                  <a:pt x="96" y="22"/>
                  <a:pt x="97" y="22"/>
                </a:cubicBezTo>
                <a:cubicBezTo>
                  <a:pt x="98" y="23"/>
                  <a:pt x="99" y="23"/>
                  <a:pt x="100" y="23"/>
                </a:cubicBezTo>
                <a:close/>
                <a:moveTo>
                  <a:pt x="118" y="50"/>
                </a:moveTo>
                <a:cubicBezTo>
                  <a:pt x="117" y="49"/>
                  <a:pt x="117" y="49"/>
                  <a:pt x="116" y="49"/>
                </a:cubicBezTo>
                <a:cubicBezTo>
                  <a:pt x="115" y="49"/>
                  <a:pt x="115" y="49"/>
                  <a:pt x="115" y="49"/>
                </a:cubicBezTo>
                <a:cubicBezTo>
                  <a:pt x="115" y="50"/>
                  <a:pt x="115" y="50"/>
                  <a:pt x="115" y="50"/>
                </a:cubicBezTo>
                <a:cubicBezTo>
                  <a:pt x="116" y="50"/>
                  <a:pt x="117" y="50"/>
                  <a:pt x="118" y="50"/>
                </a:cubicBezTo>
                <a:close/>
                <a:moveTo>
                  <a:pt x="99" y="81"/>
                </a:moveTo>
                <a:cubicBezTo>
                  <a:pt x="99" y="81"/>
                  <a:pt x="98" y="81"/>
                  <a:pt x="98" y="81"/>
                </a:cubicBezTo>
                <a:cubicBezTo>
                  <a:pt x="98" y="82"/>
                  <a:pt x="98" y="82"/>
                  <a:pt x="98" y="83"/>
                </a:cubicBezTo>
                <a:cubicBezTo>
                  <a:pt x="99" y="83"/>
                  <a:pt x="99" y="83"/>
                  <a:pt x="99" y="83"/>
                </a:cubicBezTo>
                <a:cubicBezTo>
                  <a:pt x="99" y="82"/>
                  <a:pt x="99" y="82"/>
                  <a:pt x="99" y="82"/>
                </a:cubicBezTo>
                <a:cubicBezTo>
                  <a:pt x="100" y="82"/>
                  <a:pt x="100" y="82"/>
                  <a:pt x="100" y="82"/>
                </a:cubicBezTo>
                <a:cubicBezTo>
                  <a:pt x="100" y="82"/>
                  <a:pt x="100" y="81"/>
                  <a:pt x="99" y="81"/>
                </a:cubicBezTo>
                <a:close/>
                <a:moveTo>
                  <a:pt x="2" y="81"/>
                </a:moveTo>
                <a:cubicBezTo>
                  <a:pt x="1" y="82"/>
                  <a:pt x="0" y="84"/>
                  <a:pt x="1" y="86"/>
                </a:cubicBezTo>
                <a:cubicBezTo>
                  <a:pt x="2" y="86"/>
                  <a:pt x="2" y="86"/>
                  <a:pt x="2" y="86"/>
                </a:cubicBezTo>
                <a:cubicBezTo>
                  <a:pt x="1" y="85"/>
                  <a:pt x="1" y="85"/>
                  <a:pt x="1" y="85"/>
                </a:cubicBezTo>
                <a:cubicBezTo>
                  <a:pt x="2" y="84"/>
                  <a:pt x="2" y="84"/>
                  <a:pt x="2" y="84"/>
                </a:cubicBezTo>
                <a:cubicBezTo>
                  <a:pt x="3" y="84"/>
                  <a:pt x="3" y="83"/>
                  <a:pt x="3" y="83"/>
                </a:cubicBezTo>
                <a:cubicBezTo>
                  <a:pt x="3" y="82"/>
                  <a:pt x="4" y="82"/>
                  <a:pt x="4" y="81"/>
                </a:cubicBezTo>
                <a:cubicBezTo>
                  <a:pt x="3" y="81"/>
                  <a:pt x="3" y="81"/>
                  <a:pt x="2" y="81"/>
                </a:cubicBezTo>
                <a:close/>
                <a:moveTo>
                  <a:pt x="120" y="72"/>
                </a:moveTo>
                <a:cubicBezTo>
                  <a:pt x="120" y="72"/>
                  <a:pt x="120" y="72"/>
                  <a:pt x="120" y="72"/>
                </a:cubicBezTo>
                <a:cubicBezTo>
                  <a:pt x="120" y="73"/>
                  <a:pt x="120" y="73"/>
                  <a:pt x="120" y="73"/>
                </a:cubicBezTo>
                <a:cubicBezTo>
                  <a:pt x="121" y="73"/>
                  <a:pt x="121" y="73"/>
                  <a:pt x="121" y="73"/>
                </a:cubicBezTo>
                <a:cubicBezTo>
                  <a:pt x="121" y="73"/>
                  <a:pt x="121" y="73"/>
                  <a:pt x="121" y="73"/>
                </a:cubicBezTo>
                <a:cubicBezTo>
                  <a:pt x="121" y="72"/>
                  <a:pt x="121" y="72"/>
                  <a:pt x="121" y="72"/>
                </a:cubicBezTo>
                <a:cubicBezTo>
                  <a:pt x="121" y="72"/>
                  <a:pt x="121" y="72"/>
                  <a:pt x="121" y="72"/>
                </a:cubicBezTo>
                <a:cubicBezTo>
                  <a:pt x="121" y="72"/>
                  <a:pt x="121" y="72"/>
                  <a:pt x="121" y="72"/>
                </a:cubicBezTo>
                <a:cubicBezTo>
                  <a:pt x="120" y="72"/>
                  <a:pt x="120" y="72"/>
                  <a:pt x="120" y="72"/>
                </a:cubicBezTo>
                <a:close/>
                <a:moveTo>
                  <a:pt x="106" y="62"/>
                </a:moveTo>
                <a:cubicBezTo>
                  <a:pt x="106" y="62"/>
                  <a:pt x="106" y="63"/>
                  <a:pt x="107" y="63"/>
                </a:cubicBezTo>
                <a:cubicBezTo>
                  <a:pt x="107" y="63"/>
                  <a:pt x="107" y="63"/>
                  <a:pt x="108" y="63"/>
                </a:cubicBezTo>
                <a:cubicBezTo>
                  <a:pt x="108" y="62"/>
                  <a:pt x="107" y="62"/>
                  <a:pt x="106" y="62"/>
                </a:cubicBezTo>
                <a:close/>
                <a:moveTo>
                  <a:pt x="108" y="61"/>
                </a:moveTo>
                <a:cubicBezTo>
                  <a:pt x="108" y="62"/>
                  <a:pt x="109" y="63"/>
                  <a:pt x="109" y="62"/>
                </a:cubicBezTo>
                <a:cubicBezTo>
                  <a:pt x="110" y="62"/>
                  <a:pt x="109" y="61"/>
                  <a:pt x="108" y="61"/>
                </a:cubicBezTo>
                <a:close/>
                <a:moveTo>
                  <a:pt x="111" y="45"/>
                </a:moveTo>
                <a:cubicBezTo>
                  <a:pt x="110" y="46"/>
                  <a:pt x="110" y="46"/>
                  <a:pt x="110" y="47"/>
                </a:cubicBezTo>
                <a:cubicBezTo>
                  <a:pt x="110" y="46"/>
                  <a:pt x="111" y="46"/>
                  <a:pt x="111" y="46"/>
                </a:cubicBezTo>
                <a:cubicBezTo>
                  <a:pt x="112" y="45"/>
                  <a:pt x="112" y="45"/>
                  <a:pt x="112" y="44"/>
                </a:cubicBezTo>
                <a:cubicBezTo>
                  <a:pt x="112" y="44"/>
                  <a:pt x="112" y="44"/>
                  <a:pt x="112" y="44"/>
                </a:cubicBezTo>
                <a:cubicBezTo>
                  <a:pt x="112" y="44"/>
                  <a:pt x="111" y="44"/>
                  <a:pt x="111" y="44"/>
                </a:cubicBezTo>
                <a:cubicBezTo>
                  <a:pt x="111" y="45"/>
                  <a:pt x="111" y="45"/>
                  <a:pt x="111" y="45"/>
                </a:cubicBezTo>
                <a:close/>
                <a:moveTo>
                  <a:pt x="122" y="54"/>
                </a:moveTo>
                <a:cubicBezTo>
                  <a:pt x="122" y="54"/>
                  <a:pt x="122" y="54"/>
                  <a:pt x="122" y="54"/>
                </a:cubicBezTo>
                <a:cubicBezTo>
                  <a:pt x="121" y="54"/>
                  <a:pt x="121" y="54"/>
                  <a:pt x="121" y="54"/>
                </a:cubicBezTo>
                <a:cubicBezTo>
                  <a:pt x="121" y="54"/>
                  <a:pt x="121" y="54"/>
                  <a:pt x="121" y="54"/>
                </a:cubicBezTo>
                <a:cubicBezTo>
                  <a:pt x="120" y="53"/>
                  <a:pt x="120" y="53"/>
                  <a:pt x="120" y="53"/>
                </a:cubicBezTo>
                <a:cubicBezTo>
                  <a:pt x="120" y="53"/>
                  <a:pt x="120" y="53"/>
                  <a:pt x="120" y="53"/>
                </a:cubicBezTo>
                <a:cubicBezTo>
                  <a:pt x="120" y="53"/>
                  <a:pt x="120" y="53"/>
                  <a:pt x="120" y="53"/>
                </a:cubicBezTo>
                <a:cubicBezTo>
                  <a:pt x="120" y="54"/>
                  <a:pt x="120" y="54"/>
                  <a:pt x="120" y="54"/>
                </a:cubicBezTo>
                <a:cubicBezTo>
                  <a:pt x="120" y="54"/>
                  <a:pt x="120" y="54"/>
                  <a:pt x="120" y="54"/>
                </a:cubicBezTo>
                <a:cubicBezTo>
                  <a:pt x="120" y="55"/>
                  <a:pt x="120" y="55"/>
                  <a:pt x="120" y="55"/>
                </a:cubicBezTo>
                <a:cubicBezTo>
                  <a:pt x="120" y="55"/>
                  <a:pt x="120" y="55"/>
                  <a:pt x="120" y="55"/>
                </a:cubicBezTo>
                <a:cubicBezTo>
                  <a:pt x="121" y="55"/>
                  <a:pt x="121" y="55"/>
                  <a:pt x="122" y="55"/>
                </a:cubicBezTo>
                <a:cubicBezTo>
                  <a:pt x="122" y="54"/>
                  <a:pt x="122" y="54"/>
                  <a:pt x="122" y="54"/>
                </a:cubicBezTo>
                <a:close/>
                <a:moveTo>
                  <a:pt x="127" y="56"/>
                </a:moveTo>
                <a:cubicBezTo>
                  <a:pt x="127" y="56"/>
                  <a:pt x="127" y="56"/>
                  <a:pt x="127" y="56"/>
                </a:cubicBezTo>
                <a:cubicBezTo>
                  <a:pt x="127" y="56"/>
                  <a:pt x="126" y="55"/>
                  <a:pt x="126" y="55"/>
                </a:cubicBezTo>
                <a:cubicBezTo>
                  <a:pt x="126" y="55"/>
                  <a:pt x="126" y="55"/>
                  <a:pt x="126" y="55"/>
                </a:cubicBezTo>
                <a:cubicBezTo>
                  <a:pt x="125" y="55"/>
                  <a:pt x="125" y="55"/>
                  <a:pt x="125" y="55"/>
                </a:cubicBezTo>
                <a:cubicBezTo>
                  <a:pt x="125" y="56"/>
                  <a:pt x="125" y="56"/>
                  <a:pt x="125" y="57"/>
                </a:cubicBezTo>
                <a:cubicBezTo>
                  <a:pt x="124" y="57"/>
                  <a:pt x="124" y="57"/>
                  <a:pt x="124" y="57"/>
                </a:cubicBezTo>
                <a:cubicBezTo>
                  <a:pt x="125" y="57"/>
                  <a:pt x="125" y="58"/>
                  <a:pt x="125" y="59"/>
                </a:cubicBezTo>
                <a:cubicBezTo>
                  <a:pt x="126" y="59"/>
                  <a:pt x="126" y="60"/>
                  <a:pt x="127" y="60"/>
                </a:cubicBezTo>
                <a:cubicBezTo>
                  <a:pt x="127" y="60"/>
                  <a:pt x="127" y="61"/>
                  <a:pt x="127" y="61"/>
                </a:cubicBezTo>
                <a:cubicBezTo>
                  <a:pt x="127" y="62"/>
                  <a:pt x="127" y="62"/>
                  <a:pt x="128" y="62"/>
                </a:cubicBezTo>
                <a:cubicBezTo>
                  <a:pt x="128" y="63"/>
                  <a:pt x="128" y="64"/>
                  <a:pt x="128" y="64"/>
                </a:cubicBezTo>
                <a:cubicBezTo>
                  <a:pt x="127" y="64"/>
                  <a:pt x="127" y="64"/>
                  <a:pt x="127" y="64"/>
                </a:cubicBezTo>
                <a:cubicBezTo>
                  <a:pt x="127" y="64"/>
                  <a:pt x="127" y="65"/>
                  <a:pt x="128" y="66"/>
                </a:cubicBezTo>
                <a:cubicBezTo>
                  <a:pt x="127" y="66"/>
                  <a:pt x="127" y="66"/>
                  <a:pt x="127" y="66"/>
                </a:cubicBezTo>
                <a:cubicBezTo>
                  <a:pt x="127" y="66"/>
                  <a:pt x="128" y="66"/>
                  <a:pt x="128" y="67"/>
                </a:cubicBezTo>
                <a:cubicBezTo>
                  <a:pt x="128" y="67"/>
                  <a:pt x="126" y="67"/>
                  <a:pt x="127" y="66"/>
                </a:cubicBezTo>
                <a:cubicBezTo>
                  <a:pt x="126" y="65"/>
                  <a:pt x="124" y="65"/>
                  <a:pt x="123" y="63"/>
                </a:cubicBezTo>
                <a:cubicBezTo>
                  <a:pt x="123" y="64"/>
                  <a:pt x="123" y="64"/>
                  <a:pt x="123" y="64"/>
                </a:cubicBezTo>
                <a:cubicBezTo>
                  <a:pt x="122" y="63"/>
                  <a:pt x="122" y="63"/>
                  <a:pt x="121" y="63"/>
                </a:cubicBezTo>
                <a:cubicBezTo>
                  <a:pt x="122" y="63"/>
                  <a:pt x="122" y="64"/>
                  <a:pt x="122" y="64"/>
                </a:cubicBezTo>
                <a:cubicBezTo>
                  <a:pt x="123" y="65"/>
                  <a:pt x="124" y="66"/>
                  <a:pt x="125" y="67"/>
                </a:cubicBezTo>
                <a:cubicBezTo>
                  <a:pt x="125" y="68"/>
                  <a:pt x="125" y="68"/>
                  <a:pt x="125" y="68"/>
                </a:cubicBezTo>
                <a:cubicBezTo>
                  <a:pt x="123" y="68"/>
                  <a:pt x="122" y="67"/>
                  <a:pt x="120" y="67"/>
                </a:cubicBezTo>
                <a:cubicBezTo>
                  <a:pt x="120" y="66"/>
                  <a:pt x="119" y="66"/>
                  <a:pt x="119" y="65"/>
                </a:cubicBezTo>
                <a:cubicBezTo>
                  <a:pt x="119" y="66"/>
                  <a:pt x="119" y="66"/>
                  <a:pt x="119" y="66"/>
                </a:cubicBezTo>
                <a:cubicBezTo>
                  <a:pt x="118" y="66"/>
                  <a:pt x="118" y="66"/>
                  <a:pt x="118" y="66"/>
                </a:cubicBezTo>
                <a:cubicBezTo>
                  <a:pt x="117" y="65"/>
                  <a:pt x="117" y="65"/>
                  <a:pt x="117" y="64"/>
                </a:cubicBezTo>
                <a:cubicBezTo>
                  <a:pt x="117" y="64"/>
                  <a:pt x="117" y="64"/>
                  <a:pt x="117" y="64"/>
                </a:cubicBezTo>
                <a:cubicBezTo>
                  <a:pt x="117" y="63"/>
                  <a:pt x="117" y="63"/>
                  <a:pt x="117" y="62"/>
                </a:cubicBezTo>
                <a:cubicBezTo>
                  <a:pt x="116" y="62"/>
                  <a:pt x="116" y="62"/>
                  <a:pt x="116" y="62"/>
                </a:cubicBezTo>
                <a:cubicBezTo>
                  <a:pt x="116" y="61"/>
                  <a:pt x="115" y="60"/>
                  <a:pt x="115" y="60"/>
                </a:cubicBezTo>
                <a:cubicBezTo>
                  <a:pt x="114" y="60"/>
                  <a:pt x="113" y="60"/>
                  <a:pt x="112" y="60"/>
                </a:cubicBezTo>
                <a:cubicBezTo>
                  <a:pt x="111" y="60"/>
                  <a:pt x="110" y="60"/>
                  <a:pt x="109" y="60"/>
                </a:cubicBezTo>
                <a:cubicBezTo>
                  <a:pt x="109" y="60"/>
                  <a:pt x="108" y="60"/>
                  <a:pt x="108" y="59"/>
                </a:cubicBezTo>
                <a:cubicBezTo>
                  <a:pt x="108" y="59"/>
                  <a:pt x="108" y="58"/>
                  <a:pt x="108" y="58"/>
                </a:cubicBezTo>
                <a:cubicBezTo>
                  <a:pt x="109" y="57"/>
                  <a:pt x="109" y="57"/>
                  <a:pt x="110" y="57"/>
                </a:cubicBezTo>
                <a:cubicBezTo>
                  <a:pt x="111" y="57"/>
                  <a:pt x="112" y="57"/>
                  <a:pt x="113" y="57"/>
                </a:cubicBezTo>
                <a:cubicBezTo>
                  <a:pt x="114" y="57"/>
                  <a:pt x="115" y="57"/>
                  <a:pt x="115" y="57"/>
                </a:cubicBezTo>
                <a:cubicBezTo>
                  <a:pt x="115" y="56"/>
                  <a:pt x="115" y="55"/>
                  <a:pt x="115" y="55"/>
                </a:cubicBezTo>
                <a:cubicBezTo>
                  <a:pt x="116" y="54"/>
                  <a:pt x="117" y="53"/>
                  <a:pt x="119" y="52"/>
                </a:cubicBezTo>
                <a:cubicBezTo>
                  <a:pt x="119" y="51"/>
                  <a:pt x="118" y="50"/>
                  <a:pt x="118" y="49"/>
                </a:cubicBezTo>
                <a:cubicBezTo>
                  <a:pt x="117" y="48"/>
                  <a:pt x="116" y="48"/>
                  <a:pt x="116" y="46"/>
                </a:cubicBezTo>
                <a:cubicBezTo>
                  <a:pt x="115" y="47"/>
                  <a:pt x="114" y="47"/>
                  <a:pt x="114" y="47"/>
                </a:cubicBezTo>
                <a:cubicBezTo>
                  <a:pt x="114" y="46"/>
                  <a:pt x="114" y="46"/>
                  <a:pt x="114" y="46"/>
                </a:cubicBezTo>
                <a:cubicBezTo>
                  <a:pt x="114" y="46"/>
                  <a:pt x="115" y="46"/>
                  <a:pt x="115" y="46"/>
                </a:cubicBezTo>
                <a:cubicBezTo>
                  <a:pt x="115" y="45"/>
                  <a:pt x="115" y="45"/>
                  <a:pt x="115" y="45"/>
                </a:cubicBezTo>
                <a:cubicBezTo>
                  <a:pt x="115" y="45"/>
                  <a:pt x="114" y="45"/>
                  <a:pt x="114" y="44"/>
                </a:cubicBezTo>
                <a:cubicBezTo>
                  <a:pt x="114" y="44"/>
                  <a:pt x="114" y="44"/>
                  <a:pt x="114" y="44"/>
                </a:cubicBezTo>
                <a:cubicBezTo>
                  <a:pt x="113" y="44"/>
                  <a:pt x="113" y="44"/>
                  <a:pt x="113" y="44"/>
                </a:cubicBezTo>
                <a:cubicBezTo>
                  <a:pt x="113" y="43"/>
                  <a:pt x="113" y="43"/>
                  <a:pt x="113" y="43"/>
                </a:cubicBezTo>
                <a:cubicBezTo>
                  <a:pt x="113" y="42"/>
                  <a:pt x="112" y="42"/>
                  <a:pt x="112" y="42"/>
                </a:cubicBezTo>
                <a:cubicBezTo>
                  <a:pt x="112" y="42"/>
                  <a:pt x="112" y="43"/>
                  <a:pt x="112" y="43"/>
                </a:cubicBezTo>
                <a:cubicBezTo>
                  <a:pt x="110" y="43"/>
                  <a:pt x="110" y="43"/>
                  <a:pt x="110" y="43"/>
                </a:cubicBezTo>
                <a:cubicBezTo>
                  <a:pt x="110" y="44"/>
                  <a:pt x="110" y="44"/>
                  <a:pt x="110" y="44"/>
                </a:cubicBezTo>
                <a:cubicBezTo>
                  <a:pt x="110" y="44"/>
                  <a:pt x="109" y="44"/>
                  <a:pt x="109" y="44"/>
                </a:cubicBezTo>
                <a:cubicBezTo>
                  <a:pt x="108" y="44"/>
                  <a:pt x="108" y="43"/>
                  <a:pt x="108" y="43"/>
                </a:cubicBezTo>
                <a:cubicBezTo>
                  <a:pt x="107" y="43"/>
                  <a:pt x="106" y="43"/>
                  <a:pt x="106" y="43"/>
                </a:cubicBezTo>
                <a:cubicBezTo>
                  <a:pt x="103" y="43"/>
                  <a:pt x="101" y="42"/>
                  <a:pt x="99" y="41"/>
                </a:cubicBezTo>
                <a:cubicBezTo>
                  <a:pt x="98" y="41"/>
                  <a:pt x="97" y="40"/>
                  <a:pt x="98" y="39"/>
                </a:cubicBezTo>
                <a:cubicBezTo>
                  <a:pt x="99" y="39"/>
                  <a:pt x="100" y="39"/>
                  <a:pt x="101" y="39"/>
                </a:cubicBezTo>
                <a:cubicBezTo>
                  <a:pt x="100" y="38"/>
                  <a:pt x="98" y="38"/>
                  <a:pt x="97" y="38"/>
                </a:cubicBezTo>
                <a:cubicBezTo>
                  <a:pt x="98" y="36"/>
                  <a:pt x="99" y="34"/>
                  <a:pt x="101" y="33"/>
                </a:cubicBezTo>
                <a:cubicBezTo>
                  <a:pt x="101" y="32"/>
                  <a:pt x="102" y="31"/>
                  <a:pt x="103" y="31"/>
                </a:cubicBezTo>
                <a:cubicBezTo>
                  <a:pt x="103" y="31"/>
                  <a:pt x="103" y="31"/>
                  <a:pt x="103" y="31"/>
                </a:cubicBezTo>
                <a:cubicBezTo>
                  <a:pt x="104" y="31"/>
                  <a:pt x="106" y="31"/>
                  <a:pt x="107" y="31"/>
                </a:cubicBezTo>
                <a:cubicBezTo>
                  <a:pt x="107" y="31"/>
                  <a:pt x="107" y="31"/>
                  <a:pt x="107" y="31"/>
                </a:cubicBezTo>
                <a:cubicBezTo>
                  <a:pt x="106" y="32"/>
                  <a:pt x="104" y="33"/>
                  <a:pt x="103" y="34"/>
                </a:cubicBezTo>
                <a:cubicBezTo>
                  <a:pt x="103" y="34"/>
                  <a:pt x="104" y="35"/>
                  <a:pt x="104" y="35"/>
                </a:cubicBezTo>
                <a:cubicBezTo>
                  <a:pt x="103" y="36"/>
                  <a:pt x="103" y="36"/>
                  <a:pt x="103" y="36"/>
                </a:cubicBezTo>
                <a:cubicBezTo>
                  <a:pt x="103" y="37"/>
                  <a:pt x="104" y="38"/>
                  <a:pt x="105" y="38"/>
                </a:cubicBezTo>
                <a:cubicBezTo>
                  <a:pt x="105" y="38"/>
                  <a:pt x="104" y="37"/>
                  <a:pt x="104" y="36"/>
                </a:cubicBezTo>
                <a:cubicBezTo>
                  <a:pt x="105" y="36"/>
                  <a:pt x="105" y="36"/>
                  <a:pt x="105" y="36"/>
                </a:cubicBezTo>
                <a:cubicBezTo>
                  <a:pt x="105" y="36"/>
                  <a:pt x="105" y="36"/>
                  <a:pt x="105" y="36"/>
                </a:cubicBezTo>
                <a:cubicBezTo>
                  <a:pt x="105" y="35"/>
                  <a:pt x="105" y="35"/>
                  <a:pt x="105" y="35"/>
                </a:cubicBezTo>
                <a:cubicBezTo>
                  <a:pt x="104" y="35"/>
                  <a:pt x="105" y="34"/>
                  <a:pt x="105" y="34"/>
                </a:cubicBezTo>
                <a:cubicBezTo>
                  <a:pt x="105" y="34"/>
                  <a:pt x="105" y="34"/>
                  <a:pt x="105" y="34"/>
                </a:cubicBezTo>
                <a:cubicBezTo>
                  <a:pt x="106" y="33"/>
                  <a:pt x="106" y="33"/>
                  <a:pt x="107" y="32"/>
                </a:cubicBezTo>
                <a:cubicBezTo>
                  <a:pt x="107" y="32"/>
                  <a:pt x="108" y="32"/>
                  <a:pt x="109" y="32"/>
                </a:cubicBezTo>
                <a:cubicBezTo>
                  <a:pt x="109" y="32"/>
                  <a:pt x="109" y="32"/>
                  <a:pt x="109" y="32"/>
                </a:cubicBezTo>
                <a:cubicBezTo>
                  <a:pt x="109" y="31"/>
                  <a:pt x="109" y="31"/>
                  <a:pt x="109" y="31"/>
                </a:cubicBezTo>
                <a:cubicBezTo>
                  <a:pt x="110" y="32"/>
                  <a:pt x="110" y="32"/>
                  <a:pt x="110" y="32"/>
                </a:cubicBezTo>
                <a:cubicBezTo>
                  <a:pt x="110" y="32"/>
                  <a:pt x="110" y="32"/>
                  <a:pt x="110" y="32"/>
                </a:cubicBezTo>
                <a:cubicBezTo>
                  <a:pt x="110" y="31"/>
                  <a:pt x="111" y="31"/>
                  <a:pt x="111" y="32"/>
                </a:cubicBezTo>
                <a:cubicBezTo>
                  <a:pt x="112" y="32"/>
                  <a:pt x="112" y="33"/>
                  <a:pt x="112" y="33"/>
                </a:cubicBezTo>
                <a:cubicBezTo>
                  <a:pt x="112" y="33"/>
                  <a:pt x="112" y="32"/>
                  <a:pt x="112" y="32"/>
                </a:cubicBezTo>
                <a:cubicBezTo>
                  <a:pt x="114" y="32"/>
                  <a:pt x="115" y="32"/>
                  <a:pt x="116" y="32"/>
                </a:cubicBezTo>
                <a:cubicBezTo>
                  <a:pt x="117" y="32"/>
                  <a:pt x="118" y="33"/>
                  <a:pt x="118" y="34"/>
                </a:cubicBezTo>
                <a:cubicBezTo>
                  <a:pt x="118" y="35"/>
                  <a:pt x="118" y="35"/>
                  <a:pt x="118" y="35"/>
                </a:cubicBezTo>
                <a:cubicBezTo>
                  <a:pt x="118" y="35"/>
                  <a:pt x="119" y="36"/>
                  <a:pt x="119" y="37"/>
                </a:cubicBezTo>
                <a:cubicBezTo>
                  <a:pt x="120" y="38"/>
                  <a:pt x="120" y="39"/>
                  <a:pt x="121" y="40"/>
                </a:cubicBezTo>
                <a:cubicBezTo>
                  <a:pt x="121" y="39"/>
                  <a:pt x="121" y="39"/>
                  <a:pt x="122" y="39"/>
                </a:cubicBezTo>
                <a:cubicBezTo>
                  <a:pt x="122" y="39"/>
                  <a:pt x="123" y="39"/>
                  <a:pt x="123" y="39"/>
                </a:cubicBezTo>
                <a:cubicBezTo>
                  <a:pt x="123" y="40"/>
                  <a:pt x="123" y="40"/>
                  <a:pt x="123" y="41"/>
                </a:cubicBezTo>
                <a:cubicBezTo>
                  <a:pt x="123" y="40"/>
                  <a:pt x="123" y="40"/>
                  <a:pt x="123" y="40"/>
                </a:cubicBezTo>
                <a:cubicBezTo>
                  <a:pt x="122" y="41"/>
                  <a:pt x="122" y="41"/>
                  <a:pt x="122" y="41"/>
                </a:cubicBezTo>
                <a:cubicBezTo>
                  <a:pt x="122" y="41"/>
                  <a:pt x="122" y="41"/>
                  <a:pt x="123" y="41"/>
                </a:cubicBezTo>
                <a:cubicBezTo>
                  <a:pt x="123" y="41"/>
                  <a:pt x="123" y="41"/>
                  <a:pt x="123" y="41"/>
                </a:cubicBezTo>
                <a:cubicBezTo>
                  <a:pt x="124" y="41"/>
                  <a:pt x="124" y="41"/>
                  <a:pt x="124" y="41"/>
                </a:cubicBezTo>
                <a:cubicBezTo>
                  <a:pt x="125" y="42"/>
                  <a:pt x="126" y="42"/>
                  <a:pt x="127" y="42"/>
                </a:cubicBezTo>
                <a:cubicBezTo>
                  <a:pt x="127" y="43"/>
                  <a:pt x="126" y="43"/>
                  <a:pt x="126" y="44"/>
                </a:cubicBezTo>
                <a:cubicBezTo>
                  <a:pt x="126" y="43"/>
                  <a:pt x="127" y="43"/>
                  <a:pt x="127" y="43"/>
                </a:cubicBezTo>
                <a:cubicBezTo>
                  <a:pt x="128" y="44"/>
                  <a:pt x="128" y="44"/>
                  <a:pt x="128" y="45"/>
                </a:cubicBezTo>
                <a:cubicBezTo>
                  <a:pt x="126" y="45"/>
                  <a:pt x="126" y="45"/>
                  <a:pt x="126" y="45"/>
                </a:cubicBezTo>
                <a:cubicBezTo>
                  <a:pt x="126" y="46"/>
                  <a:pt x="126" y="46"/>
                  <a:pt x="126" y="46"/>
                </a:cubicBezTo>
                <a:cubicBezTo>
                  <a:pt x="127" y="46"/>
                  <a:pt x="127" y="46"/>
                  <a:pt x="128" y="46"/>
                </a:cubicBezTo>
                <a:cubicBezTo>
                  <a:pt x="128" y="46"/>
                  <a:pt x="128" y="46"/>
                  <a:pt x="128" y="47"/>
                </a:cubicBezTo>
                <a:cubicBezTo>
                  <a:pt x="127" y="47"/>
                  <a:pt x="127" y="47"/>
                  <a:pt x="126" y="46"/>
                </a:cubicBezTo>
                <a:cubicBezTo>
                  <a:pt x="126" y="47"/>
                  <a:pt x="126" y="47"/>
                  <a:pt x="126" y="47"/>
                </a:cubicBezTo>
                <a:cubicBezTo>
                  <a:pt x="126" y="47"/>
                  <a:pt x="126" y="47"/>
                  <a:pt x="126" y="47"/>
                </a:cubicBezTo>
                <a:cubicBezTo>
                  <a:pt x="126" y="48"/>
                  <a:pt x="126" y="48"/>
                  <a:pt x="126" y="48"/>
                </a:cubicBezTo>
                <a:cubicBezTo>
                  <a:pt x="127" y="48"/>
                  <a:pt x="127" y="48"/>
                  <a:pt x="127" y="48"/>
                </a:cubicBezTo>
                <a:cubicBezTo>
                  <a:pt x="127" y="50"/>
                  <a:pt x="128" y="51"/>
                  <a:pt x="130" y="51"/>
                </a:cubicBezTo>
                <a:cubicBezTo>
                  <a:pt x="131" y="51"/>
                  <a:pt x="131" y="51"/>
                  <a:pt x="131" y="51"/>
                </a:cubicBezTo>
                <a:cubicBezTo>
                  <a:pt x="131" y="52"/>
                  <a:pt x="131" y="52"/>
                  <a:pt x="131" y="53"/>
                </a:cubicBezTo>
                <a:cubicBezTo>
                  <a:pt x="131" y="53"/>
                  <a:pt x="132" y="53"/>
                  <a:pt x="132" y="53"/>
                </a:cubicBezTo>
                <a:cubicBezTo>
                  <a:pt x="132" y="53"/>
                  <a:pt x="132" y="54"/>
                  <a:pt x="132" y="54"/>
                </a:cubicBezTo>
                <a:cubicBezTo>
                  <a:pt x="133" y="54"/>
                  <a:pt x="133" y="54"/>
                  <a:pt x="134" y="54"/>
                </a:cubicBezTo>
                <a:cubicBezTo>
                  <a:pt x="134" y="54"/>
                  <a:pt x="134" y="54"/>
                  <a:pt x="135" y="55"/>
                </a:cubicBezTo>
                <a:cubicBezTo>
                  <a:pt x="135" y="55"/>
                  <a:pt x="134" y="55"/>
                  <a:pt x="134" y="56"/>
                </a:cubicBezTo>
                <a:cubicBezTo>
                  <a:pt x="133" y="56"/>
                  <a:pt x="133" y="57"/>
                  <a:pt x="132" y="58"/>
                </a:cubicBezTo>
                <a:cubicBezTo>
                  <a:pt x="132" y="58"/>
                  <a:pt x="131" y="58"/>
                  <a:pt x="131" y="58"/>
                </a:cubicBezTo>
                <a:cubicBezTo>
                  <a:pt x="131" y="59"/>
                  <a:pt x="131" y="59"/>
                  <a:pt x="130" y="60"/>
                </a:cubicBezTo>
                <a:cubicBezTo>
                  <a:pt x="130" y="59"/>
                  <a:pt x="128" y="59"/>
                  <a:pt x="128" y="58"/>
                </a:cubicBezTo>
                <a:cubicBezTo>
                  <a:pt x="128" y="58"/>
                  <a:pt x="127" y="57"/>
                  <a:pt x="127" y="56"/>
                </a:cubicBezTo>
                <a:close/>
                <a:moveTo>
                  <a:pt x="87" y="24"/>
                </a:moveTo>
                <a:cubicBezTo>
                  <a:pt x="88" y="24"/>
                  <a:pt x="88" y="24"/>
                  <a:pt x="88" y="24"/>
                </a:cubicBezTo>
                <a:cubicBezTo>
                  <a:pt x="88" y="24"/>
                  <a:pt x="88" y="24"/>
                  <a:pt x="88" y="24"/>
                </a:cubicBezTo>
                <a:cubicBezTo>
                  <a:pt x="88" y="24"/>
                  <a:pt x="90" y="24"/>
                  <a:pt x="90" y="24"/>
                </a:cubicBezTo>
                <a:cubicBezTo>
                  <a:pt x="90" y="25"/>
                  <a:pt x="89" y="25"/>
                  <a:pt x="89" y="26"/>
                </a:cubicBezTo>
                <a:cubicBezTo>
                  <a:pt x="90" y="26"/>
                  <a:pt x="91" y="27"/>
                  <a:pt x="93" y="26"/>
                </a:cubicBezTo>
                <a:cubicBezTo>
                  <a:pt x="92" y="25"/>
                  <a:pt x="92" y="25"/>
                  <a:pt x="92" y="25"/>
                </a:cubicBezTo>
                <a:cubicBezTo>
                  <a:pt x="93" y="25"/>
                  <a:pt x="93" y="25"/>
                  <a:pt x="93" y="25"/>
                </a:cubicBezTo>
                <a:cubicBezTo>
                  <a:pt x="94" y="24"/>
                  <a:pt x="95" y="23"/>
                  <a:pt x="94" y="21"/>
                </a:cubicBezTo>
                <a:cubicBezTo>
                  <a:pt x="93" y="22"/>
                  <a:pt x="93" y="22"/>
                  <a:pt x="93" y="22"/>
                </a:cubicBezTo>
                <a:cubicBezTo>
                  <a:pt x="92" y="21"/>
                  <a:pt x="91" y="21"/>
                  <a:pt x="90" y="21"/>
                </a:cubicBezTo>
                <a:cubicBezTo>
                  <a:pt x="91" y="22"/>
                  <a:pt x="91" y="22"/>
                  <a:pt x="91" y="23"/>
                </a:cubicBezTo>
                <a:cubicBezTo>
                  <a:pt x="90" y="23"/>
                  <a:pt x="90" y="22"/>
                  <a:pt x="90" y="22"/>
                </a:cubicBezTo>
                <a:cubicBezTo>
                  <a:pt x="89" y="22"/>
                  <a:pt x="89" y="22"/>
                  <a:pt x="89" y="22"/>
                </a:cubicBezTo>
                <a:cubicBezTo>
                  <a:pt x="89" y="22"/>
                  <a:pt x="89" y="23"/>
                  <a:pt x="89" y="23"/>
                </a:cubicBezTo>
                <a:cubicBezTo>
                  <a:pt x="88" y="23"/>
                  <a:pt x="88" y="23"/>
                  <a:pt x="88" y="23"/>
                </a:cubicBezTo>
                <a:cubicBezTo>
                  <a:pt x="88" y="23"/>
                  <a:pt x="88" y="23"/>
                  <a:pt x="88" y="23"/>
                </a:cubicBezTo>
                <a:cubicBezTo>
                  <a:pt x="88" y="22"/>
                  <a:pt x="88" y="21"/>
                  <a:pt x="87" y="21"/>
                </a:cubicBezTo>
                <a:cubicBezTo>
                  <a:pt x="86" y="21"/>
                  <a:pt x="86" y="21"/>
                  <a:pt x="86" y="21"/>
                </a:cubicBezTo>
                <a:cubicBezTo>
                  <a:pt x="86" y="21"/>
                  <a:pt x="86" y="22"/>
                  <a:pt x="86" y="23"/>
                </a:cubicBezTo>
                <a:cubicBezTo>
                  <a:pt x="86" y="23"/>
                  <a:pt x="86" y="23"/>
                  <a:pt x="86" y="23"/>
                </a:cubicBezTo>
                <a:cubicBezTo>
                  <a:pt x="86" y="23"/>
                  <a:pt x="87" y="24"/>
                  <a:pt x="87" y="24"/>
                </a:cubicBezTo>
                <a:close/>
                <a:moveTo>
                  <a:pt x="69" y="21"/>
                </a:moveTo>
                <a:cubicBezTo>
                  <a:pt x="68" y="21"/>
                  <a:pt x="67" y="21"/>
                  <a:pt x="66" y="22"/>
                </a:cubicBezTo>
                <a:cubicBezTo>
                  <a:pt x="66" y="22"/>
                  <a:pt x="66" y="22"/>
                  <a:pt x="66" y="22"/>
                </a:cubicBezTo>
                <a:cubicBezTo>
                  <a:pt x="67" y="23"/>
                  <a:pt x="68" y="22"/>
                  <a:pt x="69" y="21"/>
                </a:cubicBezTo>
                <a:close/>
                <a:moveTo>
                  <a:pt x="91" y="18"/>
                </a:moveTo>
                <a:cubicBezTo>
                  <a:pt x="91" y="18"/>
                  <a:pt x="92" y="18"/>
                  <a:pt x="93" y="18"/>
                </a:cubicBezTo>
                <a:cubicBezTo>
                  <a:pt x="92" y="17"/>
                  <a:pt x="92" y="17"/>
                  <a:pt x="92" y="17"/>
                </a:cubicBezTo>
                <a:cubicBezTo>
                  <a:pt x="92" y="17"/>
                  <a:pt x="91" y="17"/>
                  <a:pt x="91" y="17"/>
                </a:cubicBezTo>
                <a:cubicBezTo>
                  <a:pt x="91" y="18"/>
                  <a:pt x="91" y="18"/>
                  <a:pt x="91" y="18"/>
                </a:cubicBezTo>
                <a:close/>
                <a:moveTo>
                  <a:pt x="90" y="17"/>
                </a:moveTo>
                <a:cubicBezTo>
                  <a:pt x="90" y="16"/>
                  <a:pt x="91" y="16"/>
                  <a:pt x="91" y="16"/>
                </a:cubicBezTo>
                <a:cubicBezTo>
                  <a:pt x="92" y="17"/>
                  <a:pt x="92" y="17"/>
                  <a:pt x="92" y="17"/>
                </a:cubicBezTo>
                <a:cubicBezTo>
                  <a:pt x="92" y="17"/>
                  <a:pt x="93" y="17"/>
                  <a:pt x="93" y="17"/>
                </a:cubicBezTo>
                <a:cubicBezTo>
                  <a:pt x="93" y="17"/>
                  <a:pt x="94" y="18"/>
                  <a:pt x="94" y="18"/>
                </a:cubicBezTo>
                <a:cubicBezTo>
                  <a:pt x="95" y="18"/>
                  <a:pt x="95" y="18"/>
                  <a:pt x="95" y="18"/>
                </a:cubicBezTo>
                <a:cubicBezTo>
                  <a:pt x="95" y="17"/>
                  <a:pt x="95" y="16"/>
                  <a:pt x="96" y="15"/>
                </a:cubicBezTo>
                <a:cubicBezTo>
                  <a:pt x="95" y="15"/>
                  <a:pt x="95" y="14"/>
                  <a:pt x="94" y="14"/>
                </a:cubicBezTo>
                <a:cubicBezTo>
                  <a:pt x="93" y="14"/>
                  <a:pt x="93" y="14"/>
                  <a:pt x="93" y="14"/>
                </a:cubicBezTo>
                <a:cubicBezTo>
                  <a:pt x="92" y="13"/>
                  <a:pt x="92" y="13"/>
                  <a:pt x="92" y="13"/>
                </a:cubicBezTo>
                <a:cubicBezTo>
                  <a:pt x="91" y="13"/>
                  <a:pt x="90" y="13"/>
                  <a:pt x="90" y="13"/>
                </a:cubicBezTo>
                <a:cubicBezTo>
                  <a:pt x="90" y="14"/>
                  <a:pt x="90" y="14"/>
                  <a:pt x="90" y="14"/>
                </a:cubicBezTo>
                <a:cubicBezTo>
                  <a:pt x="90" y="14"/>
                  <a:pt x="90" y="15"/>
                  <a:pt x="91" y="15"/>
                </a:cubicBezTo>
                <a:cubicBezTo>
                  <a:pt x="90" y="15"/>
                  <a:pt x="90" y="15"/>
                  <a:pt x="89" y="15"/>
                </a:cubicBezTo>
                <a:cubicBezTo>
                  <a:pt x="89" y="16"/>
                  <a:pt x="89" y="16"/>
                  <a:pt x="90" y="17"/>
                </a:cubicBezTo>
                <a:close/>
                <a:moveTo>
                  <a:pt x="97" y="11"/>
                </a:moveTo>
                <a:cubicBezTo>
                  <a:pt x="98" y="10"/>
                  <a:pt x="98" y="10"/>
                  <a:pt x="99" y="10"/>
                </a:cubicBezTo>
                <a:cubicBezTo>
                  <a:pt x="99" y="11"/>
                  <a:pt x="99" y="12"/>
                  <a:pt x="99" y="12"/>
                </a:cubicBezTo>
                <a:cubicBezTo>
                  <a:pt x="98" y="12"/>
                  <a:pt x="97" y="11"/>
                  <a:pt x="97" y="11"/>
                </a:cubicBezTo>
                <a:close/>
              </a:path>
            </a:pathLst>
          </a:cu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64"/>
          <p:cNvSpPr/>
          <p:nvPr/>
        </p:nvSpPr>
        <p:spPr bwMode="auto">
          <a:xfrm>
            <a:off x="1748665" y="4289644"/>
            <a:ext cx="12700" cy="28575"/>
          </a:xfrm>
          <a:custGeom>
            <a:avLst/>
            <a:gdLst>
              <a:gd name="T0" fmla="*/ 2 w 5"/>
              <a:gd name="T1" fmla="*/ 10 h 10"/>
              <a:gd name="T2" fmla="*/ 0 w 5"/>
              <a:gd name="T3" fmla="*/ 9 h 10"/>
              <a:gd name="T4" fmla="*/ 3 w 5"/>
              <a:gd name="T5" fmla="*/ 0 h 10"/>
              <a:gd name="T6" fmla="*/ 5 w 5"/>
              <a:gd name="T7" fmla="*/ 0 h 10"/>
              <a:gd name="T8" fmla="*/ 2 w 5"/>
              <a:gd name="T9" fmla="*/ 10 h 10"/>
            </a:gdLst>
            <a:ahLst/>
            <a:cxnLst>
              <a:cxn ang="0">
                <a:pos x="T0" y="T1"/>
              </a:cxn>
              <a:cxn ang="0">
                <a:pos x="T2" y="T3"/>
              </a:cxn>
              <a:cxn ang="0">
                <a:pos x="T4" y="T5"/>
              </a:cxn>
              <a:cxn ang="0">
                <a:pos x="T6" y="T7"/>
              </a:cxn>
              <a:cxn ang="0">
                <a:pos x="T8" y="T9"/>
              </a:cxn>
            </a:cxnLst>
            <a:rect l="0" t="0" r="r" b="b"/>
            <a:pathLst>
              <a:path w="5" h="10">
                <a:moveTo>
                  <a:pt x="2" y="10"/>
                </a:moveTo>
                <a:cubicBezTo>
                  <a:pt x="0" y="9"/>
                  <a:pt x="0" y="9"/>
                  <a:pt x="0" y="9"/>
                </a:cubicBezTo>
                <a:cubicBezTo>
                  <a:pt x="1" y="6"/>
                  <a:pt x="2" y="3"/>
                  <a:pt x="3" y="0"/>
                </a:cubicBezTo>
                <a:cubicBezTo>
                  <a:pt x="5" y="0"/>
                  <a:pt x="5" y="0"/>
                  <a:pt x="5" y="0"/>
                </a:cubicBezTo>
                <a:cubicBezTo>
                  <a:pt x="4" y="3"/>
                  <a:pt x="3" y="7"/>
                  <a:pt x="2" y="10"/>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65"/>
          <p:cNvSpPr>
            <a:spLocks noEditPoints="1"/>
          </p:cNvSpPr>
          <p:nvPr/>
        </p:nvSpPr>
        <p:spPr bwMode="auto">
          <a:xfrm>
            <a:off x="1778828" y="3884831"/>
            <a:ext cx="1192213" cy="488950"/>
          </a:xfrm>
          <a:custGeom>
            <a:avLst/>
            <a:gdLst>
              <a:gd name="T0" fmla="*/ 184 w 430"/>
              <a:gd name="T1" fmla="*/ 1 h 176"/>
              <a:gd name="T2" fmla="*/ 204 w 430"/>
              <a:gd name="T3" fmla="*/ 2 h 176"/>
              <a:gd name="T4" fmla="*/ 242 w 430"/>
              <a:gd name="T5" fmla="*/ 4 h 176"/>
              <a:gd name="T6" fmla="*/ 223 w 430"/>
              <a:gd name="T7" fmla="*/ 0 h 176"/>
              <a:gd name="T8" fmla="*/ 242 w 430"/>
              <a:gd name="T9" fmla="*/ 4 h 176"/>
              <a:gd name="T10" fmla="*/ 146 w 430"/>
              <a:gd name="T11" fmla="*/ 8 h 176"/>
              <a:gd name="T12" fmla="*/ 165 w 430"/>
              <a:gd name="T13" fmla="*/ 6 h 176"/>
              <a:gd name="T14" fmla="*/ 280 w 430"/>
              <a:gd name="T15" fmla="*/ 13 h 176"/>
              <a:gd name="T16" fmla="*/ 262 w 430"/>
              <a:gd name="T17" fmla="*/ 6 h 176"/>
              <a:gd name="T18" fmla="*/ 280 w 430"/>
              <a:gd name="T19" fmla="*/ 13 h 176"/>
              <a:gd name="T20" fmla="*/ 109 w 430"/>
              <a:gd name="T21" fmla="*/ 21 h 176"/>
              <a:gd name="T22" fmla="*/ 128 w 430"/>
              <a:gd name="T23" fmla="*/ 16 h 176"/>
              <a:gd name="T24" fmla="*/ 316 w 430"/>
              <a:gd name="T25" fmla="*/ 28 h 176"/>
              <a:gd name="T26" fmla="*/ 299 w 430"/>
              <a:gd name="T27" fmla="*/ 17 h 176"/>
              <a:gd name="T28" fmla="*/ 316 w 430"/>
              <a:gd name="T29" fmla="*/ 28 h 176"/>
              <a:gd name="T30" fmla="*/ 75 w 430"/>
              <a:gd name="T31" fmla="*/ 40 h 176"/>
              <a:gd name="T32" fmla="*/ 93 w 430"/>
              <a:gd name="T33" fmla="*/ 32 h 176"/>
              <a:gd name="T34" fmla="*/ 348 w 430"/>
              <a:gd name="T35" fmla="*/ 48 h 176"/>
              <a:gd name="T36" fmla="*/ 334 w 430"/>
              <a:gd name="T37" fmla="*/ 35 h 176"/>
              <a:gd name="T38" fmla="*/ 348 w 430"/>
              <a:gd name="T39" fmla="*/ 48 h 176"/>
              <a:gd name="T40" fmla="*/ 45 w 430"/>
              <a:gd name="T41" fmla="*/ 65 h 176"/>
              <a:gd name="T42" fmla="*/ 61 w 430"/>
              <a:gd name="T43" fmla="*/ 53 h 176"/>
              <a:gd name="T44" fmla="*/ 377 w 430"/>
              <a:gd name="T45" fmla="*/ 74 h 176"/>
              <a:gd name="T46" fmla="*/ 365 w 430"/>
              <a:gd name="T47" fmla="*/ 58 h 176"/>
              <a:gd name="T48" fmla="*/ 377 w 430"/>
              <a:gd name="T49" fmla="*/ 74 h 176"/>
              <a:gd name="T50" fmla="*/ 20 w 430"/>
              <a:gd name="T51" fmla="*/ 94 h 176"/>
              <a:gd name="T52" fmla="*/ 33 w 430"/>
              <a:gd name="T53" fmla="*/ 80 h 176"/>
              <a:gd name="T54" fmla="*/ 401 w 430"/>
              <a:gd name="T55" fmla="*/ 104 h 176"/>
              <a:gd name="T56" fmla="*/ 392 w 430"/>
              <a:gd name="T57" fmla="*/ 87 h 176"/>
              <a:gd name="T58" fmla="*/ 401 w 430"/>
              <a:gd name="T59" fmla="*/ 104 h 176"/>
              <a:gd name="T60" fmla="*/ 0 w 430"/>
              <a:gd name="T61" fmla="*/ 128 h 176"/>
              <a:gd name="T62" fmla="*/ 11 w 430"/>
              <a:gd name="T63" fmla="*/ 111 h 176"/>
              <a:gd name="T64" fmla="*/ 418 w 430"/>
              <a:gd name="T65" fmla="*/ 139 h 176"/>
              <a:gd name="T66" fmla="*/ 412 w 430"/>
              <a:gd name="T67" fmla="*/ 120 h 176"/>
              <a:gd name="T68" fmla="*/ 418 w 430"/>
              <a:gd name="T69" fmla="*/ 139 h 176"/>
              <a:gd name="T70" fmla="*/ 424 w 430"/>
              <a:gd name="T71" fmla="*/ 157 h 176"/>
              <a:gd name="T72" fmla="*/ 430 w 430"/>
              <a:gd name="T73"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176">
                <a:moveTo>
                  <a:pt x="185" y="3"/>
                </a:moveTo>
                <a:cubicBezTo>
                  <a:pt x="184" y="1"/>
                  <a:pt x="184" y="1"/>
                  <a:pt x="184" y="1"/>
                </a:cubicBezTo>
                <a:cubicBezTo>
                  <a:pt x="191" y="0"/>
                  <a:pt x="197" y="0"/>
                  <a:pt x="204" y="0"/>
                </a:cubicBezTo>
                <a:cubicBezTo>
                  <a:pt x="204" y="2"/>
                  <a:pt x="204" y="2"/>
                  <a:pt x="204" y="2"/>
                </a:cubicBezTo>
                <a:cubicBezTo>
                  <a:pt x="197" y="2"/>
                  <a:pt x="191" y="2"/>
                  <a:pt x="185" y="3"/>
                </a:cubicBezTo>
                <a:close/>
                <a:moveTo>
                  <a:pt x="242" y="4"/>
                </a:moveTo>
                <a:cubicBezTo>
                  <a:pt x="236" y="4"/>
                  <a:pt x="230" y="3"/>
                  <a:pt x="223" y="2"/>
                </a:cubicBezTo>
                <a:cubicBezTo>
                  <a:pt x="223" y="0"/>
                  <a:pt x="223" y="0"/>
                  <a:pt x="223" y="0"/>
                </a:cubicBezTo>
                <a:cubicBezTo>
                  <a:pt x="230" y="0"/>
                  <a:pt x="236" y="1"/>
                  <a:pt x="243" y="2"/>
                </a:cubicBezTo>
                <a:cubicBezTo>
                  <a:pt x="242" y="4"/>
                  <a:pt x="242" y="4"/>
                  <a:pt x="242" y="4"/>
                </a:cubicBezTo>
                <a:close/>
                <a:moveTo>
                  <a:pt x="147" y="10"/>
                </a:moveTo>
                <a:cubicBezTo>
                  <a:pt x="146" y="8"/>
                  <a:pt x="146" y="8"/>
                  <a:pt x="146" y="8"/>
                </a:cubicBezTo>
                <a:cubicBezTo>
                  <a:pt x="152" y="6"/>
                  <a:pt x="159" y="4"/>
                  <a:pt x="165" y="3"/>
                </a:cubicBezTo>
                <a:cubicBezTo>
                  <a:pt x="165" y="6"/>
                  <a:pt x="165" y="6"/>
                  <a:pt x="165" y="6"/>
                </a:cubicBezTo>
                <a:cubicBezTo>
                  <a:pt x="159" y="7"/>
                  <a:pt x="153" y="8"/>
                  <a:pt x="147" y="10"/>
                </a:cubicBezTo>
                <a:close/>
                <a:moveTo>
                  <a:pt x="280" y="13"/>
                </a:moveTo>
                <a:cubicBezTo>
                  <a:pt x="274" y="11"/>
                  <a:pt x="268" y="9"/>
                  <a:pt x="261" y="8"/>
                </a:cubicBezTo>
                <a:cubicBezTo>
                  <a:pt x="262" y="6"/>
                  <a:pt x="262" y="6"/>
                  <a:pt x="262" y="6"/>
                </a:cubicBezTo>
                <a:cubicBezTo>
                  <a:pt x="268" y="7"/>
                  <a:pt x="275" y="9"/>
                  <a:pt x="281" y="11"/>
                </a:cubicBezTo>
                <a:cubicBezTo>
                  <a:pt x="280" y="13"/>
                  <a:pt x="280" y="13"/>
                  <a:pt x="280" y="13"/>
                </a:cubicBezTo>
                <a:close/>
                <a:moveTo>
                  <a:pt x="110" y="23"/>
                </a:moveTo>
                <a:cubicBezTo>
                  <a:pt x="109" y="21"/>
                  <a:pt x="109" y="21"/>
                  <a:pt x="109" y="21"/>
                </a:cubicBezTo>
                <a:cubicBezTo>
                  <a:pt x="115" y="18"/>
                  <a:pt x="121" y="16"/>
                  <a:pt x="127" y="13"/>
                </a:cubicBezTo>
                <a:cubicBezTo>
                  <a:pt x="128" y="16"/>
                  <a:pt x="128" y="16"/>
                  <a:pt x="128" y="16"/>
                </a:cubicBezTo>
                <a:cubicBezTo>
                  <a:pt x="122" y="18"/>
                  <a:pt x="116" y="20"/>
                  <a:pt x="110" y="23"/>
                </a:cubicBezTo>
                <a:close/>
                <a:moveTo>
                  <a:pt x="316" y="28"/>
                </a:moveTo>
                <a:cubicBezTo>
                  <a:pt x="310" y="25"/>
                  <a:pt x="304" y="22"/>
                  <a:pt x="298" y="20"/>
                </a:cubicBezTo>
                <a:cubicBezTo>
                  <a:pt x="299" y="17"/>
                  <a:pt x="299" y="17"/>
                  <a:pt x="299" y="17"/>
                </a:cubicBezTo>
                <a:cubicBezTo>
                  <a:pt x="305" y="20"/>
                  <a:pt x="311" y="23"/>
                  <a:pt x="317" y="25"/>
                </a:cubicBezTo>
                <a:cubicBezTo>
                  <a:pt x="316" y="28"/>
                  <a:pt x="316" y="28"/>
                  <a:pt x="316" y="28"/>
                </a:cubicBezTo>
                <a:close/>
                <a:moveTo>
                  <a:pt x="77" y="42"/>
                </a:moveTo>
                <a:cubicBezTo>
                  <a:pt x="75" y="40"/>
                  <a:pt x="75" y="40"/>
                  <a:pt x="75" y="40"/>
                </a:cubicBezTo>
                <a:cubicBezTo>
                  <a:pt x="81" y="36"/>
                  <a:pt x="86" y="33"/>
                  <a:pt x="92" y="30"/>
                </a:cubicBezTo>
                <a:cubicBezTo>
                  <a:pt x="93" y="32"/>
                  <a:pt x="93" y="32"/>
                  <a:pt x="93" y="32"/>
                </a:cubicBezTo>
                <a:cubicBezTo>
                  <a:pt x="87" y="35"/>
                  <a:pt x="82" y="38"/>
                  <a:pt x="77" y="42"/>
                </a:cubicBezTo>
                <a:close/>
                <a:moveTo>
                  <a:pt x="348" y="48"/>
                </a:moveTo>
                <a:cubicBezTo>
                  <a:pt x="343" y="44"/>
                  <a:pt x="338" y="40"/>
                  <a:pt x="333" y="37"/>
                </a:cubicBezTo>
                <a:cubicBezTo>
                  <a:pt x="334" y="35"/>
                  <a:pt x="334" y="35"/>
                  <a:pt x="334" y="35"/>
                </a:cubicBezTo>
                <a:cubicBezTo>
                  <a:pt x="339" y="38"/>
                  <a:pt x="345" y="42"/>
                  <a:pt x="350" y="46"/>
                </a:cubicBezTo>
                <a:cubicBezTo>
                  <a:pt x="348" y="48"/>
                  <a:pt x="348" y="48"/>
                  <a:pt x="348" y="48"/>
                </a:cubicBezTo>
                <a:close/>
                <a:moveTo>
                  <a:pt x="47" y="66"/>
                </a:moveTo>
                <a:cubicBezTo>
                  <a:pt x="45" y="65"/>
                  <a:pt x="45" y="65"/>
                  <a:pt x="45" y="65"/>
                </a:cubicBezTo>
                <a:cubicBezTo>
                  <a:pt x="50" y="60"/>
                  <a:pt x="55" y="56"/>
                  <a:pt x="60" y="52"/>
                </a:cubicBezTo>
                <a:cubicBezTo>
                  <a:pt x="61" y="53"/>
                  <a:pt x="61" y="53"/>
                  <a:pt x="61" y="53"/>
                </a:cubicBezTo>
                <a:cubicBezTo>
                  <a:pt x="56" y="57"/>
                  <a:pt x="51" y="62"/>
                  <a:pt x="47" y="66"/>
                </a:cubicBezTo>
                <a:close/>
                <a:moveTo>
                  <a:pt x="377" y="74"/>
                </a:moveTo>
                <a:cubicBezTo>
                  <a:pt x="373" y="69"/>
                  <a:pt x="368" y="64"/>
                  <a:pt x="363" y="60"/>
                </a:cubicBezTo>
                <a:cubicBezTo>
                  <a:pt x="365" y="58"/>
                  <a:pt x="365" y="58"/>
                  <a:pt x="365" y="58"/>
                </a:cubicBezTo>
                <a:cubicBezTo>
                  <a:pt x="370" y="63"/>
                  <a:pt x="375" y="67"/>
                  <a:pt x="379" y="72"/>
                </a:cubicBezTo>
                <a:cubicBezTo>
                  <a:pt x="377" y="74"/>
                  <a:pt x="377" y="74"/>
                  <a:pt x="377" y="74"/>
                </a:cubicBezTo>
                <a:close/>
                <a:moveTo>
                  <a:pt x="21" y="95"/>
                </a:moveTo>
                <a:cubicBezTo>
                  <a:pt x="20" y="94"/>
                  <a:pt x="20" y="94"/>
                  <a:pt x="20" y="94"/>
                </a:cubicBezTo>
                <a:cubicBezTo>
                  <a:pt x="23" y="89"/>
                  <a:pt x="27" y="84"/>
                  <a:pt x="32" y="79"/>
                </a:cubicBezTo>
                <a:cubicBezTo>
                  <a:pt x="33" y="80"/>
                  <a:pt x="33" y="80"/>
                  <a:pt x="33" y="80"/>
                </a:cubicBezTo>
                <a:cubicBezTo>
                  <a:pt x="29" y="85"/>
                  <a:pt x="25" y="90"/>
                  <a:pt x="21" y="95"/>
                </a:cubicBezTo>
                <a:close/>
                <a:moveTo>
                  <a:pt x="401" y="104"/>
                </a:moveTo>
                <a:cubicBezTo>
                  <a:pt x="397" y="99"/>
                  <a:pt x="394" y="93"/>
                  <a:pt x="390" y="88"/>
                </a:cubicBezTo>
                <a:cubicBezTo>
                  <a:pt x="392" y="87"/>
                  <a:pt x="392" y="87"/>
                  <a:pt x="392" y="87"/>
                </a:cubicBezTo>
                <a:cubicBezTo>
                  <a:pt x="396" y="92"/>
                  <a:pt x="399" y="97"/>
                  <a:pt x="403" y="103"/>
                </a:cubicBezTo>
                <a:cubicBezTo>
                  <a:pt x="401" y="104"/>
                  <a:pt x="401" y="104"/>
                  <a:pt x="401" y="104"/>
                </a:cubicBezTo>
                <a:close/>
                <a:moveTo>
                  <a:pt x="2" y="129"/>
                </a:moveTo>
                <a:cubicBezTo>
                  <a:pt x="0" y="128"/>
                  <a:pt x="0" y="128"/>
                  <a:pt x="0" y="128"/>
                </a:cubicBezTo>
                <a:cubicBezTo>
                  <a:pt x="2" y="122"/>
                  <a:pt x="5" y="116"/>
                  <a:pt x="9" y="110"/>
                </a:cubicBezTo>
                <a:cubicBezTo>
                  <a:pt x="11" y="111"/>
                  <a:pt x="11" y="111"/>
                  <a:pt x="11" y="111"/>
                </a:cubicBezTo>
                <a:cubicBezTo>
                  <a:pt x="8" y="117"/>
                  <a:pt x="5" y="123"/>
                  <a:pt x="2" y="129"/>
                </a:cubicBezTo>
                <a:close/>
                <a:moveTo>
                  <a:pt x="418" y="139"/>
                </a:moveTo>
                <a:cubicBezTo>
                  <a:pt x="416" y="133"/>
                  <a:pt x="413" y="127"/>
                  <a:pt x="410" y="121"/>
                </a:cubicBezTo>
                <a:cubicBezTo>
                  <a:pt x="412" y="120"/>
                  <a:pt x="412" y="120"/>
                  <a:pt x="412" y="120"/>
                </a:cubicBezTo>
                <a:cubicBezTo>
                  <a:pt x="415" y="126"/>
                  <a:pt x="418" y="132"/>
                  <a:pt x="420" y="138"/>
                </a:cubicBezTo>
                <a:cubicBezTo>
                  <a:pt x="418" y="139"/>
                  <a:pt x="418" y="139"/>
                  <a:pt x="418" y="139"/>
                </a:cubicBezTo>
                <a:close/>
                <a:moveTo>
                  <a:pt x="428" y="176"/>
                </a:moveTo>
                <a:cubicBezTo>
                  <a:pt x="427" y="169"/>
                  <a:pt x="426" y="163"/>
                  <a:pt x="424" y="157"/>
                </a:cubicBezTo>
                <a:cubicBezTo>
                  <a:pt x="426" y="156"/>
                  <a:pt x="426" y="156"/>
                  <a:pt x="426" y="156"/>
                </a:cubicBezTo>
                <a:cubicBezTo>
                  <a:pt x="428" y="163"/>
                  <a:pt x="429" y="169"/>
                  <a:pt x="430" y="175"/>
                </a:cubicBezTo>
                <a:cubicBezTo>
                  <a:pt x="428" y="176"/>
                  <a:pt x="428" y="176"/>
                  <a:pt x="428" y="176"/>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66"/>
          <p:cNvSpPr/>
          <p:nvPr/>
        </p:nvSpPr>
        <p:spPr bwMode="auto">
          <a:xfrm>
            <a:off x="2971040" y="4426169"/>
            <a:ext cx="7938" cy="28575"/>
          </a:xfrm>
          <a:custGeom>
            <a:avLst/>
            <a:gdLst>
              <a:gd name="T0" fmla="*/ 3 w 3"/>
              <a:gd name="T1" fmla="*/ 10 h 10"/>
              <a:gd name="T2" fmla="*/ 0 w 3"/>
              <a:gd name="T3" fmla="*/ 10 h 10"/>
              <a:gd name="T4" fmla="*/ 0 w 3"/>
              <a:gd name="T5" fmla="*/ 0 h 10"/>
              <a:gd name="T6" fmla="*/ 2 w 3"/>
              <a:gd name="T7" fmla="*/ 0 h 10"/>
              <a:gd name="T8" fmla="*/ 3 w 3"/>
              <a:gd name="T9" fmla="*/ 10 h 10"/>
            </a:gdLst>
            <a:ahLst/>
            <a:cxnLst>
              <a:cxn ang="0">
                <a:pos x="T0" y="T1"/>
              </a:cxn>
              <a:cxn ang="0">
                <a:pos x="T2" y="T3"/>
              </a:cxn>
              <a:cxn ang="0">
                <a:pos x="T4" y="T5"/>
              </a:cxn>
              <a:cxn ang="0">
                <a:pos x="T6" y="T7"/>
              </a:cxn>
              <a:cxn ang="0">
                <a:pos x="T8" y="T9"/>
              </a:cxn>
            </a:cxnLst>
            <a:rect l="0" t="0" r="r" b="b"/>
            <a:pathLst>
              <a:path w="3" h="10">
                <a:moveTo>
                  <a:pt x="3" y="10"/>
                </a:moveTo>
                <a:cubicBezTo>
                  <a:pt x="0" y="10"/>
                  <a:pt x="0" y="10"/>
                  <a:pt x="0" y="10"/>
                </a:cubicBezTo>
                <a:cubicBezTo>
                  <a:pt x="0" y="7"/>
                  <a:pt x="0" y="4"/>
                  <a:pt x="0" y="0"/>
                </a:cubicBezTo>
                <a:cubicBezTo>
                  <a:pt x="2" y="0"/>
                  <a:pt x="2" y="0"/>
                  <a:pt x="2" y="0"/>
                </a:cubicBezTo>
                <a:cubicBezTo>
                  <a:pt x="3" y="4"/>
                  <a:pt x="3" y="7"/>
                  <a:pt x="3" y="10"/>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67"/>
          <p:cNvSpPr/>
          <p:nvPr/>
        </p:nvSpPr>
        <p:spPr bwMode="auto">
          <a:xfrm>
            <a:off x="2624965" y="4488081"/>
            <a:ext cx="7938" cy="26988"/>
          </a:xfrm>
          <a:custGeom>
            <a:avLst/>
            <a:gdLst>
              <a:gd name="T0" fmla="*/ 2 w 3"/>
              <a:gd name="T1" fmla="*/ 10 h 10"/>
              <a:gd name="T2" fmla="*/ 0 w 3"/>
              <a:gd name="T3" fmla="*/ 10 h 10"/>
              <a:gd name="T4" fmla="*/ 1 w 3"/>
              <a:gd name="T5" fmla="*/ 0 h 10"/>
              <a:gd name="T6" fmla="*/ 3 w 3"/>
              <a:gd name="T7" fmla="*/ 1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0" y="10"/>
                  <a:pt x="0" y="10"/>
                  <a:pt x="0" y="10"/>
                </a:cubicBezTo>
                <a:cubicBezTo>
                  <a:pt x="0" y="7"/>
                  <a:pt x="0" y="4"/>
                  <a:pt x="1" y="0"/>
                </a:cubicBezTo>
                <a:cubicBezTo>
                  <a:pt x="3" y="1"/>
                  <a:pt x="3" y="1"/>
                  <a:pt x="3" y="1"/>
                </a:cubicBezTo>
                <a:cubicBezTo>
                  <a:pt x="2" y="4"/>
                  <a:pt x="2" y="7"/>
                  <a:pt x="2" y="10"/>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68"/>
          <p:cNvSpPr>
            <a:spLocks noEditPoints="1"/>
          </p:cNvSpPr>
          <p:nvPr/>
        </p:nvSpPr>
        <p:spPr bwMode="auto">
          <a:xfrm>
            <a:off x="2651953" y="4362669"/>
            <a:ext cx="266700" cy="74613"/>
          </a:xfrm>
          <a:custGeom>
            <a:avLst/>
            <a:gdLst>
              <a:gd name="T0" fmla="*/ 35 w 96"/>
              <a:gd name="T1" fmla="*/ 5 h 27"/>
              <a:gd name="T2" fmla="*/ 35 w 96"/>
              <a:gd name="T3" fmla="*/ 3 h 27"/>
              <a:gd name="T4" fmla="*/ 56 w 96"/>
              <a:gd name="T5" fmla="*/ 0 h 27"/>
              <a:gd name="T6" fmla="*/ 56 w 96"/>
              <a:gd name="T7" fmla="*/ 2 h 27"/>
              <a:gd name="T8" fmla="*/ 35 w 96"/>
              <a:gd name="T9" fmla="*/ 5 h 27"/>
              <a:gd name="T10" fmla="*/ 95 w 96"/>
              <a:gd name="T11" fmla="*/ 13 h 27"/>
              <a:gd name="T12" fmla="*/ 76 w 96"/>
              <a:gd name="T13" fmla="*/ 5 h 27"/>
              <a:gd name="T14" fmla="*/ 76 w 96"/>
              <a:gd name="T15" fmla="*/ 3 h 27"/>
              <a:gd name="T16" fmla="*/ 96 w 96"/>
              <a:gd name="T17" fmla="*/ 11 h 27"/>
              <a:gd name="T18" fmla="*/ 95 w 96"/>
              <a:gd name="T19" fmla="*/ 13 h 27"/>
              <a:gd name="T20" fmla="*/ 2 w 96"/>
              <a:gd name="T21" fmla="*/ 27 h 27"/>
              <a:gd name="T22" fmla="*/ 0 w 96"/>
              <a:gd name="T23" fmla="*/ 26 h 27"/>
              <a:gd name="T24" fmla="*/ 16 w 96"/>
              <a:gd name="T25" fmla="*/ 12 h 27"/>
              <a:gd name="T26" fmla="*/ 17 w 96"/>
              <a:gd name="T27" fmla="*/ 14 h 27"/>
              <a:gd name="T28" fmla="*/ 2 w 96"/>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27">
                <a:moveTo>
                  <a:pt x="35" y="5"/>
                </a:moveTo>
                <a:cubicBezTo>
                  <a:pt x="35" y="3"/>
                  <a:pt x="35" y="3"/>
                  <a:pt x="35" y="3"/>
                </a:cubicBezTo>
                <a:cubicBezTo>
                  <a:pt x="41" y="1"/>
                  <a:pt x="48" y="0"/>
                  <a:pt x="56" y="0"/>
                </a:cubicBezTo>
                <a:cubicBezTo>
                  <a:pt x="56" y="2"/>
                  <a:pt x="56" y="2"/>
                  <a:pt x="56" y="2"/>
                </a:cubicBezTo>
                <a:cubicBezTo>
                  <a:pt x="49" y="2"/>
                  <a:pt x="42" y="3"/>
                  <a:pt x="35" y="5"/>
                </a:cubicBezTo>
                <a:close/>
                <a:moveTo>
                  <a:pt x="95" y="13"/>
                </a:moveTo>
                <a:cubicBezTo>
                  <a:pt x="89" y="9"/>
                  <a:pt x="83" y="6"/>
                  <a:pt x="76" y="5"/>
                </a:cubicBezTo>
                <a:cubicBezTo>
                  <a:pt x="76" y="3"/>
                  <a:pt x="76" y="3"/>
                  <a:pt x="76" y="3"/>
                </a:cubicBezTo>
                <a:cubicBezTo>
                  <a:pt x="83" y="5"/>
                  <a:pt x="90" y="7"/>
                  <a:pt x="96" y="11"/>
                </a:cubicBezTo>
                <a:cubicBezTo>
                  <a:pt x="95" y="13"/>
                  <a:pt x="95" y="13"/>
                  <a:pt x="95" y="13"/>
                </a:cubicBezTo>
                <a:close/>
                <a:moveTo>
                  <a:pt x="2" y="27"/>
                </a:moveTo>
                <a:cubicBezTo>
                  <a:pt x="0" y="26"/>
                  <a:pt x="0" y="26"/>
                  <a:pt x="0" y="26"/>
                </a:cubicBezTo>
                <a:cubicBezTo>
                  <a:pt x="4" y="21"/>
                  <a:pt x="9" y="16"/>
                  <a:pt x="16" y="12"/>
                </a:cubicBezTo>
                <a:cubicBezTo>
                  <a:pt x="17" y="14"/>
                  <a:pt x="17" y="14"/>
                  <a:pt x="17" y="14"/>
                </a:cubicBezTo>
                <a:cubicBezTo>
                  <a:pt x="11" y="17"/>
                  <a:pt x="6" y="22"/>
                  <a:pt x="2" y="27"/>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69"/>
          <p:cNvSpPr/>
          <p:nvPr/>
        </p:nvSpPr>
        <p:spPr bwMode="auto">
          <a:xfrm>
            <a:off x="2956753" y="4432519"/>
            <a:ext cx="20638" cy="23813"/>
          </a:xfrm>
          <a:custGeom>
            <a:avLst/>
            <a:gdLst>
              <a:gd name="T0" fmla="*/ 6 w 7"/>
              <a:gd name="T1" fmla="*/ 9 h 9"/>
              <a:gd name="T2" fmla="*/ 0 w 7"/>
              <a:gd name="T3" fmla="*/ 1 h 9"/>
              <a:gd name="T4" fmla="*/ 2 w 7"/>
              <a:gd name="T5" fmla="*/ 0 h 9"/>
              <a:gd name="T6" fmla="*/ 7 w 7"/>
              <a:gd name="T7" fmla="*/ 8 h 9"/>
              <a:gd name="T8" fmla="*/ 6 w 7"/>
              <a:gd name="T9" fmla="*/ 9 h 9"/>
            </a:gdLst>
            <a:ahLst/>
            <a:cxnLst>
              <a:cxn ang="0">
                <a:pos x="T0" y="T1"/>
              </a:cxn>
              <a:cxn ang="0">
                <a:pos x="T2" y="T3"/>
              </a:cxn>
              <a:cxn ang="0">
                <a:pos x="T4" y="T5"/>
              </a:cxn>
              <a:cxn ang="0">
                <a:pos x="T6" y="T7"/>
              </a:cxn>
              <a:cxn ang="0">
                <a:pos x="T8" y="T9"/>
              </a:cxn>
            </a:cxnLst>
            <a:rect l="0" t="0" r="r" b="b"/>
            <a:pathLst>
              <a:path w="7" h="9">
                <a:moveTo>
                  <a:pt x="6" y="9"/>
                </a:moveTo>
                <a:cubicBezTo>
                  <a:pt x="4" y="6"/>
                  <a:pt x="2" y="4"/>
                  <a:pt x="0" y="1"/>
                </a:cubicBezTo>
                <a:cubicBezTo>
                  <a:pt x="2" y="0"/>
                  <a:pt x="2" y="0"/>
                  <a:pt x="2" y="0"/>
                </a:cubicBezTo>
                <a:cubicBezTo>
                  <a:pt x="4" y="3"/>
                  <a:pt x="6" y="5"/>
                  <a:pt x="7" y="8"/>
                </a:cubicBezTo>
                <a:cubicBezTo>
                  <a:pt x="6" y="9"/>
                  <a:pt x="6" y="9"/>
                  <a:pt x="6" y="9"/>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70"/>
          <p:cNvSpPr/>
          <p:nvPr/>
        </p:nvSpPr>
        <p:spPr bwMode="auto">
          <a:xfrm>
            <a:off x="1750253" y="4311869"/>
            <a:ext cx="28575" cy="9525"/>
          </a:xfrm>
          <a:custGeom>
            <a:avLst/>
            <a:gdLst>
              <a:gd name="T0" fmla="*/ 10 w 10"/>
              <a:gd name="T1" fmla="*/ 3 h 3"/>
              <a:gd name="T2" fmla="*/ 0 w 10"/>
              <a:gd name="T3" fmla="*/ 3 h 3"/>
              <a:gd name="T4" fmla="*/ 0 w 10"/>
              <a:gd name="T5" fmla="*/ 0 h 3"/>
              <a:gd name="T6" fmla="*/ 10 w 10"/>
              <a:gd name="T7" fmla="*/ 1 h 3"/>
              <a:gd name="T8" fmla="*/ 10 w 10"/>
              <a:gd name="T9" fmla="*/ 3 h 3"/>
            </a:gdLst>
            <a:ahLst/>
            <a:cxnLst>
              <a:cxn ang="0">
                <a:pos x="T0" y="T1"/>
              </a:cxn>
              <a:cxn ang="0">
                <a:pos x="T2" y="T3"/>
              </a:cxn>
              <a:cxn ang="0">
                <a:pos x="T4" y="T5"/>
              </a:cxn>
              <a:cxn ang="0">
                <a:pos x="T6" y="T7"/>
              </a:cxn>
              <a:cxn ang="0">
                <a:pos x="T8" y="T9"/>
              </a:cxn>
            </a:cxnLst>
            <a:rect l="0" t="0" r="r" b="b"/>
            <a:pathLst>
              <a:path w="10" h="3">
                <a:moveTo>
                  <a:pt x="10" y="3"/>
                </a:moveTo>
                <a:cubicBezTo>
                  <a:pt x="7" y="3"/>
                  <a:pt x="4" y="3"/>
                  <a:pt x="0" y="3"/>
                </a:cubicBezTo>
                <a:cubicBezTo>
                  <a:pt x="0" y="0"/>
                  <a:pt x="0" y="0"/>
                  <a:pt x="0" y="0"/>
                </a:cubicBezTo>
                <a:cubicBezTo>
                  <a:pt x="4" y="0"/>
                  <a:pt x="7" y="1"/>
                  <a:pt x="10" y="1"/>
                </a:cubicBezTo>
                <a:cubicBezTo>
                  <a:pt x="10" y="3"/>
                  <a:pt x="10" y="3"/>
                  <a:pt x="10" y="3"/>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71"/>
          <p:cNvSpPr>
            <a:spLocks noEditPoints="1"/>
          </p:cNvSpPr>
          <p:nvPr/>
        </p:nvSpPr>
        <p:spPr bwMode="auto">
          <a:xfrm>
            <a:off x="1828040" y="4332506"/>
            <a:ext cx="147638" cy="338138"/>
          </a:xfrm>
          <a:custGeom>
            <a:avLst/>
            <a:gdLst>
              <a:gd name="T0" fmla="*/ 16 w 53"/>
              <a:gd name="T1" fmla="*/ 14 h 122"/>
              <a:gd name="T2" fmla="*/ 0 w 53"/>
              <a:gd name="T3" fmla="*/ 3 h 122"/>
              <a:gd name="T4" fmla="*/ 1 w 53"/>
              <a:gd name="T5" fmla="*/ 0 h 122"/>
              <a:gd name="T6" fmla="*/ 18 w 53"/>
              <a:gd name="T7" fmla="*/ 12 h 122"/>
              <a:gd name="T8" fmla="*/ 16 w 53"/>
              <a:gd name="T9" fmla="*/ 14 h 122"/>
              <a:gd name="T10" fmla="*/ 39 w 53"/>
              <a:gd name="T11" fmla="*/ 45 h 122"/>
              <a:gd name="T12" fmla="*/ 29 w 53"/>
              <a:gd name="T13" fmla="*/ 28 h 122"/>
              <a:gd name="T14" fmla="*/ 31 w 53"/>
              <a:gd name="T15" fmla="*/ 27 h 122"/>
              <a:gd name="T16" fmla="*/ 41 w 53"/>
              <a:gd name="T17" fmla="*/ 44 h 122"/>
              <a:gd name="T18" fmla="*/ 39 w 53"/>
              <a:gd name="T19" fmla="*/ 45 h 122"/>
              <a:gd name="T20" fmla="*/ 50 w 53"/>
              <a:gd name="T21" fmla="*/ 82 h 122"/>
              <a:gd name="T22" fmla="*/ 46 w 53"/>
              <a:gd name="T23" fmla="*/ 63 h 122"/>
              <a:gd name="T24" fmla="*/ 48 w 53"/>
              <a:gd name="T25" fmla="*/ 63 h 122"/>
              <a:gd name="T26" fmla="*/ 52 w 53"/>
              <a:gd name="T27" fmla="*/ 82 h 122"/>
              <a:gd name="T28" fmla="*/ 50 w 53"/>
              <a:gd name="T29" fmla="*/ 82 h 122"/>
              <a:gd name="T30" fmla="*/ 52 w 53"/>
              <a:gd name="T31" fmla="*/ 122 h 122"/>
              <a:gd name="T32" fmla="*/ 49 w 53"/>
              <a:gd name="T33" fmla="*/ 121 h 122"/>
              <a:gd name="T34" fmla="*/ 51 w 53"/>
              <a:gd name="T35" fmla="*/ 102 h 122"/>
              <a:gd name="T36" fmla="*/ 53 w 53"/>
              <a:gd name="T37" fmla="*/ 102 h 122"/>
              <a:gd name="T38" fmla="*/ 52 w 53"/>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22">
                <a:moveTo>
                  <a:pt x="16" y="14"/>
                </a:moveTo>
                <a:cubicBezTo>
                  <a:pt x="11" y="9"/>
                  <a:pt x="6" y="5"/>
                  <a:pt x="0" y="3"/>
                </a:cubicBezTo>
                <a:cubicBezTo>
                  <a:pt x="1" y="0"/>
                  <a:pt x="1" y="0"/>
                  <a:pt x="1" y="0"/>
                </a:cubicBezTo>
                <a:cubicBezTo>
                  <a:pt x="7" y="3"/>
                  <a:pt x="13" y="7"/>
                  <a:pt x="18" y="12"/>
                </a:cubicBezTo>
                <a:cubicBezTo>
                  <a:pt x="16" y="14"/>
                  <a:pt x="16" y="14"/>
                  <a:pt x="16" y="14"/>
                </a:cubicBezTo>
                <a:close/>
                <a:moveTo>
                  <a:pt x="39" y="45"/>
                </a:moveTo>
                <a:cubicBezTo>
                  <a:pt x="36" y="39"/>
                  <a:pt x="33" y="33"/>
                  <a:pt x="29" y="28"/>
                </a:cubicBezTo>
                <a:cubicBezTo>
                  <a:pt x="31" y="27"/>
                  <a:pt x="31" y="27"/>
                  <a:pt x="31" y="27"/>
                </a:cubicBezTo>
                <a:cubicBezTo>
                  <a:pt x="35" y="32"/>
                  <a:pt x="38" y="38"/>
                  <a:pt x="41" y="44"/>
                </a:cubicBezTo>
                <a:cubicBezTo>
                  <a:pt x="39" y="45"/>
                  <a:pt x="39" y="45"/>
                  <a:pt x="39" y="45"/>
                </a:cubicBezTo>
                <a:close/>
                <a:moveTo>
                  <a:pt x="50" y="82"/>
                </a:moveTo>
                <a:cubicBezTo>
                  <a:pt x="49" y="76"/>
                  <a:pt x="47" y="69"/>
                  <a:pt x="46" y="63"/>
                </a:cubicBezTo>
                <a:cubicBezTo>
                  <a:pt x="48" y="63"/>
                  <a:pt x="48" y="63"/>
                  <a:pt x="48" y="63"/>
                </a:cubicBezTo>
                <a:cubicBezTo>
                  <a:pt x="50" y="69"/>
                  <a:pt x="51" y="75"/>
                  <a:pt x="52" y="82"/>
                </a:cubicBezTo>
                <a:cubicBezTo>
                  <a:pt x="50" y="82"/>
                  <a:pt x="50" y="82"/>
                  <a:pt x="50" y="82"/>
                </a:cubicBezTo>
                <a:close/>
                <a:moveTo>
                  <a:pt x="52" y="122"/>
                </a:moveTo>
                <a:cubicBezTo>
                  <a:pt x="49" y="121"/>
                  <a:pt x="49" y="121"/>
                  <a:pt x="49" y="121"/>
                </a:cubicBezTo>
                <a:cubicBezTo>
                  <a:pt x="50" y="115"/>
                  <a:pt x="51" y="108"/>
                  <a:pt x="51" y="102"/>
                </a:cubicBezTo>
                <a:cubicBezTo>
                  <a:pt x="53" y="102"/>
                  <a:pt x="53" y="102"/>
                  <a:pt x="53" y="102"/>
                </a:cubicBezTo>
                <a:cubicBezTo>
                  <a:pt x="53" y="109"/>
                  <a:pt x="53" y="115"/>
                  <a:pt x="52" y="122"/>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72"/>
          <p:cNvSpPr/>
          <p:nvPr/>
        </p:nvSpPr>
        <p:spPr bwMode="auto">
          <a:xfrm>
            <a:off x="1945515" y="4721444"/>
            <a:ext cx="12700" cy="30163"/>
          </a:xfrm>
          <a:custGeom>
            <a:avLst/>
            <a:gdLst>
              <a:gd name="T0" fmla="*/ 2 w 5"/>
              <a:gd name="T1" fmla="*/ 11 h 11"/>
              <a:gd name="T2" fmla="*/ 0 w 5"/>
              <a:gd name="T3" fmla="*/ 10 h 11"/>
              <a:gd name="T4" fmla="*/ 3 w 5"/>
              <a:gd name="T5" fmla="*/ 0 h 11"/>
              <a:gd name="T6" fmla="*/ 5 w 5"/>
              <a:gd name="T7" fmla="*/ 1 h 11"/>
              <a:gd name="T8" fmla="*/ 2 w 5"/>
              <a:gd name="T9" fmla="*/ 11 h 11"/>
            </a:gdLst>
            <a:ahLst/>
            <a:cxnLst>
              <a:cxn ang="0">
                <a:pos x="T0" y="T1"/>
              </a:cxn>
              <a:cxn ang="0">
                <a:pos x="T2" y="T3"/>
              </a:cxn>
              <a:cxn ang="0">
                <a:pos x="T4" y="T5"/>
              </a:cxn>
              <a:cxn ang="0">
                <a:pos x="T6" y="T7"/>
              </a:cxn>
              <a:cxn ang="0">
                <a:pos x="T8" y="T9"/>
              </a:cxn>
            </a:cxnLst>
            <a:rect l="0" t="0" r="r" b="b"/>
            <a:pathLst>
              <a:path w="5" h="11">
                <a:moveTo>
                  <a:pt x="2" y="11"/>
                </a:moveTo>
                <a:cubicBezTo>
                  <a:pt x="0" y="10"/>
                  <a:pt x="0" y="10"/>
                  <a:pt x="0" y="10"/>
                </a:cubicBezTo>
                <a:cubicBezTo>
                  <a:pt x="1" y="7"/>
                  <a:pt x="2" y="4"/>
                  <a:pt x="3" y="0"/>
                </a:cubicBezTo>
                <a:cubicBezTo>
                  <a:pt x="5" y="1"/>
                  <a:pt x="5" y="1"/>
                  <a:pt x="5" y="1"/>
                </a:cubicBezTo>
                <a:cubicBezTo>
                  <a:pt x="4" y="4"/>
                  <a:pt x="3" y="8"/>
                  <a:pt x="2" y="11"/>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73"/>
          <p:cNvSpPr>
            <a:spLocks noEditPoints="1"/>
          </p:cNvSpPr>
          <p:nvPr/>
        </p:nvSpPr>
        <p:spPr bwMode="auto">
          <a:xfrm>
            <a:off x="1748665" y="4110256"/>
            <a:ext cx="881063" cy="404813"/>
          </a:xfrm>
          <a:custGeom>
            <a:avLst/>
            <a:gdLst>
              <a:gd name="T0" fmla="*/ 158 w 318"/>
              <a:gd name="T1" fmla="*/ 3 h 146"/>
              <a:gd name="T2" fmla="*/ 138 w 318"/>
              <a:gd name="T3" fmla="*/ 3 h 146"/>
              <a:gd name="T4" fmla="*/ 138 w 318"/>
              <a:gd name="T5" fmla="*/ 1 h 146"/>
              <a:gd name="T6" fmla="*/ 158 w 318"/>
              <a:gd name="T7" fmla="*/ 1 h 146"/>
              <a:gd name="T8" fmla="*/ 158 w 318"/>
              <a:gd name="T9" fmla="*/ 3 h 146"/>
              <a:gd name="T10" fmla="*/ 99 w 318"/>
              <a:gd name="T11" fmla="*/ 9 h 146"/>
              <a:gd name="T12" fmla="*/ 98 w 318"/>
              <a:gd name="T13" fmla="*/ 7 h 146"/>
              <a:gd name="T14" fmla="*/ 118 w 318"/>
              <a:gd name="T15" fmla="*/ 3 h 146"/>
              <a:gd name="T16" fmla="*/ 118 w 318"/>
              <a:gd name="T17" fmla="*/ 5 h 146"/>
              <a:gd name="T18" fmla="*/ 99 w 318"/>
              <a:gd name="T19" fmla="*/ 9 h 146"/>
              <a:gd name="T20" fmla="*/ 197 w 318"/>
              <a:gd name="T21" fmla="*/ 9 h 146"/>
              <a:gd name="T22" fmla="*/ 178 w 318"/>
              <a:gd name="T23" fmla="*/ 5 h 146"/>
              <a:gd name="T24" fmla="*/ 178 w 318"/>
              <a:gd name="T25" fmla="*/ 3 h 146"/>
              <a:gd name="T26" fmla="*/ 198 w 318"/>
              <a:gd name="T27" fmla="*/ 7 h 146"/>
              <a:gd name="T28" fmla="*/ 197 w 318"/>
              <a:gd name="T29" fmla="*/ 9 h 146"/>
              <a:gd name="T30" fmla="*/ 62 w 318"/>
              <a:gd name="T31" fmla="*/ 23 h 146"/>
              <a:gd name="T32" fmla="*/ 61 w 318"/>
              <a:gd name="T33" fmla="*/ 21 h 146"/>
              <a:gd name="T34" fmla="*/ 79 w 318"/>
              <a:gd name="T35" fmla="*/ 13 h 146"/>
              <a:gd name="T36" fmla="*/ 80 w 318"/>
              <a:gd name="T37" fmla="*/ 15 h 146"/>
              <a:gd name="T38" fmla="*/ 62 w 318"/>
              <a:gd name="T39" fmla="*/ 23 h 146"/>
              <a:gd name="T40" fmla="*/ 234 w 318"/>
              <a:gd name="T41" fmla="*/ 23 h 146"/>
              <a:gd name="T42" fmla="*/ 216 w 318"/>
              <a:gd name="T43" fmla="*/ 15 h 146"/>
              <a:gd name="T44" fmla="*/ 217 w 318"/>
              <a:gd name="T45" fmla="*/ 13 h 146"/>
              <a:gd name="T46" fmla="*/ 235 w 318"/>
              <a:gd name="T47" fmla="*/ 21 h 146"/>
              <a:gd name="T48" fmla="*/ 234 w 318"/>
              <a:gd name="T49" fmla="*/ 23 h 146"/>
              <a:gd name="T50" fmla="*/ 29 w 318"/>
              <a:gd name="T51" fmla="*/ 45 h 146"/>
              <a:gd name="T52" fmla="*/ 27 w 318"/>
              <a:gd name="T53" fmla="*/ 43 h 146"/>
              <a:gd name="T54" fmla="*/ 43 w 318"/>
              <a:gd name="T55" fmla="*/ 31 h 146"/>
              <a:gd name="T56" fmla="*/ 44 w 318"/>
              <a:gd name="T57" fmla="*/ 33 h 146"/>
              <a:gd name="T58" fmla="*/ 29 w 318"/>
              <a:gd name="T59" fmla="*/ 45 h 146"/>
              <a:gd name="T60" fmla="*/ 267 w 318"/>
              <a:gd name="T61" fmla="*/ 45 h 146"/>
              <a:gd name="T62" fmla="*/ 251 w 318"/>
              <a:gd name="T63" fmla="*/ 33 h 146"/>
              <a:gd name="T64" fmla="*/ 253 w 318"/>
              <a:gd name="T65" fmla="*/ 31 h 146"/>
              <a:gd name="T66" fmla="*/ 269 w 318"/>
              <a:gd name="T67" fmla="*/ 44 h 146"/>
              <a:gd name="T68" fmla="*/ 267 w 318"/>
              <a:gd name="T69" fmla="*/ 45 h 146"/>
              <a:gd name="T70" fmla="*/ 2 w 318"/>
              <a:gd name="T71" fmla="*/ 75 h 146"/>
              <a:gd name="T72" fmla="*/ 0 w 318"/>
              <a:gd name="T73" fmla="*/ 73 h 146"/>
              <a:gd name="T74" fmla="*/ 13 w 318"/>
              <a:gd name="T75" fmla="*/ 57 h 146"/>
              <a:gd name="T76" fmla="*/ 15 w 318"/>
              <a:gd name="T77" fmla="*/ 59 h 146"/>
              <a:gd name="T78" fmla="*/ 2 w 318"/>
              <a:gd name="T79" fmla="*/ 75 h 146"/>
              <a:gd name="T80" fmla="*/ 293 w 318"/>
              <a:gd name="T81" fmla="*/ 75 h 146"/>
              <a:gd name="T82" fmla="*/ 281 w 318"/>
              <a:gd name="T83" fmla="*/ 59 h 146"/>
              <a:gd name="T84" fmla="*/ 283 w 318"/>
              <a:gd name="T85" fmla="*/ 58 h 146"/>
              <a:gd name="T86" fmla="*/ 295 w 318"/>
              <a:gd name="T87" fmla="*/ 74 h 146"/>
              <a:gd name="T88" fmla="*/ 293 w 318"/>
              <a:gd name="T89" fmla="*/ 75 h 146"/>
              <a:gd name="T90" fmla="*/ 310 w 318"/>
              <a:gd name="T91" fmla="*/ 110 h 146"/>
              <a:gd name="T92" fmla="*/ 303 w 318"/>
              <a:gd name="T93" fmla="*/ 92 h 146"/>
              <a:gd name="T94" fmla="*/ 305 w 318"/>
              <a:gd name="T95" fmla="*/ 91 h 146"/>
              <a:gd name="T96" fmla="*/ 313 w 318"/>
              <a:gd name="T97" fmla="*/ 110 h 146"/>
              <a:gd name="T98" fmla="*/ 310 w 318"/>
              <a:gd name="T99" fmla="*/ 110 h 146"/>
              <a:gd name="T100" fmla="*/ 316 w 318"/>
              <a:gd name="T101" fmla="*/ 146 h 146"/>
              <a:gd name="T102" fmla="*/ 315 w 318"/>
              <a:gd name="T103" fmla="*/ 130 h 146"/>
              <a:gd name="T104" fmla="*/ 317 w 318"/>
              <a:gd name="T105" fmla="*/ 129 h 146"/>
              <a:gd name="T106" fmla="*/ 318 w 318"/>
              <a:gd name="T107" fmla="*/ 146 h 146"/>
              <a:gd name="T108" fmla="*/ 316 w 318"/>
              <a:gd name="T10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146">
                <a:moveTo>
                  <a:pt x="158" y="3"/>
                </a:moveTo>
                <a:cubicBezTo>
                  <a:pt x="151" y="3"/>
                  <a:pt x="144" y="3"/>
                  <a:pt x="138" y="3"/>
                </a:cubicBezTo>
                <a:cubicBezTo>
                  <a:pt x="138" y="1"/>
                  <a:pt x="138" y="1"/>
                  <a:pt x="138" y="1"/>
                </a:cubicBezTo>
                <a:cubicBezTo>
                  <a:pt x="144" y="0"/>
                  <a:pt x="151" y="0"/>
                  <a:pt x="158" y="1"/>
                </a:cubicBezTo>
                <a:cubicBezTo>
                  <a:pt x="158" y="3"/>
                  <a:pt x="158" y="3"/>
                  <a:pt x="158" y="3"/>
                </a:cubicBezTo>
                <a:close/>
                <a:moveTo>
                  <a:pt x="99" y="9"/>
                </a:moveTo>
                <a:cubicBezTo>
                  <a:pt x="98" y="7"/>
                  <a:pt x="98" y="7"/>
                  <a:pt x="98" y="7"/>
                </a:cubicBezTo>
                <a:cubicBezTo>
                  <a:pt x="105" y="5"/>
                  <a:pt x="111" y="4"/>
                  <a:pt x="118" y="3"/>
                </a:cubicBezTo>
                <a:cubicBezTo>
                  <a:pt x="118" y="5"/>
                  <a:pt x="118" y="5"/>
                  <a:pt x="118" y="5"/>
                </a:cubicBezTo>
                <a:cubicBezTo>
                  <a:pt x="112" y="6"/>
                  <a:pt x="105" y="7"/>
                  <a:pt x="99" y="9"/>
                </a:cubicBezTo>
                <a:close/>
                <a:moveTo>
                  <a:pt x="197" y="9"/>
                </a:moveTo>
                <a:cubicBezTo>
                  <a:pt x="191" y="8"/>
                  <a:pt x="184" y="6"/>
                  <a:pt x="178" y="5"/>
                </a:cubicBezTo>
                <a:cubicBezTo>
                  <a:pt x="178" y="3"/>
                  <a:pt x="178" y="3"/>
                  <a:pt x="178" y="3"/>
                </a:cubicBezTo>
                <a:cubicBezTo>
                  <a:pt x="185" y="4"/>
                  <a:pt x="191" y="5"/>
                  <a:pt x="198" y="7"/>
                </a:cubicBezTo>
                <a:cubicBezTo>
                  <a:pt x="197" y="9"/>
                  <a:pt x="197" y="9"/>
                  <a:pt x="197" y="9"/>
                </a:cubicBezTo>
                <a:close/>
                <a:moveTo>
                  <a:pt x="62" y="23"/>
                </a:moveTo>
                <a:cubicBezTo>
                  <a:pt x="61" y="21"/>
                  <a:pt x="61" y="21"/>
                  <a:pt x="61" y="21"/>
                </a:cubicBezTo>
                <a:cubicBezTo>
                  <a:pt x="66" y="18"/>
                  <a:pt x="73" y="15"/>
                  <a:pt x="79" y="13"/>
                </a:cubicBezTo>
                <a:cubicBezTo>
                  <a:pt x="80" y="15"/>
                  <a:pt x="80" y="15"/>
                  <a:pt x="80" y="15"/>
                </a:cubicBezTo>
                <a:cubicBezTo>
                  <a:pt x="74" y="17"/>
                  <a:pt x="67" y="20"/>
                  <a:pt x="62" y="23"/>
                </a:cubicBezTo>
                <a:close/>
                <a:moveTo>
                  <a:pt x="234" y="23"/>
                </a:moveTo>
                <a:cubicBezTo>
                  <a:pt x="228" y="20"/>
                  <a:pt x="222" y="18"/>
                  <a:pt x="216" y="15"/>
                </a:cubicBezTo>
                <a:cubicBezTo>
                  <a:pt x="217" y="13"/>
                  <a:pt x="217" y="13"/>
                  <a:pt x="217" y="13"/>
                </a:cubicBezTo>
                <a:cubicBezTo>
                  <a:pt x="223" y="15"/>
                  <a:pt x="229" y="18"/>
                  <a:pt x="235" y="21"/>
                </a:cubicBezTo>
                <a:cubicBezTo>
                  <a:pt x="234" y="23"/>
                  <a:pt x="234" y="23"/>
                  <a:pt x="234" y="23"/>
                </a:cubicBezTo>
                <a:close/>
                <a:moveTo>
                  <a:pt x="29" y="45"/>
                </a:moveTo>
                <a:cubicBezTo>
                  <a:pt x="27" y="43"/>
                  <a:pt x="27" y="43"/>
                  <a:pt x="27" y="43"/>
                </a:cubicBezTo>
                <a:cubicBezTo>
                  <a:pt x="32" y="39"/>
                  <a:pt x="38" y="35"/>
                  <a:pt x="43" y="31"/>
                </a:cubicBezTo>
                <a:cubicBezTo>
                  <a:pt x="44" y="33"/>
                  <a:pt x="44" y="33"/>
                  <a:pt x="44" y="33"/>
                </a:cubicBezTo>
                <a:cubicBezTo>
                  <a:pt x="39" y="37"/>
                  <a:pt x="34" y="41"/>
                  <a:pt x="29" y="45"/>
                </a:cubicBezTo>
                <a:close/>
                <a:moveTo>
                  <a:pt x="267" y="45"/>
                </a:moveTo>
                <a:cubicBezTo>
                  <a:pt x="262" y="41"/>
                  <a:pt x="257" y="37"/>
                  <a:pt x="251" y="33"/>
                </a:cubicBezTo>
                <a:cubicBezTo>
                  <a:pt x="253" y="31"/>
                  <a:pt x="253" y="31"/>
                  <a:pt x="253" y="31"/>
                </a:cubicBezTo>
                <a:cubicBezTo>
                  <a:pt x="258" y="35"/>
                  <a:pt x="264" y="39"/>
                  <a:pt x="269" y="44"/>
                </a:cubicBezTo>
                <a:cubicBezTo>
                  <a:pt x="267" y="45"/>
                  <a:pt x="267" y="45"/>
                  <a:pt x="267" y="45"/>
                </a:cubicBezTo>
                <a:close/>
                <a:moveTo>
                  <a:pt x="2" y="75"/>
                </a:moveTo>
                <a:cubicBezTo>
                  <a:pt x="0" y="73"/>
                  <a:pt x="0" y="73"/>
                  <a:pt x="0" y="73"/>
                </a:cubicBezTo>
                <a:cubicBezTo>
                  <a:pt x="4" y="68"/>
                  <a:pt x="8" y="63"/>
                  <a:pt x="13" y="57"/>
                </a:cubicBezTo>
                <a:cubicBezTo>
                  <a:pt x="15" y="59"/>
                  <a:pt x="15" y="59"/>
                  <a:pt x="15" y="59"/>
                </a:cubicBezTo>
                <a:cubicBezTo>
                  <a:pt x="10" y="64"/>
                  <a:pt x="6" y="69"/>
                  <a:pt x="2" y="75"/>
                </a:cubicBezTo>
                <a:close/>
                <a:moveTo>
                  <a:pt x="293" y="75"/>
                </a:moveTo>
                <a:cubicBezTo>
                  <a:pt x="290" y="69"/>
                  <a:pt x="286" y="64"/>
                  <a:pt x="281" y="59"/>
                </a:cubicBezTo>
                <a:cubicBezTo>
                  <a:pt x="283" y="58"/>
                  <a:pt x="283" y="58"/>
                  <a:pt x="283" y="58"/>
                </a:cubicBezTo>
                <a:cubicBezTo>
                  <a:pt x="287" y="63"/>
                  <a:pt x="292" y="68"/>
                  <a:pt x="295" y="74"/>
                </a:cubicBezTo>
                <a:cubicBezTo>
                  <a:pt x="293" y="75"/>
                  <a:pt x="293" y="75"/>
                  <a:pt x="293" y="75"/>
                </a:cubicBezTo>
                <a:close/>
                <a:moveTo>
                  <a:pt x="310" y="110"/>
                </a:moveTo>
                <a:cubicBezTo>
                  <a:pt x="308" y="104"/>
                  <a:pt x="306" y="98"/>
                  <a:pt x="303" y="92"/>
                </a:cubicBezTo>
                <a:cubicBezTo>
                  <a:pt x="305" y="91"/>
                  <a:pt x="305" y="91"/>
                  <a:pt x="305" y="91"/>
                </a:cubicBezTo>
                <a:cubicBezTo>
                  <a:pt x="308" y="97"/>
                  <a:pt x="311" y="103"/>
                  <a:pt x="313" y="110"/>
                </a:cubicBezTo>
                <a:cubicBezTo>
                  <a:pt x="310" y="110"/>
                  <a:pt x="310" y="110"/>
                  <a:pt x="310" y="110"/>
                </a:cubicBezTo>
                <a:close/>
                <a:moveTo>
                  <a:pt x="316" y="146"/>
                </a:moveTo>
                <a:cubicBezTo>
                  <a:pt x="316" y="141"/>
                  <a:pt x="315" y="135"/>
                  <a:pt x="315" y="130"/>
                </a:cubicBezTo>
                <a:cubicBezTo>
                  <a:pt x="317" y="129"/>
                  <a:pt x="317" y="129"/>
                  <a:pt x="317" y="129"/>
                </a:cubicBezTo>
                <a:cubicBezTo>
                  <a:pt x="318" y="135"/>
                  <a:pt x="318" y="141"/>
                  <a:pt x="318" y="146"/>
                </a:cubicBezTo>
                <a:cubicBezTo>
                  <a:pt x="316" y="146"/>
                  <a:pt x="316" y="146"/>
                  <a:pt x="316" y="146"/>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矩形 5"/>
          <p:cNvSpPr/>
          <p:nvPr/>
        </p:nvSpPr>
        <p:spPr>
          <a:xfrm flipV="1">
            <a:off x="2607313" y="2290981"/>
            <a:ext cx="2347564" cy="2347564"/>
          </a:xfrm>
          <a:prstGeom prst="rect">
            <a:avLst/>
          </a:prstGeom>
          <a:solidFill>
            <a:srgbClr val="16C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9478" y="1089000"/>
            <a:ext cx="7290000" cy="5148563"/>
          </a:xfrm>
          <a:prstGeom prst="rect">
            <a:avLst/>
          </a:prstGeom>
        </p:spPr>
      </p:pic>
      <p:sp>
        <p:nvSpPr>
          <p:cNvPr id="3" name="文本框 2"/>
          <p:cNvSpPr txBox="1"/>
          <p:nvPr/>
        </p:nvSpPr>
        <p:spPr>
          <a:xfrm>
            <a:off x="5195754" y="498233"/>
            <a:ext cx="1800493" cy="369332"/>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在此输入小标题</a:t>
            </a:r>
          </a:p>
        </p:txBody>
      </p:sp>
      <p:sp>
        <p:nvSpPr>
          <p:cNvPr id="4" name="文本框 3"/>
          <p:cNvSpPr txBox="1"/>
          <p:nvPr/>
        </p:nvSpPr>
        <p:spPr>
          <a:xfrm>
            <a:off x="3669695" y="793280"/>
            <a:ext cx="4852610" cy="523220"/>
          </a:xfrm>
          <a:prstGeom prst="rect">
            <a:avLst/>
          </a:prstGeom>
          <a:noFill/>
        </p:spPr>
        <p:txBody>
          <a:bodyPr wrap="none" rtlCol="0">
            <a:spAutoFit/>
          </a:bodyPr>
          <a:lstStyle/>
          <a:p>
            <a:pPr algn="ctr"/>
            <a:r>
              <a:rPr lang="zh-CN" altLang="en-US" sz="2800" dirty="0">
                <a:solidFill>
                  <a:schemeClr val="bg1"/>
                </a:solidFill>
                <a:latin typeface="张海山锐谐体" panose="02000000000000000000" pitchFamily="2" charset="-122"/>
                <a:ea typeface="张海山锐谐体" panose="02000000000000000000" pitchFamily="2" charset="-122"/>
              </a:rPr>
              <a:t>在此输入您要表达的重要内容</a:t>
            </a:r>
          </a:p>
        </p:txBody>
      </p:sp>
      <p:grpSp>
        <p:nvGrpSpPr>
          <p:cNvPr id="347" name="组合 346"/>
          <p:cNvGrpSpPr/>
          <p:nvPr/>
        </p:nvGrpSpPr>
        <p:grpSpPr>
          <a:xfrm>
            <a:off x="7987360" y="2262981"/>
            <a:ext cx="1187449" cy="1349375"/>
            <a:chOff x="7987360" y="2262981"/>
            <a:chExt cx="1187449" cy="1349375"/>
          </a:xfrm>
        </p:grpSpPr>
        <p:grpSp>
          <p:nvGrpSpPr>
            <p:cNvPr id="338" name="组合 337"/>
            <p:cNvGrpSpPr/>
            <p:nvPr/>
          </p:nvGrpSpPr>
          <p:grpSpPr>
            <a:xfrm>
              <a:off x="8384234" y="3499643"/>
              <a:ext cx="393700" cy="112713"/>
              <a:chOff x="8359775" y="3521075"/>
              <a:chExt cx="393700" cy="112713"/>
            </a:xfrm>
          </p:grpSpPr>
          <p:sp>
            <p:nvSpPr>
              <p:cNvPr id="19" name="Rectangle 5"/>
              <p:cNvSpPr>
                <a:spLocks noChangeArrowheads="1"/>
              </p:cNvSpPr>
              <p:nvPr/>
            </p:nvSpPr>
            <p:spPr bwMode="auto">
              <a:xfrm>
                <a:off x="8359775" y="3521075"/>
                <a:ext cx="7937" cy="857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6"/>
              <p:cNvSpPr/>
              <p:nvPr/>
            </p:nvSpPr>
            <p:spPr bwMode="auto">
              <a:xfrm>
                <a:off x="8388350" y="3543300"/>
                <a:ext cx="84137" cy="63500"/>
              </a:xfrm>
              <a:custGeom>
                <a:avLst/>
                <a:gdLst>
                  <a:gd name="T0" fmla="*/ 32 w 41"/>
                  <a:gd name="T1" fmla="*/ 0 h 31"/>
                  <a:gd name="T2" fmla="*/ 22 w 41"/>
                  <a:gd name="T3" fmla="*/ 5 h 31"/>
                  <a:gd name="T4" fmla="*/ 14 w 41"/>
                  <a:gd name="T5" fmla="*/ 0 h 31"/>
                  <a:gd name="T6" fmla="*/ 4 w 41"/>
                  <a:gd name="T7" fmla="*/ 5 h 31"/>
                  <a:gd name="T8" fmla="*/ 4 w 41"/>
                  <a:gd name="T9" fmla="*/ 0 h 31"/>
                  <a:gd name="T10" fmla="*/ 0 w 41"/>
                  <a:gd name="T11" fmla="*/ 0 h 31"/>
                  <a:gd name="T12" fmla="*/ 0 w 41"/>
                  <a:gd name="T13" fmla="*/ 31 h 31"/>
                  <a:gd name="T14" fmla="*/ 4 w 41"/>
                  <a:gd name="T15" fmla="*/ 31 h 31"/>
                  <a:gd name="T16" fmla="*/ 4 w 41"/>
                  <a:gd name="T17" fmla="*/ 8 h 31"/>
                  <a:gd name="T18" fmla="*/ 13 w 41"/>
                  <a:gd name="T19" fmla="*/ 3 h 31"/>
                  <a:gd name="T20" fmla="*/ 19 w 41"/>
                  <a:gd name="T21" fmla="*/ 10 h 31"/>
                  <a:gd name="T22" fmla="*/ 19 w 41"/>
                  <a:gd name="T23" fmla="*/ 31 h 31"/>
                  <a:gd name="T24" fmla="*/ 22 w 41"/>
                  <a:gd name="T25" fmla="*/ 31 h 31"/>
                  <a:gd name="T26" fmla="*/ 22 w 41"/>
                  <a:gd name="T27" fmla="*/ 8 h 31"/>
                  <a:gd name="T28" fmla="*/ 31 w 41"/>
                  <a:gd name="T29" fmla="*/ 3 h 31"/>
                  <a:gd name="T30" fmla="*/ 37 w 41"/>
                  <a:gd name="T31" fmla="*/ 10 h 31"/>
                  <a:gd name="T32" fmla="*/ 37 w 41"/>
                  <a:gd name="T33" fmla="*/ 31 h 31"/>
                  <a:gd name="T34" fmla="*/ 41 w 41"/>
                  <a:gd name="T35" fmla="*/ 31 h 31"/>
                  <a:gd name="T36" fmla="*/ 41 w 41"/>
                  <a:gd name="T37" fmla="*/ 9 h 31"/>
                  <a:gd name="T38" fmla="*/ 32 w 41"/>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1">
                    <a:moveTo>
                      <a:pt x="32" y="0"/>
                    </a:moveTo>
                    <a:cubicBezTo>
                      <a:pt x="28" y="0"/>
                      <a:pt x="24" y="2"/>
                      <a:pt x="22" y="5"/>
                    </a:cubicBezTo>
                    <a:cubicBezTo>
                      <a:pt x="21" y="2"/>
                      <a:pt x="18" y="0"/>
                      <a:pt x="14" y="0"/>
                    </a:cubicBezTo>
                    <a:cubicBezTo>
                      <a:pt x="9" y="0"/>
                      <a:pt x="5" y="3"/>
                      <a:pt x="4" y="5"/>
                    </a:cubicBezTo>
                    <a:cubicBezTo>
                      <a:pt x="4" y="0"/>
                      <a:pt x="4" y="0"/>
                      <a:pt x="4" y="0"/>
                    </a:cubicBezTo>
                    <a:cubicBezTo>
                      <a:pt x="0" y="0"/>
                      <a:pt x="0" y="0"/>
                      <a:pt x="0" y="0"/>
                    </a:cubicBezTo>
                    <a:cubicBezTo>
                      <a:pt x="0" y="31"/>
                      <a:pt x="0" y="31"/>
                      <a:pt x="0" y="31"/>
                    </a:cubicBezTo>
                    <a:cubicBezTo>
                      <a:pt x="4" y="31"/>
                      <a:pt x="4" y="31"/>
                      <a:pt x="4" y="31"/>
                    </a:cubicBezTo>
                    <a:cubicBezTo>
                      <a:pt x="4" y="8"/>
                      <a:pt x="4" y="8"/>
                      <a:pt x="4" y="8"/>
                    </a:cubicBezTo>
                    <a:cubicBezTo>
                      <a:pt x="6" y="5"/>
                      <a:pt x="9" y="3"/>
                      <a:pt x="13" y="3"/>
                    </a:cubicBezTo>
                    <a:cubicBezTo>
                      <a:pt x="17" y="3"/>
                      <a:pt x="19" y="5"/>
                      <a:pt x="19" y="10"/>
                    </a:cubicBezTo>
                    <a:cubicBezTo>
                      <a:pt x="19" y="31"/>
                      <a:pt x="19" y="31"/>
                      <a:pt x="19" y="31"/>
                    </a:cubicBezTo>
                    <a:cubicBezTo>
                      <a:pt x="22" y="31"/>
                      <a:pt x="22" y="31"/>
                      <a:pt x="22" y="31"/>
                    </a:cubicBezTo>
                    <a:cubicBezTo>
                      <a:pt x="22" y="8"/>
                      <a:pt x="22" y="8"/>
                      <a:pt x="22" y="8"/>
                    </a:cubicBezTo>
                    <a:cubicBezTo>
                      <a:pt x="24" y="5"/>
                      <a:pt x="28" y="3"/>
                      <a:pt x="31" y="3"/>
                    </a:cubicBezTo>
                    <a:cubicBezTo>
                      <a:pt x="35" y="3"/>
                      <a:pt x="37" y="5"/>
                      <a:pt x="37" y="10"/>
                    </a:cubicBezTo>
                    <a:cubicBezTo>
                      <a:pt x="37" y="31"/>
                      <a:pt x="37" y="31"/>
                      <a:pt x="37" y="31"/>
                    </a:cubicBezTo>
                    <a:cubicBezTo>
                      <a:pt x="41" y="31"/>
                      <a:pt x="41" y="31"/>
                      <a:pt x="41" y="31"/>
                    </a:cubicBezTo>
                    <a:cubicBezTo>
                      <a:pt x="41" y="9"/>
                      <a:pt x="41" y="9"/>
                      <a:pt x="41" y="9"/>
                    </a:cubicBezTo>
                    <a:cubicBezTo>
                      <a:pt x="41" y="3"/>
                      <a:pt x="38" y="0"/>
                      <a:pt x="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7"/>
              <p:cNvSpPr>
                <a:spLocks noEditPoints="1"/>
              </p:cNvSpPr>
              <p:nvPr/>
            </p:nvSpPr>
            <p:spPr bwMode="auto">
              <a:xfrm>
                <a:off x="8488363" y="3543300"/>
                <a:ext cx="52387" cy="65088"/>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8"/>
              <p:cNvSpPr>
                <a:spLocks noEditPoints="1"/>
              </p:cNvSpPr>
              <p:nvPr/>
            </p:nvSpPr>
            <p:spPr bwMode="auto">
              <a:xfrm>
                <a:off x="8556625" y="3543300"/>
                <a:ext cx="57150" cy="90488"/>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5 w 28"/>
                  <a:gd name="T13" fmla="*/ 41 h 44"/>
                  <a:gd name="T14" fmla="*/ 4 w 28"/>
                  <a:gd name="T15" fmla="*/ 36 h 44"/>
                  <a:gd name="T16" fmla="*/ 2 w 28"/>
                  <a:gd name="T17" fmla="*/ 39 h 44"/>
                  <a:gd name="T18" fmla="*/ 15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3" y="2"/>
                      <a:pt x="19"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5" y="41"/>
                    </a:cubicBezTo>
                    <a:cubicBezTo>
                      <a:pt x="10" y="41"/>
                      <a:pt x="7" y="40"/>
                      <a:pt x="4" y="36"/>
                    </a:cubicBezTo>
                    <a:cubicBezTo>
                      <a:pt x="2" y="39"/>
                      <a:pt x="2" y="39"/>
                      <a:pt x="2" y="39"/>
                    </a:cubicBezTo>
                    <a:cubicBezTo>
                      <a:pt x="6" y="43"/>
                      <a:pt x="9" y="44"/>
                      <a:pt x="15"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9"/>
              <p:cNvSpPr>
                <a:spLocks noEditPoints="1"/>
              </p:cNvSpPr>
              <p:nvPr/>
            </p:nvSpPr>
            <p:spPr bwMode="auto">
              <a:xfrm>
                <a:off x="8632825" y="3543300"/>
                <a:ext cx="58737" cy="65088"/>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4 w 29"/>
                  <a:gd name="T13" fmla="*/ 17 h 32"/>
                  <a:gd name="T14" fmla="*/ 29 w 29"/>
                  <a:gd name="T15" fmla="*/ 17 h 32"/>
                  <a:gd name="T16" fmla="*/ 29 w 29"/>
                  <a:gd name="T17" fmla="*/ 16 h 32"/>
                  <a:gd name="T18" fmla="*/ 15 w 29"/>
                  <a:gd name="T19" fmla="*/ 0 h 32"/>
                  <a:gd name="T20" fmla="*/ 4 w 29"/>
                  <a:gd name="T21" fmla="*/ 14 h 32"/>
                  <a:gd name="T22" fmla="*/ 15 w 29"/>
                  <a:gd name="T23" fmla="*/ 2 h 32"/>
                  <a:gd name="T24" fmla="*/ 26 w 29"/>
                  <a:gd name="T25" fmla="*/ 14 h 32"/>
                  <a:gd name="T26" fmla="*/ 4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1" y="32"/>
                      <a:pt x="24" y="30"/>
                      <a:pt x="27" y="27"/>
                    </a:cubicBezTo>
                    <a:cubicBezTo>
                      <a:pt x="26" y="25"/>
                      <a:pt x="26" y="25"/>
                      <a:pt x="26" y="25"/>
                    </a:cubicBezTo>
                    <a:cubicBezTo>
                      <a:pt x="23" y="28"/>
                      <a:pt x="20" y="29"/>
                      <a:pt x="16" y="29"/>
                    </a:cubicBezTo>
                    <a:cubicBezTo>
                      <a:pt x="8" y="29"/>
                      <a:pt x="4" y="24"/>
                      <a:pt x="4" y="17"/>
                    </a:cubicBezTo>
                    <a:cubicBezTo>
                      <a:pt x="29" y="17"/>
                      <a:pt x="29" y="17"/>
                      <a:pt x="29" y="17"/>
                    </a:cubicBezTo>
                    <a:cubicBezTo>
                      <a:pt x="29" y="16"/>
                      <a:pt x="29" y="16"/>
                      <a:pt x="29" y="16"/>
                    </a:cubicBezTo>
                    <a:cubicBezTo>
                      <a:pt x="29" y="7"/>
                      <a:pt x="24" y="0"/>
                      <a:pt x="15" y="0"/>
                    </a:cubicBezTo>
                    <a:close/>
                    <a:moveTo>
                      <a:pt x="4" y="14"/>
                    </a:moveTo>
                    <a:cubicBezTo>
                      <a:pt x="4" y="9"/>
                      <a:pt x="7" y="2"/>
                      <a:pt x="15" y="2"/>
                    </a:cubicBezTo>
                    <a:cubicBezTo>
                      <a:pt x="22"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0"/>
              <p:cNvSpPr/>
              <p:nvPr/>
            </p:nvSpPr>
            <p:spPr bwMode="auto">
              <a:xfrm>
                <a:off x="8704263" y="3543300"/>
                <a:ext cx="49212" cy="65088"/>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1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1" y="14"/>
                      <a:pt x="21" y="23"/>
                    </a:cubicBezTo>
                    <a:cubicBezTo>
                      <a:pt x="21"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1" name="组合 340"/>
            <p:cNvGrpSpPr/>
            <p:nvPr/>
          </p:nvGrpSpPr>
          <p:grpSpPr>
            <a:xfrm>
              <a:off x="7987360" y="2262981"/>
              <a:ext cx="1187449" cy="1185863"/>
              <a:chOff x="7962901" y="2284413"/>
              <a:chExt cx="1187449" cy="1185863"/>
            </a:xfrm>
          </p:grpSpPr>
          <p:sp>
            <p:nvSpPr>
              <p:cNvPr id="25" name="Oval 11"/>
              <p:cNvSpPr>
                <a:spLocks noChangeArrowheads="1"/>
              </p:cNvSpPr>
              <p:nvPr/>
            </p:nvSpPr>
            <p:spPr bwMode="auto">
              <a:xfrm>
                <a:off x="7962901" y="2284413"/>
                <a:ext cx="1187449"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Rectangle 12"/>
              <p:cNvSpPr>
                <a:spLocks noChangeArrowheads="1"/>
              </p:cNvSpPr>
              <p:nvPr/>
            </p:nvSpPr>
            <p:spPr bwMode="auto">
              <a:xfrm>
                <a:off x="8167688" y="2547938"/>
                <a:ext cx="5048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13"/>
              <p:cNvSpPr>
                <a:spLocks noChangeArrowheads="1"/>
              </p:cNvSpPr>
              <p:nvPr/>
            </p:nvSpPr>
            <p:spPr bwMode="auto">
              <a:xfrm>
                <a:off x="8167688" y="254793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4"/>
              <p:cNvSpPr>
                <a:spLocks noChangeArrowheads="1"/>
              </p:cNvSpPr>
              <p:nvPr/>
            </p:nvSpPr>
            <p:spPr bwMode="auto">
              <a:xfrm>
                <a:off x="8199438" y="2581275"/>
                <a:ext cx="438150" cy="369888"/>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15"/>
              <p:cNvSpPr>
                <a:spLocks noChangeArrowheads="1"/>
              </p:cNvSpPr>
              <p:nvPr/>
            </p:nvSpPr>
            <p:spPr bwMode="auto">
              <a:xfrm>
                <a:off x="8199438" y="2581275"/>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7"/>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9"/>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20"/>
              <p:cNvSpPr>
                <a:spLocks noChangeArrowheads="1"/>
              </p:cNvSpPr>
              <p:nvPr/>
            </p:nvSpPr>
            <p:spPr bwMode="auto">
              <a:xfrm>
                <a:off x="8232775" y="2663825"/>
                <a:ext cx="84137" cy="84138"/>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
              <p:cNvSpPr/>
              <p:nvPr/>
            </p:nvSpPr>
            <p:spPr bwMode="auto">
              <a:xfrm>
                <a:off x="8364538" y="2611438"/>
                <a:ext cx="109537" cy="66675"/>
              </a:xfrm>
              <a:custGeom>
                <a:avLst/>
                <a:gdLst>
                  <a:gd name="T0" fmla="*/ 43 w 54"/>
                  <a:gd name="T1" fmla="*/ 7 h 33"/>
                  <a:gd name="T2" fmla="*/ 31 w 54"/>
                  <a:gd name="T3" fmla="*/ 0 h 33"/>
                  <a:gd name="T4" fmla="*/ 19 w 54"/>
                  <a:gd name="T5" fmla="*/ 7 h 33"/>
                  <a:gd name="T6" fmla="*/ 15 w 54"/>
                  <a:gd name="T7" fmla="*/ 6 h 33"/>
                  <a:gd name="T8" fmla="*/ 8 w 54"/>
                  <a:gd name="T9" fmla="*/ 14 h 33"/>
                  <a:gd name="T10" fmla="*/ 8 w 54"/>
                  <a:gd name="T11" fmla="*/ 14 h 33"/>
                  <a:gd name="T12" fmla="*/ 7 w 54"/>
                  <a:gd name="T13" fmla="*/ 14 h 33"/>
                  <a:gd name="T14" fmla="*/ 0 w 54"/>
                  <a:gd name="T15" fmla="*/ 20 h 33"/>
                  <a:gd name="T16" fmla="*/ 7 w 54"/>
                  <a:gd name="T17" fmla="*/ 26 h 33"/>
                  <a:gd name="T18" fmla="*/ 10 w 54"/>
                  <a:gd name="T19" fmla="*/ 25 h 33"/>
                  <a:gd name="T20" fmla="*/ 21 w 54"/>
                  <a:gd name="T21" fmla="*/ 33 h 33"/>
                  <a:gd name="T22" fmla="*/ 28 w 54"/>
                  <a:gd name="T23" fmla="*/ 30 h 33"/>
                  <a:gd name="T24" fmla="*/ 33 w 54"/>
                  <a:gd name="T25" fmla="*/ 33 h 33"/>
                  <a:gd name="T26" fmla="*/ 38 w 54"/>
                  <a:gd name="T27" fmla="*/ 28 h 33"/>
                  <a:gd name="T28" fmla="*/ 43 w 54"/>
                  <a:gd name="T29" fmla="*/ 29 h 33"/>
                  <a:gd name="T30" fmla="*/ 54 w 54"/>
                  <a:gd name="T31" fmla="*/ 18 h 33"/>
                  <a:gd name="T32" fmla="*/ 43 w 54"/>
                  <a:gd name="T3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3">
                    <a:moveTo>
                      <a:pt x="43" y="7"/>
                    </a:moveTo>
                    <a:cubicBezTo>
                      <a:pt x="41" y="3"/>
                      <a:pt x="36" y="0"/>
                      <a:pt x="31" y="0"/>
                    </a:cubicBezTo>
                    <a:cubicBezTo>
                      <a:pt x="26" y="0"/>
                      <a:pt x="21" y="3"/>
                      <a:pt x="19" y="7"/>
                    </a:cubicBezTo>
                    <a:cubicBezTo>
                      <a:pt x="18" y="7"/>
                      <a:pt x="16" y="6"/>
                      <a:pt x="15" y="6"/>
                    </a:cubicBezTo>
                    <a:cubicBezTo>
                      <a:pt x="11" y="6"/>
                      <a:pt x="8" y="9"/>
                      <a:pt x="8" y="14"/>
                    </a:cubicBezTo>
                    <a:cubicBezTo>
                      <a:pt x="8" y="14"/>
                      <a:pt x="8" y="14"/>
                      <a:pt x="8" y="14"/>
                    </a:cubicBezTo>
                    <a:cubicBezTo>
                      <a:pt x="7" y="14"/>
                      <a:pt x="7" y="14"/>
                      <a:pt x="7" y="14"/>
                    </a:cubicBezTo>
                    <a:cubicBezTo>
                      <a:pt x="3" y="14"/>
                      <a:pt x="0" y="17"/>
                      <a:pt x="0" y="20"/>
                    </a:cubicBezTo>
                    <a:cubicBezTo>
                      <a:pt x="0" y="24"/>
                      <a:pt x="3" y="26"/>
                      <a:pt x="7" y="26"/>
                    </a:cubicBezTo>
                    <a:cubicBezTo>
                      <a:pt x="8" y="26"/>
                      <a:pt x="9" y="26"/>
                      <a:pt x="10" y="25"/>
                    </a:cubicBezTo>
                    <a:cubicBezTo>
                      <a:pt x="12" y="30"/>
                      <a:pt x="16" y="33"/>
                      <a:pt x="21" y="33"/>
                    </a:cubicBezTo>
                    <a:cubicBezTo>
                      <a:pt x="24" y="33"/>
                      <a:pt x="26" y="32"/>
                      <a:pt x="28" y="30"/>
                    </a:cubicBezTo>
                    <a:cubicBezTo>
                      <a:pt x="29" y="32"/>
                      <a:pt x="31" y="33"/>
                      <a:pt x="33" y="33"/>
                    </a:cubicBezTo>
                    <a:cubicBezTo>
                      <a:pt x="36" y="33"/>
                      <a:pt x="38" y="31"/>
                      <a:pt x="38" y="28"/>
                    </a:cubicBezTo>
                    <a:cubicBezTo>
                      <a:pt x="40" y="29"/>
                      <a:pt x="41" y="29"/>
                      <a:pt x="43" y="29"/>
                    </a:cubicBezTo>
                    <a:cubicBezTo>
                      <a:pt x="49" y="29"/>
                      <a:pt x="54" y="24"/>
                      <a:pt x="54" y="18"/>
                    </a:cubicBezTo>
                    <a:cubicBezTo>
                      <a:pt x="54" y="12"/>
                      <a:pt x="49" y="7"/>
                      <a:pt x="43" y="7"/>
                    </a:cubicBezTo>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
              <p:cNvSpPr/>
              <p:nvPr/>
            </p:nvSpPr>
            <p:spPr bwMode="auto">
              <a:xfrm>
                <a:off x="8529638" y="2689225"/>
                <a:ext cx="84137" cy="58738"/>
              </a:xfrm>
              <a:custGeom>
                <a:avLst/>
                <a:gdLst>
                  <a:gd name="T0" fmla="*/ 35 w 41"/>
                  <a:gd name="T1" fmla="*/ 10 h 29"/>
                  <a:gd name="T2" fmla="*/ 35 w 41"/>
                  <a:gd name="T3" fmla="*/ 10 h 29"/>
                  <a:gd name="T4" fmla="*/ 30 w 41"/>
                  <a:gd name="T5" fmla="*/ 5 h 29"/>
                  <a:gd name="T6" fmla="*/ 27 w 41"/>
                  <a:gd name="T7" fmla="*/ 6 h 29"/>
                  <a:gd name="T8" fmla="*/ 19 w 41"/>
                  <a:gd name="T9" fmla="*/ 0 h 29"/>
                  <a:gd name="T10" fmla="*/ 9 w 41"/>
                  <a:gd name="T11" fmla="*/ 9 h 29"/>
                  <a:gd name="T12" fmla="*/ 8 w 41"/>
                  <a:gd name="T13" fmla="*/ 9 h 29"/>
                  <a:gd name="T14" fmla="*/ 0 w 41"/>
                  <a:gd name="T15" fmla="*/ 17 h 29"/>
                  <a:gd name="T16" fmla="*/ 8 w 41"/>
                  <a:gd name="T17" fmla="*/ 25 h 29"/>
                  <a:gd name="T18" fmla="*/ 13 w 41"/>
                  <a:gd name="T19" fmla="*/ 23 h 29"/>
                  <a:gd name="T20" fmla="*/ 22 w 41"/>
                  <a:gd name="T21" fmla="*/ 29 h 29"/>
                  <a:gd name="T22" fmla="*/ 30 w 41"/>
                  <a:gd name="T23" fmla="*/ 23 h 29"/>
                  <a:gd name="T24" fmla="*/ 34 w 41"/>
                  <a:gd name="T25" fmla="*/ 24 h 29"/>
                  <a:gd name="T26" fmla="*/ 41 w 41"/>
                  <a:gd name="T27" fmla="*/ 17 h 29"/>
                  <a:gd name="T28" fmla="*/ 35 w 41"/>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35" y="10"/>
                    </a:moveTo>
                    <a:cubicBezTo>
                      <a:pt x="35" y="10"/>
                      <a:pt x="35" y="10"/>
                      <a:pt x="35" y="10"/>
                    </a:cubicBezTo>
                    <a:cubicBezTo>
                      <a:pt x="35" y="7"/>
                      <a:pt x="33" y="5"/>
                      <a:pt x="30" y="5"/>
                    </a:cubicBezTo>
                    <a:cubicBezTo>
                      <a:pt x="29" y="5"/>
                      <a:pt x="28" y="5"/>
                      <a:pt x="27" y="6"/>
                    </a:cubicBezTo>
                    <a:cubicBezTo>
                      <a:pt x="26" y="3"/>
                      <a:pt x="23" y="0"/>
                      <a:pt x="19" y="0"/>
                    </a:cubicBez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close/>
                    <a:moveTo>
                      <a:pt x="215" y="0"/>
                    </a:moveTo>
                    <a:lnTo>
                      <a:pt x="215" y="155"/>
                    </a:lnTo>
                    <a:lnTo>
                      <a:pt x="387" y="53"/>
                    </a:lnTo>
                    <a:lnTo>
                      <a:pt x="215" y="0"/>
                    </a:lnTo>
                    <a:close/>
                  </a:path>
                </a:pathLst>
              </a:custGeom>
              <a:solidFill>
                <a:srgbClr val="12A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4"/>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moveTo>
                      <a:pt x="215" y="0"/>
                    </a:moveTo>
                    <a:lnTo>
                      <a:pt x="215" y="155"/>
                    </a:lnTo>
                    <a:lnTo>
                      <a:pt x="387" y="53"/>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5"/>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close/>
                    <a:moveTo>
                      <a:pt x="189" y="37"/>
                    </a:moveTo>
                    <a:lnTo>
                      <a:pt x="189" y="212"/>
                    </a:lnTo>
                    <a:lnTo>
                      <a:pt x="211" y="200"/>
                    </a:lnTo>
                    <a:lnTo>
                      <a:pt x="211" y="45"/>
                    </a:lnTo>
                    <a:lnTo>
                      <a:pt x="189" y="37"/>
                    </a:lnTo>
                    <a:close/>
                    <a:moveTo>
                      <a:pt x="66" y="0"/>
                    </a:moveTo>
                    <a:lnTo>
                      <a:pt x="62" y="12"/>
                    </a:lnTo>
                    <a:lnTo>
                      <a:pt x="107" y="12"/>
                    </a:lnTo>
                    <a:lnTo>
                      <a:pt x="6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moveTo>
                      <a:pt x="189" y="37"/>
                    </a:moveTo>
                    <a:lnTo>
                      <a:pt x="189" y="212"/>
                    </a:lnTo>
                    <a:lnTo>
                      <a:pt x="211" y="200"/>
                    </a:lnTo>
                    <a:lnTo>
                      <a:pt x="211" y="45"/>
                    </a:lnTo>
                    <a:lnTo>
                      <a:pt x="189" y="37"/>
                    </a:lnTo>
                    <a:moveTo>
                      <a:pt x="66" y="0"/>
                    </a:moveTo>
                    <a:lnTo>
                      <a:pt x="62" y="12"/>
                    </a:lnTo>
                    <a:lnTo>
                      <a:pt x="107" y="1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a:spLocks noEditPoints="1"/>
              </p:cNvSpPr>
              <p:nvPr/>
            </p:nvSpPr>
            <p:spPr bwMode="auto">
              <a:xfrm>
                <a:off x="8396288" y="2581275"/>
                <a:ext cx="241300" cy="349250"/>
              </a:xfrm>
              <a:custGeom>
                <a:avLst/>
                <a:gdLst>
                  <a:gd name="T0" fmla="*/ 74 w 118"/>
                  <a:gd name="T1" fmla="*/ 62 h 171"/>
                  <a:gd name="T2" fmla="*/ 84 w 118"/>
                  <a:gd name="T3" fmla="*/ 53 h 171"/>
                  <a:gd name="T4" fmla="*/ 92 w 118"/>
                  <a:gd name="T5" fmla="*/ 59 h 171"/>
                  <a:gd name="T6" fmla="*/ 95 w 118"/>
                  <a:gd name="T7" fmla="*/ 58 h 171"/>
                  <a:gd name="T8" fmla="*/ 100 w 118"/>
                  <a:gd name="T9" fmla="*/ 63 h 171"/>
                  <a:gd name="T10" fmla="*/ 100 w 118"/>
                  <a:gd name="T11" fmla="*/ 63 h 171"/>
                  <a:gd name="T12" fmla="*/ 106 w 118"/>
                  <a:gd name="T13" fmla="*/ 70 h 171"/>
                  <a:gd name="T14" fmla="*/ 99 w 118"/>
                  <a:gd name="T15" fmla="*/ 77 h 171"/>
                  <a:gd name="T16" fmla="*/ 95 w 118"/>
                  <a:gd name="T17" fmla="*/ 76 h 171"/>
                  <a:gd name="T18" fmla="*/ 87 w 118"/>
                  <a:gd name="T19" fmla="*/ 82 h 171"/>
                  <a:gd name="T20" fmla="*/ 78 w 118"/>
                  <a:gd name="T21" fmla="*/ 76 h 171"/>
                  <a:gd name="T22" fmla="*/ 73 w 118"/>
                  <a:gd name="T23" fmla="*/ 78 h 171"/>
                  <a:gd name="T24" fmla="*/ 65 w 118"/>
                  <a:gd name="T25" fmla="*/ 70 h 171"/>
                  <a:gd name="T26" fmla="*/ 73 w 118"/>
                  <a:gd name="T27" fmla="*/ 62 h 171"/>
                  <a:gd name="T28" fmla="*/ 74 w 118"/>
                  <a:gd name="T29" fmla="*/ 62 h 171"/>
                  <a:gd name="T30" fmla="*/ 54 w 118"/>
                  <a:gd name="T31" fmla="*/ 0 h 171"/>
                  <a:gd name="T32" fmla="*/ 19 w 118"/>
                  <a:gd name="T33" fmla="*/ 0 h 171"/>
                  <a:gd name="T34" fmla="*/ 16 w 118"/>
                  <a:gd name="T35" fmla="*/ 15 h 171"/>
                  <a:gd name="T36" fmla="*/ 27 w 118"/>
                  <a:gd name="T37" fmla="*/ 22 h 171"/>
                  <a:gd name="T38" fmla="*/ 38 w 118"/>
                  <a:gd name="T39" fmla="*/ 33 h 171"/>
                  <a:gd name="T40" fmla="*/ 27 w 118"/>
                  <a:gd name="T41" fmla="*/ 44 h 171"/>
                  <a:gd name="T42" fmla="*/ 22 w 118"/>
                  <a:gd name="T43" fmla="*/ 43 h 171"/>
                  <a:gd name="T44" fmla="*/ 17 w 118"/>
                  <a:gd name="T45" fmla="*/ 48 h 171"/>
                  <a:gd name="T46" fmla="*/ 12 w 118"/>
                  <a:gd name="T47" fmla="*/ 45 h 171"/>
                  <a:gd name="T48" fmla="*/ 10 w 118"/>
                  <a:gd name="T49" fmla="*/ 47 h 171"/>
                  <a:gd name="T50" fmla="*/ 0 w 118"/>
                  <a:gd name="T51" fmla="*/ 93 h 171"/>
                  <a:gd name="T52" fmla="*/ 41 w 118"/>
                  <a:gd name="T53" fmla="*/ 160 h 171"/>
                  <a:gd name="T54" fmla="*/ 64 w 118"/>
                  <a:gd name="T55" fmla="*/ 123 h 171"/>
                  <a:gd name="T56" fmla="*/ 94 w 118"/>
                  <a:gd name="T57" fmla="*/ 171 h 171"/>
                  <a:gd name="T58" fmla="*/ 118 w 118"/>
                  <a:gd name="T59" fmla="*/ 156 h 171"/>
                  <a:gd name="T60" fmla="*/ 118 w 118"/>
                  <a:gd name="T61" fmla="*/ 20 h 171"/>
                  <a:gd name="T62" fmla="*/ 54 w 118"/>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71">
                    <a:moveTo>
                      <a:pt x="74" y="62"/>
                    </a:moveTo>
                    <a:cubicBezTo>
                      <a:pt x="75" y="57"/>
                      <a:pt x="79" y="53"/>
                      <a:pt x="84" y="53"/>
                    </a:cubicBezTo>
                    <a:cubicBezTo>
                      <a:pt x="88" y="53"/>
                      <a:pt x="91" y="56"/>
                      <a:pt x="92" y="59"/>
                    </a:cubicBezTo>
                    <a:cubicBezTo>
                      <a:pt x="93" y="58"/>
                      <a:pt x="94" y="58"/>
                      <a:pt x="95" y="58"/>
                    </a:cubicBezTo>
                    <a:cubicBezTo>
                      <a:pt x="98" y="58"/>
                      <a:pt x="100" y="60"/>
                      <a:pt x="100" y="63"/>
                    </a:cubicBezTo>
                    <a:cubicBezTo>
                      <a:pt x="100" y="63"/>
                      <a:pt x="100" y="63"/>
                      <a:pt x="100" y="63"/>
                    </a:cubicBezTo>
                    <a:cubicBezTo>
                      <a:pt x="103" y="64"/>
                      <a:pt x="106" y="67"/>
                      <a:pt x="106" y="70"/>
                    </a:cubicBezTo>
                    <a:cubicBezTo>
                      <a:pt x="106" y="74"/>
                      <a:pt x="103" y="77"/>
                      <a:pt x="99" y="77"/>
                    </a:cubicBezTo>
                    <a:cubicBezTo>
                      <a:pt x="98" y="77"/>
                      <a:pt x="96" y="77"/>
                      <a:pt x="95" y="76"/>
                    </a:cubicBezTo>
                    <a:cubicBezTo>
                      <a:pt x="94" y="79"/>
                      <a:pt x="91" y="82"/>
                      <a:pt x="87" y="82"/>
                    </a:cubicBezTo>
                    <a:cubicBezTo>
                      <a:pt x="83" y="82"/>
                      <a:pt x="79" y="80"/>
                      <a:pt x="78" y="76"/>
                    </a:cubicBezTo>
                    <a:cubicBezTo>
                      <a:pt x="77" y="77"/>
                      <a:pt x="75" y="78"/>
                      <a:pt x="73" y="78"/>
                    </a:cubicBezTo>
                    <a:cubicBezTo>
                      <a:pt x="69" y="78"/>
                      <a:pt x="65" y="74"/>
                      <a:pt x="65" y="70"/>
                    </a:cubicBezTo>
                    <a:cubicBezTo>
                      <a:pt x="65" y="65"/>
                      <a:pt x="69" y="62"/>
                      <a:pt x="73" y="62"/>
                    </a:cubicBezTo>
                    <a:cubicBezTo>
                      <a:pt x="74" y="62"/>
                      <a:pt x="74" y="62"/>
                      <a:pt x="74" y="62"/>
                    </a:cubicBezTo>
                    <a:moveTo>
                      <a:pt x="54" y="0"/>
                    </a:moveTo>
                    <a:cubicBezTo>
                      <a:pt x="19" y="0"/>
                      <a:pt x="19" y="0"/>
                      <a:pt x="19" y="0"/>
                    </a:cubicBezTo>
                    <a:cubicBezTo>
                      <a:pt x="16" y="15"/>
                      <a:pt x="16" y="15"/>
                      <a:pt x="16" y="15"/>
                    </a:cubicBezTo>
                    <a:cubicBezTo>
                      <a:pt x="21" y="15"/>
                      <a:pt x="25" y="18"/>
                      <a:pt x="27" y="22"/>
                    </a:cubicBezTo>
                    <a:cubicBezTo>
                      <a:pt x="33" y="22"/>
                      <a:pt x="38" y="27"/>
                      <a:pt x="38" y="33"/>
                    </a:cubicBezTo>
                    <a:cubicBezTo>
                      <a:pt x="38" y="39"/>
                      <a:pt x="33" y="44"/>
                      <a:pt x="27" y="44"/>
                    </a:cubicBezTo>
                    <a:cubicBezTo>
                      <a:pt x="25" y="44"/>
                      <a:pt x="24" y="44"/>
                      <a:pt x="22" y="43"/>
                    </a:cubicBezTo>
                    <a:cubicBezTo>
                      <a:pt x="22" y="46"/>
                      <a:pt x="20" y="48"/>
                      <a:pt x="17" y="48"/>
                    </a:cubicBezTo>
                    <a:cubicBezTo>
                      <a:pt x="15" y="48"/>
                      <a:pt x="13" y="47"/>
                      <a:pt x="12" y="45"/>
                    </a:cubicBezTo>
                    <a:cubicBezTo>
                      <a:pt x="12" y="46"/>
                      <a:pt x="11" y="46"/>
                      <a:pt x="10" y="47"/>
                    </a:cubicBezTo>
                    <a:cubicBezTo>
                      <a:pt x="0" y="93"/>
                      <a:pt x="0" y="93"/>
                      <a:pt x="0" y="93"/>
                    </a:cubicBezTo>
                    <a:cubicBezTo>
                      <a:pt x="41" y="160"/>
                      <a:pt x="41" y="160"/>
                      <a:pt x="41" y="160"/>
                    </a:cubicBezTo>
                    <a:cubicBezTo>
                      <a:pt x="64" y="123"/>
                      <a:pt x="64" y="123"/>
                      <a:pt x="64" y="123"/>
                    </a:cubicBezTo>
                    <a:cubicBezTo>
                      <a:pt x="94" y="171"/>
                      <a:pt x="94" y="171"/>
                      <a:pt x="94" y="171"/>
                    </a:cubicBezTo>
                    <a:cubicBezTo>
                      <a:pt x="118" y="156"/>
                      <a:pt x="118" y="156"/>
                      <a:pt x="118" y="156"/>
                    </a:cubicBezTo>
                    <a:cubicBezTo>
                      <a:pt x="118" y="20"/>
                      <a:pt x="118" y="20"/>
                      <a:pt x="118" y="20"/>
                    </a:cubicBezTo>
                    <a:cubicBezTo>
                      <a:pt x="54" y="0"/>
                      <a:pt x="54" y="0"/>
                      <a:pt x="54" y="0"/>
                    </a:cubicBezTo>
                  </a:path>
                </a:pathLst>
              </a:custGeom>
              <a:solidFill>
                <a:srgbClr val="95B9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close/>
                  </a:path>
                </a:pathLst>
              </a:custGeom>
              <a:solidFill>
                <a:srgbClr val="1A30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close/>
                  </a:path>
                </a:pathLst>
              </a:custGeom>
              <a:solidFill>
                <a:srgbClr val="415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p:cNvSpPr/>
              <p:nvPr/>
            </p:nvSpPr>
            <p:spPr bwMode="auto">
              <a:xfrm>
                <a:off x="8416925" y="2611438"/>
                <a:ext cx="57150" cy="66675"/>
              </a:xfrm>
              <a:custGeom>
                <a:avLst/>
                <a:gdLst>
                  <a:gd name="T0" fmla="*/ 6 w 28"/>
                  <a:gd name="T1" fmla="*/ 0 h 33"/>
                  <a:gd name="T2" fmla="*/ 0 w 28"/>
                  <a:gd name="T3" fmla="*/ 32 h 33"/>
                  <a:gd name="T4" fmla="*/ 2 w 28"/>
                  <a:gd name="T5" fmla="*/ 30 h 33"/>
                  <a:gd name="T6" fmla="*/ 7 w 28"/>
                  <a:gd name="T7" fmla="*/ 33 h 33"/>
                  <a:gd name="T8" fmla="*/ 12 w 28"/>
                  <a:gd name="T9" fmla="*/ 28 h 33"/>
                  <a:gd name="T10" fmla="*/ 17 w 28"/>
                  <a:gd name="T11" fmla="*/ 29 h 33"/>
                  <a:gd name="T12" fmla="*/ 28 w 28"/>
                  <a:gd name="T13" fmla="*/ 18 h 33"/>
                  <a:gd name="T14" fmla="*/ 17 w 28"/>
                  <a:gd name="T15" fmla="*/ 7 h 33"/>
                  <a:gd name="T16" fmla="*/ 6 w 2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3">
                    <a:moveTo>
                      <a:pt x="6" y="0"/>
                    </a:moveTo>
                    <a:cubicBezTo>
                      <a:pt x="0" y="32"/>
                      <a:pt x="0" y="32"/>
                      <a:pt x="0" y="32"/>
                    </a:cubicBezTo>
                    <a:cubicBezTo>
                      <a:pt x="1" y="31"/>
                      <a:pt x="2" y="31"/>
                      <a:pt x="2" y="30"/>
                    </a:cubicBezTo>
                    <a:cubicBezTo>
                      <a:pt x="3" y="32"/>
                      <a:pt x="5" y="33"/>
                      <a:pt x="7" y="33"/>
                    </a:cubicBezTo>
                    <a:cubicBezTo>
                      <a:pt x="10" y="33"/>
                      <a:pt x="12" y="31"/>
                      <a:pt x="12" y="28"/>
                    </a:cubicBezTo>
                    <a:cubicBezTo>
                      <a:pt x="14" y="29"/>
                      <a:pt x="15" y="29"/>
                      <a:pt x="17" y="29"/>
                    </a:cubicBezTo>
                    <a:cubicBezTo>
                      <a:pt x="23" y="29"/>
                      <a:pt x="28" y="24"/>
                      <a:pt x="28" y="18"/>
                    </a:cubicBezTo>
                    <a:cubicBezTo>
                      <a:pt x="28" y="12"/>
                      <a:pt x="23" y="7"/>
                      <a:pt x="17" y="7"/>
                    </a:cubicBezTo>
                    <a:cubicBezTo>
                      <a:pt x="15" y="3"/>
                      <a:pt x="11" y="0"/>
                      <a:pt x="6" y="0"/>
                    </a:cubicBezTo>
                  </a:path>
                </a:pathLst>
              </a:custGeom>
              <a:solidFill>
                <a:srgbClr val="C3D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p:cNvSpPr/>
              <p:nvPr/>
            </p:nvSpPr>
            <p:spPr bwMode="auto">
              <a:xfrm>
                <a:off x="8529638" y="2689225"/>
                <a:ext cx="84137" cy="58738"/>
              </a:xfrm>
              <a:custGeom>
                <a:avLst/>
                <a:gdLst>
                  <a:gd name="T0" fmla="*/ 19 w 41"/>
                  <a:gd name="T1" fmla="*/ 0 h 29"/>
                  <a:gd name="T2" fmla="*/ 9 w 41"/>
                  <a:gd name="T3" fmla="*/ 9 h 29"/>
                  <a:gd name="T4" fmla="*/ 8 w 41"/>
                  <a:gd name="T5" fmla="*/ 9 h 29"/>
                  <a:gd name="T6" fmla="*/ 0 w 41"/>
                  <a:gd name="T7" fmla="*/ 17 h 29"/>
                  <a:gd name="T8" fmla="*/ 8 w 41"/>
                  <a:gd name="T9" fmla="*/ 25 h 29"/>
                  <a:gd name="T10" fmla="*/ 13 w 41"/>
                  <a:gd name="T11" fmla="*/ 23 h 29"/>
                  <a:gd name="T12" fmla="*/ 22 w 41"/>
                  <a:gd name="T13" fmla="*/ 29 h 29"/>
                  <a:gd name="T14" fmla="*/ 30 w 41"/>
                  <a:gd name="T15" fmla="*/ 23 h 29"/>
                  <a:gd name="T16" fmla="*/ 34 w 41"/>
                  <a:gd name="T17" fmla="*/ 24 h 29"/>
                  <a:gd name="T18" fmla="*/ 41 w 41"/>
                  <a:gd name="T19" fmla="*/ 17 h 29"/>
                  <a:gd name="T20" fmla="*/ 35 w 41"/>
                  <a:gd name="T21" fmla="*/ 10 h 29"/>
                  <a:gd name="T22" fmla="*/ 35 w 41"/>
                  <a:gd name="T23" fmla="*/ 10 h 29"/>
                  <a:gd name="T24" fmla="*/ 30 w 41"/>
                  <a:gd name="T25" fmla="*/ 5 h 29"/>
                  <a:gd name="T26" fmla="*/ 27 w 41"/>
                  <a:gd name="T27" fmla="*/ 6 h 29"/>
                  <a:gd name="T28" fmla="*/ 19 w 41"/>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19" y="0"/>
                    </a:move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cubicBezTo>
                      <a:pt x="35" y="10"/>
                      <a:pt x="35" y="10"/>
                      <a:pt x="35" y="10"/>
                    </a:cubicBezTo>
                    <a:cubicBezTo>
                      <a:pt x="35" y="7"/>
                      <a:pt x="33" y="5"/>
                      <a:pt x="30" y="5"/>
                    </a:cubicBezTo>
                    <a:cubicBezTo>
                      <a:pt x="29" y="5"/>
                      <a:pt x="28" y="5"/>
                      <a:pt x="27" y="6"/>
                    </a:cubicBezTo>
                    <a:cubicBezTo>
                      <a:pt x="26" y="3"/>
                      <a:pt x="23" y="0"/>
                      <a:pt x="19"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p:cNvSpPr/>
              <p:nvPr/>
            </p:nvSpPr>
            <p:spPr bwMode="auto">
              <a:xfrm>
                <a:off x="8331200" y="2592388"/>
                <a:ext cx="614362" cy="614363"/>
              </a:xfrm>
              <a:custGeom>
                <a:avLst/>
                <a:gdLst>
                  <a:gd name="T0" fmla="*/ 308 w 387"/>
                  <a:gd name="T1" fmla="*/ 387 h 387"/>
                  <a:gd name="T2" fmla="*/ 0 w 387"/>
                  <a:gd name="T3" fmla="*/ 308 h 387"/>
                  <a:gd name="T4" fmla="*/ 79 w 387"/>
                  <a:gd name="T5" fmla="*/ 0 h 387"/>
                  <a:gd name="T6" fmla="*/ 387 w 387"/>
                  <a:gd name="T7" fmla="*/ 79 h 387"/>
                  <a:gd name="T8" fmla="*/ 308 w 387"/>
                  <a:gd name="T9" fmla="*/ 387 h 387"/>
                </a:gdLst>
                <a:ahLst/>
                <a:cxnLst>
                  <a:cxn ang="0">
                    <a:pos x="T0" y="T1"/>
                  </a:cxn>
                  <a:cxn ang="0">
                    <a:pos x="T2" y="T3"/>
                  </a:cxn>
                  <a:cxn ang="0">
                    <a:pos x="T4" y="T5"/>
                  </a:cxn>
                  <a:cxn ang="0">
                    <a:pos x="T6" y="T7"/>
                  </a:cxn>
                  <a:cxn ang="0">
                    <a:pos x="T8" y="T9"/>
                  </a:cxn>
                </a:cxnLst>
                <a:rect l="0" t="0" r="r" b="b"/>
                <a:pathLst>
                  <a:path w="387" h="387">
                    <a:moveTo>
                      <a:pt x="308" y="387"/>
                    </a:moveTo>
                    <a:lnTo>
                      <a:pt x="0" y="308"/>
                    </a:lnTo>
                    <a:lnTo>
                      <a:pt x="79" y="0"/>
                    </a:lnTo>
                    <a:lnTo>
                      <a:pt x="387" y="79"/>
                    </a:lnTo>
                    <a:lnTo>
                      <a:pt x="308" y="3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p:cNvSpPr/>
              <p:nvPr/>
            </p:nvSpPr>
            <p:spPr bwMode="auto">
              <a:xfrm>
                <a:off x="8388350" y="2633663"/>
                <a:ext cx="515937" cy="466725"/>
              </a:xfrm>
              <a:custGeom>
                <a:avLst/>
                <a:gdLst>
                  <a:gd name="T0" fmla="*/ 0 w 325"/>
                  <a:gd name="T1" fmla="*/ 227 h 294"/>
                  <a:gd name="T2" fmla="*/ 58 w 325"/>
                  <a:gd name="T3" fmla="*/ 0 h 294"/>
                  <a:gd name="T4" fmla="*/ 325 w 325"/>
                  <a:gd name="T5" fmla="*/ 68 h 294"/>
                  <a:gd name="T6" fmla="*/ 267 w 325"/>
                  <a:gd name="T7" fmla="*/ 294 h 294"/>
                  <a:gd name="T8" fmla="*/ 0 w 325"/>
                  <a:gd name="T9" fmla="*/ 227 h 294"/>
                </a:gdLst>
                <a:ahLst/>
                <a:cxnLst>
                  <a:cxn ang="0">
                    <a:pos x="T0" y="T1"/>
                  </a:cxn>
                  <a:cxn ang="0">
                    <a:pos x="T2" y="T3"/>
                  </a:cxn>
                  <a:cxn ang="0">
                    <a:pos x="T4" y="T5"/>
                  </a:cxn>
                  <a:cxn ang="0">
                    <a:pos x="T6" y="T7"/>
                  </a:cxn>
                  <a:cxn ang="0">
                    <a:pos x="T8" y="T9"/>
                  </a:cxn>
                </a:cxnLst>
                <a:rect l="0" t="0" r="r" b="b"/>
                <a:pathLst>
                  <a:path w="325" h="294">
                    <a:moveTo>
                      <a:pt x="0" y="227"/>
                    </a:moveTo>
                    <a:lnTo>
                      <a:pt x="58" y="0"/>
                    </a:lnTo>
                    <a:lnTo>
                      <a:pt x="325" y="68"/>
                    </a:lnTo>
                    <a:lnTo>
                      <a:pt x="267" y="294"/>
                    </a:lnTo>
                    <a:lnTo>
                      <a:pt x="0" y="227"/>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p:cNvSpPr/>
              <p:nvPr/>
            </p:nvSpPr>
            <p:spPr bwMode="auto">
              <a:xfrm>
                <a:off x="8521700" y="2741613"/>
                <a:ext cx="249237" cy="249238"/>
              </a:xfrm>
              <a:custGeom>
                <a:avLst/>
                <a:gdLst>
                  <a:gd name="T0" fmla="*/ 115 w 122"/>
                  <a:gd name="T1" fmla="*/ 61 h 122"/>
                  <a:gd name="T2" fmla="*/ 120 w 122"/>
                  <a:gd name="T3" fmla="*/ 45 h 122"/>
                  <a:gd name="T4" fmla="*/ 108 w 122"/>
                  <a:gd name="T5" fmla="*/ 34 h 122"/>
                  <a:gd name="T6" fmla="*/ 104 w 122"/>
                  <a:gd name="T7" fmla="*/ 17 h 122"/>
                  <a:gd name="T8" fmla="*/ 88 w 122"/>
                  <a:gd name="T9" fmla="*/ 14 h 122"/>
                  <a:gd name="T10" fmla="*/ 76 w 122"/>
                  <a:gd name="T11" fmla="*/ 2 h 122"/>
                  <a:gd name="T12" fmla="*/ 60 w 122"/>
                  <a:gd name="T13" fmla="*/ 7 h 122"/>
                  <a:gd name="T14" fmla="*/ 45 w 122"/>
                  <a:gd name="T15" fmla="*/ 2 h 122"/>
                  <a:gd name="T16" fmla="*/ 34 w 122"/>
                  <a:gd name="T17" fmla="*/ 15 h 122"/>
                  <a:gd name="T18" fmla="*/ 17 w 122"/>
                  <a:gd name="T19" fmla="*/ 18 h 122"/>
                  <a:gd name="T20" fmla="*/ 14 w 122"/>
                  <a:gd name="T21" fmla="*/ 35 h 122"/>
                  <a:gd name="T22" fmla="*/ 2 w 122"/>
                  <a:gd name="T23" fmla="*/ 46 h 122"/>
                  <a:gd name="T24" fmla="*/ 7 w 122"/>
                  <a:gd name="T25" fmla="*/ 62 h 122"/>
                  <a:gd name="T26" fmla="*/ 2 w 122"/>
                  <a:gd name="T27" fmla="*/ 78 h 122"/>
                  <a:gd name="T28" fmla="*/ 15 w 122"/>
                  <a:gd name="T29" fmla="*/ 89 h 122"/>
                  <a:gd name="T30" fmla="*/ 18 w 122"/>
                  <a:gd name="T31" fmla="*/ 105 h 122"/>
                  <a:gd name="T32" fmla="*/ 35 w 122"/>
                  <a:gd name="T33" fmla="*/ 108 h 122"/>
                  <a:gd name="T34" fmla="*/ 46 w 122"/>
                  <a:gd name="T35" fmla="*/ 121 h 122"/>
                  <a:gd name="T36" fmla="*/ 62 w 122"/>
                  <a:gd name="T37" fmla="*/ 115 h 122"/>
                  <a:gd name="T38" fmla="*/ 78 w 122"/>
                  <a:gd name="T39" fmla="*/ 120 h 122"/>
                  <a:gd name="T40" fmla="*/ 89 w 122"/>
                  <a:gd name="T41" fmla="*/ 108 h 122"/>
                  <a:gd name="T42" fmla="*/ 105 w 122"/>
                  <a:gd name="T43" fmla="*/ 104 h 122"/>
                  <a:gd name="T44" fmla="*/ 108 w 122"/>
                  <a:gd name="T45" fmla="*/ 88 h 122"/>
                  <a:gd name="T46" fmla="*/ 121 w 122"/>
                  <a:gd name="T47" fmla="*/ 76 h 122"/>
                  <a:gd name="T48" fmla="*/ 115 w 122"/>
                  <a:gd name="T4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22">
                    <a:moveTo>
                      <a:pt x="115" y="61"/>
                    </a:moveTo>
                    <a:cubicBezTo>
                      <a:pt x="120" y="57"/>
                      <a:pt x="122" y="51"/>
                      <a:pt x="120" y="45"/>
                    </a:cubicBezTo>
                    <a:cubicBezTo>
                      <a:pt x="119" y="39"/>
                      <a:pt x="113" y="34"/>
                      <a:pt x="108" y="34"/>
                    </a:cubicBezTo>
                    <a:cubicBezTo>
                      <a:pt x="110" y="28"/>
                      <a:pt x="108" y="22"/>
                      <a:pt x="104" y="17"/>
                    </a:cubicBezTo>
                    <a:cubicBezTo>
                      <a:pt x="100" y="13"/>
                      <a:pt x="93" y="12"/>
                      <a:pt x="88" y="14"/>
                    </a:cubicBezTo>
                    <a:cubicBezTo>
                      <a:pt x="87" y="8"/>
                      <a:pt x="82" y="3"/>
                      <a:pt x="76" y="2"/>
                    </a:cubicBezTo>
                    <a:cubicBezTo>
                      <a:pt x="70" y="0"/>
                      <a:pt x="64" y="3"/>
                      <a:pt x="60" y="7"/>
                    </a:cubicBezTo>
                    <a:cubicBezTo>
                      <a:pt x="57" y="3"/>
                      <a:pt x="51" y="0"/>
                      <a:pt x="45" y="2"/>
                    </a:cubicBezTo>
                    <a:cubicBezTo>
                      <a:pt x="39" y="4"/>
                      <a:pt x="34" y="9"/>
                      <a:pt x="34" y="15"/>
                    </a:cubicBezTo>
                    <a:cubicBezTo>
                      <a:pt x="28" y="13"/>
                      <a:pt x="22" y="14"/>
                      <a:pt x="17" y="18"/>
                    </a:cubicBezTo>
                    <a:cubicBezTo>
                      <a:pt x="13" y="23"/>
                      <a:pt x="12" y="29"/>
                      <a:pt x="14" y="35"/>
                    </a:cubicBezTo>
                    <a:cubicBezTo>
                      <a:pt x="8" y="36"/>
                      <a:pt x="3" y="40"/>
                      <a:pt x="2" y="46"/>
                    </a:cubicBezTo>
                    <a:cubicBezTo>
                      <a:pt x="0" y="52"/>
                      <a:pt x="3" y="58"/>
                      <a:pt x="7" y="62"/>
                    </a:cubicBezTo>
                    <a:cubicBezTo>
                      <a:pt x="3" y="66"/>
                      <a:pt x="0" y="72"/>
                      <a:pt x="2" y="78"/>
                    </a:cubicBezTo>
                    <a:cubicBezTo>
                      <a:pt x="4" y="84"/>
                      <a:pt x="9" y="88"/>
                      <a:pt x="15" y="89"/>
                    </a:cubicBezTo>
                    <a:cubicBezTo>
                      <a:pt x="13" y="94"/>
                      <a:pt x="14" y="101"/>
                      <a:pt x="18" y="105"/>
                    </a:cubicBezTo>
                    <a:cubicBezTo>
                      <a:pt x="23" y="110"/>
                      <a:pt x="29" y="111"/>
                      <a:pt x="35" y="108"/>
                    </a:cubicBezTo>
                    <a:cubicBezTo>
                      <a:pt x="36" y="114"/>
                      <a:pt x="40" y="119"/>
                      <a:pt x="46" y="121"/>
                    </a:cubicBezTo>
                    <a:cubicBezTo>
                      <a:pt x="52" y="122"/>
                      <a:pt x="58" y="120"/>
                      <a:pt x="62" y="115"/>
                    </a:cubicBezTo>
                    <a:cubicBezTo>
                      <a:pt x="66" y="120"/>
                      <a:pt x="72" y="122"/>
                      <a:pt x="78" y="120"/>
                    </a:cubicBezTo>
                    <a:cubicBezTo>
                      <a:pt x="84" y="119"/>
                      <a:pt x="88" y="113"/>
                      <a:pt x="89" y="108"/>
                    </a:cubicBezTo>
                    <a:cubicBezTo>
                      <a:pt x="94" y="110"/>
                      <a:pt x="101" y="108"/>
                      <a:pt x="105" y="104"/>
                    </a:cubicBezTo>
                    <a:cubicBezTo>
                      <a:pt x="109" y="100"/>
                      <a:pt x="111" y="93"/>
                      <a:pt x="108" y="88"/>
                    </a:cubicBezTo>
                    <a:cubicBezTo>
                      <a:pt x="114" y="87"/>
                      <a:pt x="119" y="82"/>
                      <a:pt x="121" y="76"/>
                    </a:cubicBezTo>
                    <a:cubicBezTo>
                      <a:pt x="122" y="70"/>
                      <a:pt x="120" y="64"/>
                      <a:pt x="115" y="61"/>
                    </a:cubicBezTo>
                    <a:close/>
                  </a:path>
                </a:pathLst>
              </a:cu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p:cNvSpPr/>
              <p:nvPr/>
            </p:nvSpPr>
            <p:spPr bwMode="auto">
              <a:xfrm>
                <a:off x="8572500" y="2792413"/>
                <a:ext cx="147637" cy="147638"/>
              </a:xfrm>
              <a:custGeom>
                <a:avLst/>
                <a:gdLst>
                  <a:gd name="T0" fmla="*/ 68 w 72"/>
                  <a:gd name="T1" fmla="*/ 44 h 72"/>
                  <a:gd name="T2" fmla="*/ 28 w 72"/>
                  <a:gd name="T3" fmla="*/ 68 h 72"/>
                  <a:gd name="T4" fmla="*/ 5 w 72"/>
                  <a:gd name="T5" fmla="*/ 28 h 72"/>
                  <a:gd name="T6" fmla="*/ 44 w 72"/>
                  <a:gd name="T7" fmla="*/ 5 h 72"/>
                  <a:gd name="T8" fmla="*/ 68 w 72"/>
                  <a:gd name="T9" fmla="*/ 44 h 72"/>
                </a:gdLst>
                <a:ahLst/>
                <a:cxnLst>
                  <a:cxn ang="0">
                    <a:pos x="T0" y="T1"/>
                  </a:cxn>
                  <a:cxn ang="0">
                    <a:pos x="T2" y="T3"/>
                  </a:cxn>
                  <a:cxn ang="0">
                    <a:pos x="T4" y="T5"/>
                  </a:cxn>
                  <a:cxn ang="0">
                    <a:pos x="T6" y="T7"/>
                  </a:cxn>
                  <a:cxn ang="0">
                    <a:pos x="T8" y="T9"/>
                  </a:cxn>
                </a:cxnLst>
                <a:rect l="0" t="0" r="r" b="b"/>
                <a:pathLst>
                  <a:path w="72" h="72">
                    <a:moveTo>
                      <a:pt x="68" y="44"/>
                    </a:moveTo>
                    <a:cubicBezTo>
                      <a:pt x="63" y="62"/>
                      <a:pt x="46" y="72"/>
                      <a:pt x="28" y="68"/>
                    </a:cubicBezTo>
                    <a:cubicBezTo>
                      <a:pt x="11" y="63"/>
                      <a:pt x="0" y="46"/>
                      <a:pt x="5" y="28"/>
                    </a:cubicBezTo>
                    <a:cubicBezTo>
                      <a:pt x="9" y="11"/>
                      <a:pt x="27" y="0"/>
                      <a:pt x="44" y="5"/>
                    </a:cubicBezTo>
                    <a:cubicBezTo>
                      <a:pt x="62" y="9"/>
                      <a:pt x="72" y="27"/>
                      <a:pt x="6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8" name="组合 347"/>
          <p:cNvGrpSpPr/>
          <p:nvPr/>
        </p:nvGrpSpPr>
        <p:grpSpPr>
          <a:xfrm>
            <a:off x="6182710" y="2263775"/>
            <a:ext cx="1189038" cy="1349375"/>
            <a:chOff x="6182710" y="2263775"/>
            <a:chExt cx="1189038" cy="1349375"/>
          </a:xfrm>
        </p:grpSpPr>
        <p:grpSp>
          <p:nvGrpSpPr>
            <p:cNvPr id="337" name="组合 336"/>
            <p:cNvGrpSpPr/>
            <p:nvPr/>
          </p:nvGrpSpPr>
          <p:grpSpPr>
            <a:xfrm>
              <a:off x="6535135" y="3500437"/>
              <a:ext cx="484188" cy="112713"/>
              <a:chOff x="6465888" y="3511550"/>
              <a:chExt cx="484188" cy="112713"/>
            </a:xfrm>
          </p:grpSpPr>
          <p:sp>
            <p:nvSpPr>
              <p:cNvPr id="54" name="Freeform 41"/>
              <p:cNvSpPr>
                <a:spLocks noEditPoints="1"/>
              </p:cNvSpPr>
              <p:nvPr/>
            </p:nvSpPr>
            <p:spPr bwMode="auto">
              <a:xfrm>
                <a:off x="6465888" y="3511550"/>
                <a:ext cx="61913" cy="87313"/>
              </a:xfrm>
              <a:custGeom>
                <a:avLst/>
                <a:gdLst>
                  <a:gd name="T0" fmla="*/ 21 w 30"/>
                  <a:gd name="T1" fmla="*/ 20 h 42"/>
                  <a:gd name="T2" fmla="*/ 29 w 30"/>
                  <a:gd name="T3" fmla="*/ 10 h 42"/>
                  <a:gd name="T4" fmla="*/ 17 w 30"/>
                  <a:gd name="T5" fmla="*/ 0 h 42"/>
                  <a:gd name="T6" fmla="*/ 0 w 30"/>
                  <a:gd name="T7" fmla="*/ 0 h 42"/>
                  <a:gd name="T8" fmla="*/ 0 w 30"/>
                  <a:gd name="T9" fmla="*/ 42 h 42"/>
                  <a:gd name="T10" fmla="*/ 17 w 30"/>
                  <a:gd name="T11" fmla="*/ 42 h 42"/>
                  <a:gd name="T12" fmla="*/ 30 w 30"/>
                  <a:gd name="T13" fmla="*/ 31 h 42"/>
                  <a:gd name="T14" fmla="*/ 21 w 30"/>
                  <a:gd name="T15" fmla="*/ 20 h 42"/>
                  <a:gd name="T16" fmla="*/ 3 w 30"/>
                  <a:gd name="T17" fmla="*/ 3 h 42"/>
                  <a:gd name="T18" fmla="*/ 17 w 30"/>
                  <a:gd name="T19" fmla="*/ 3 h 42"/>
                  <a:gd name="T20" fmla="*/ 25 w 30"/>
                  <a:gd name="T21" fmla="*/ 11 h 42"/>
                  <a:gd name="T22" fmla="*/ 17 w 30"/>
                  <a:gd name="T23" fmla="*/ 19 h 42"/>
                  <a:gd name="T24" fmla="*/ 3 w 30"/>
                  <a:gd name="T25" fmla="*/ 19 h 42"/>
                  <a:gd name="T26" fmla="*/ 3 w 30"/>
                  <a:gd name="T27" fmla="*/ 3 h 42"/>
                  <a:gd name="T28" fmla="*/ 17 w 30"/>
                  <a:gd name="T29" fmla="*/ 39 h 42"/>
                  <a:gd name="T30" fmla="*/ 3 w 30"/>
                  <a:gd name="T31" fmla="*/ 39 h 42"/>
                  <a:gd name="T32" fmla="*/ 3 w 30"/>
                  <a:gd name="T33" fmla="*/ 22 h 42"/>
                  <a:gd name="T34" fmla="*/ 17 w 30"/>
                  <a:gd name="T35" fmla="*/ 22 h 42"/>
                  <a:gd name="T36" fmla="*/ 26 w 30"/>
                  <a:gd name="T37" fmla="*/ 30 h 42"/>
                  <a:gd name="T38" fmla="*/ 17 w 30"/>
                  <a:gd name="T3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2">
                    <a:moveTo>
                      <a:pt x="21" y="20"/>
                    </a:moveTo>
                    <a:cubicBezTo>
                      <a:pt x="25" y="19"/>
                      <a:pt x="29" y="16"/>
                      <a:pt x="29" y="10"/>
                    </a:cubicBezTo>
                    <a:cubicBezTo>
                      <a:pt x="29" y="4"/>
                      <a:pt x="24" y="0"/>
                      <a:pt x="17" y="0"/>
                    </a:cubicBezTo>
                    <a:cubicBezTo>
                      <a:pt x="0" y="0"/>
                      <a:pt x="0" y="0"/>
                      <a:pt x="0" y="0"/>
                    </a:cubicBezTo>
                    <a:cubicBezTo>
                      <a:pt x="0" y="42"/>
                      <a:pt x="0" y="42"/>
                      <a:pt x="0" y="42"/>
                    </a:cubicBezTo>
                    <a:cubicBezTo>
                      <a:pt x="17" y="42"/>
                      <a:pt x="17" y="42"/>
                      <a:pt x="17" y="42"/>
                    </a:cubicBezTo>
                    <a:cubicBezTo>
                      <a:pt x="25" y="42"/>
                      <a:pt x="30" y="38"/>
                      <a:pt x="30" y="31"/>
                    </a:cubicBezTo>
                    <a:cubicBezTo>
                      <a:pt x="30" y="26"/>
                      <a:pt x="26" y="21"/>
                      <a:pt x="21" y="20"/>
                    </a:cubicBezTo>
                    <a:close/>
                    <a:moveTo>
                      <a:pt x="3" y="3"/>
                    </a:moveTo>
                    <a:cubicBezTo>
                      <a:pt x="17" y="3"/>
                      <a:pt x="17" y="3"/>
                      <a:pt x="17" y="3"/>
                    </a:cubicBezTo>
                    <a:cubicBezTo>
                      <a:pt x="22" y="3"/>
                      <a:pt x="25" y="6"/>
                      <a:pt x="25" y="11"/>
                    </a:cubicBezTo>
                    <a:cubicBezTo>
                      <a:pt x="25" y="15"/>
                      <a:pt x="22" y="19"/>
                      <a:pt x="17" y="19"/>
                    </a:cubicBezTo>
                    <a:cubicBezTo>
                      <a:pt x="3" y="19"/>
                      <a:pt x="3" y="19"/>
                      <a:pt x="3" y="19"/>
                    </a:cubicBezTo>
                    <a:lnTo>
                      <a:pt x="3" y="3"/>
                    </a:lnTo>
                    <a:close/>
                    <a:moveTo>
                      <a:pt x="17" y="39"/>
                    </a:moveTo>
                    <a:cubicBezTo>
                      <a:pt x="3" y="39"/>
                      <a:pt x="3" y="39"/>
                      <a:pt x="3" y="39"/>
                    </a:cubicBezTo>
                    <a:cubicBezTo>
                      <a:pt x="3" y="22"/>
                      <a:pt x="3" y="22"/>
                      <a:pt x="3" y="22"/>
                    </a:cubicBezTo>
                    <a:cubicBezTo>
                      <a:pt x="17" y="22"/>
                      <a:pt x="17" y="22"/>
                      <a:pt x="17" y="22"/>
                    </a:cubicBezTo>
                    <a:cubicBezTo>
                      <a:pt x="23" y="22"/>
                      <a:pt x="26" y="26"/>
                      <a:pt x="26" y="30"/>
                    </a:cubicBezTo>
                    <a:cubicBezTo>
                      <a:pt x="26" y="36"/>
                      <a:pt x="23" y="39"/>
                      <a:pt x="17"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Rectangle 42"/>
              <p:cNvSpPr>
                <a:spLocks noChangeArrowheads="1"/>
              </p:cNvSpPr>
              <p:nvPr/>
            </p:nvSpPr>
            <p:spPr bwMode="auto">
              <a:xfrm>
                <a:off x="6546850" y="3511550"/>
                <a:ext cx="4763" cy="87313"/>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43"/>
              <p:cNvSpPr>
                <a:spLocks noEditPoints="1"/>
              </p:cNvSpPr>
              <p:nvPr/>
            </p:nvSpPr>
            <p:spPr bwMode="auto">
              <a:xfrm>
                <a:off x="6570663" y="3535363"/>
                <a:ext cx="60325" cy="65088"/>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44"/>
              <p:cNvSpPr>
                <a:spLocks noEditPoints="1"/>
              </p:cNvSpPr>
              <p:nvPr/>
            </p:nvSpPr>
            <p:spPr bwMode="auto">
              <a:xfrm>
                <a:off x="6645275" y="3535363"/>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4" y="41"/>
                    </a:cubicBezTo>
                    <a:cubicBezTo>
                      <a:pt x="10" y="41"/>
                      <a:pt x="7" y="40"/>
                      <a:pt x="4" y="36"/>
                    </a:cubicBezTo>
                    <a:cubicBezTo>
                      <a:pt x="2" y="39"/>
                      <a:pt x="2" y="39"/>
                      <a:pt x="2" y="39"/>
                    </a:cubicBezTo>
                    <a:cubicBezTo>
                      <a:pt x="6"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45"/>
              <p:cNvSpPr>
                <a:spLocks noEditPoints="1"/>
              </p:cNvSpPr>
              <p:nvPr/>
            </p:nvSpPr>
            <p:spPr bwMode="auto">
              <a:xfrm>
                <a:off x="6719888" y="3535363"/>
                <a:ext cx="57150" cy="88900"/>
              </a:xfrm>
              <a:custGeom>
                <a:avLst/>
                <a:gdLst>
                  <a:gd name="T0" fmla="*/ 24 w 28"/>
                  <a:gd name="T1" fmla="*/ 5 h 44"/>
                  <a:gd name="T2" fmla="*/ 14 w 28"/>
                  <a:gd name="T3" fmla="*/ 0 h 44"/>
                  <a:gd name="T4" fmla="*/ 0 w 28"/>
                  <a:gd name="T5" fmla="*/ 16 h 44"/>
                  <a:gd name="T6" fmla="*/ 14 w 28"/>
                  <a:gd name="T7" fmla="*/ 32 h 44"/>
                  <a:gd name="T8" fmla="*/ 24 w 28"/>
                  <a:gd name="T9" fmla="*/ 26 h 44"/>
                  <a:gd name="T10" fmla="*/ 24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4 w 28"/>
                  <a:gd name="T25" fmla="*/ 0 h 44"/>
                  <a:gd name="T26" fmla="*/ 24 w 28"/>
                  <a:gd name="T27" fmla="*/ 5 h 44"/>
                  <a:gd name="T28" fmla="*/ 24 w 28"/>
                  <a:gd name="T29" fmla="*/ 23 h 44"/>
                  <a:gd name="T30" fmla="*/ 14 w 28"/>
                  <a:gd name="T31" fmla="*/ 29 h 44"/>
                  <a:gd name="T32" fmla="*/ 3 w 28"/>
                  <a:gd name="T33" fmla="*/ 16 h 44"/>
                  <a:gd name="T34" fmla="*/ 14 w 28"/>
                  <a:gd name="T35" fmla="*/ 3 h 44"/>
                  <a:gd name="T36" fmla="*/ 24 w 28"/>
                  <a:gd name="T37" fmla="*/ 8 h 44"/>
                  <a:gd name="T38" fmla="*/ 24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4" y="5"/>
                    </a:moveTo>
                    <a:cubicBezTo>
                      <a:pt x="22" y="2"/>
                      <a:pt x="18" y="0"/>
                      <a:pt x="14" y="0"/>
                    </a:cubicBezTo>
                    <a:cubicBezTo>
                      <a:pt x="5" y="0"/>
                      <a:pt x="0" y="6"/>
                      <a:pt x="0" y="16"/>
                    </a:cubicBezTo>
                    <a:cubicBezTo>
                      <a:pt x="0" y="26"/>
                      <a:pt x="5" y="32"/>
                      <a:pt x="14" y="32"/>
                    </a:cubicBezTo>
                    <a:cubicBezTo>
                      <a:pt x="18" y="32"/>
                      <a:pt x="22" y="29"/>
                      <a:pt x="24" y="26"/>
                    </a:cubicBezTo>
                    <a:cubicBezTo>
                      <a:pt x="24" y="31"/>
                      <a:pt x="24" y="31"/>
                      <a:pt x="24" y="31"/>
                    </a:cubicBezTo>
                    <a:cubicBezTo>
                      <a:pt x="24" y="38"/>
                      <a:pt x="19" y="41"/>
                      <a:pt x="14" y="41"/>
                    </a:cubicBezTo>
                    <a:cubicBezTo>
                      <a:pt x="9" y="41"/>
                      <a:pt x="6" y="40"/>
                      <a:pt x="4" y="36"/>
                    </a:cubicBezTo>
                    <a:cubicBezTo>
                      <a:pt x="2" y="39"/>
                      <a:pt x="2" y="39"/>
                      <a:pt x="2" y="39"/>
                    </a:cubicBezTo>
                    <a:cubicBezTo>
                      <a:pt x="5" y="43"/>
                      <a:pt x="9" y="44"/>
                      <a:pt x="14" y="44"/>
                    </a:cubicBezTo>
                    <a:cubicBezTo>
                      <a:pt x="21" y="44"/>
                      <a:pt x="28" y="40"/>
                      <a:pt x="28" y="31"/>
                    </a:cubicBezTo>
                    <a:cubicBezTo>
                      <a:pt x="28" y="0"/>
                      <a:pt x="28" y="0"/>
                      <a:pt x="28" y="0"/>
                    </a:cubicBezTo>
                    <a:cubicBezTo>
                      <a:pt x="24" y="0"/>
                      <a:pt x="24" y="0"/>
                      <a:pt x="24" y="0"/>
                    </a:cubicBezTo>
                    <a:lnTo>
                      <a:pt x="24" y="5"/>
                    </a:lnTo>
                    <a:close/>
                    <a:moveTo>
                      <a:pt x="24" y="23"/>
                    </a:moveTo>
                    <a:cubicBezTo>
                      <a:pt x="23" y="26"/>
                      <a:pt x="18" y="29"/>
                      <a:pt x="14" y="29"/>
                    </a:cubicBezTo>
                    <a:cubicBezTo>
                      <a:pt x="7" y="29"/>
                      <a:pt x="3" y="23"/>
                      <a:pt x="3" y="16"/>
                    </a:cubicBezTo>
                    <a:cubicBezTo>
                      <a:pt x="3" y="8"/>
                      <a:pt x="7" y="3"/>
                      <a:pt x="14" y="3"/>
                    </a:cubicBezTo>
                    <a:cubicBezTo>
                      <a:pt x="18" y="3"/>
                      <a:pt x="23"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Rectangle 46"/>
              <p:cNvSpPr>
                <a:spLocks noChangeArrowheads="1"/>
              </p:cNvSpPr>
              <p:nvPr/>
            </p:nvSpPr>
            <p:spPr bwMode="auto">
              <a:xfrm>
                <a:off x="6797675" y="3535363"/>
                <a:ext cx="6350" cy="635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0" name="Oval 47"/>
              <p:cNvSpPr>
                <a:spLocks noChangeArrowheads="1"/>
              </p:cNvSpPr>
              <p:nvPr/>
            </p:nvSpPr>
            <p:spPr bwMode="auto">
              <a:xfrm>
                <a:off x="6796088" y="351472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48"/>
              <p:cNvSpPr/>
              <p:nvPr/>
            </p:nvSpPr>
            <p:spPr bwMode="auto">
              <a:xfrm>
                <a:off x="6826250" y="3535363"/>
                <a:ext cx="49213" cy="63500"/>
              </a:xfrm>
              <a:custGeom>
                <a:avLst/>
                <a:gdLst>
                  <a:gd name="T0" fmla="*/ 14 w 24"/>
                  <a:gd name="T1" fmla="*/ 0 h 31"/>
                  <a:gd name="T2" fmla="*/ 3 w 24"/>
                  <a:gd name="T3" fmla="*/ 5 h 31"/>
                  <a:gd name="T4" fmla="*/ 3 w 24"/>
                  <a:gd name="T5" fmla="*/ 0 h 31"/>
                  <a:gd name="T6" fmla="*/ 0 w 24"/>
                  <a:gd name="T7" fmla="*/ 0 h 31"/>
                  <a:gd name="T8" fmla="*/ 0 w 24"/>
                  <a:gd name="T9" fmla="*/ 31 h 31"/>
                  <a:gd name="T10" fmla="*/ 3 w 24"/>
                  <a:gd name="T11" fmla="*/ 31 h 31"/>
                  <a:gd name="T12" fmla="*/ 3 w 24"/>
                  <a:gd name="T13" fmla="*/ 8 h 31"/>
                  <a:gd name="T14" fmla="*/ 13 w 24"/>
                  <a:gd name="T15" fmla="*/ 3 h 31"/>
                  <a:gd name="T16" fmla="*/ 21 w 24"/>
                  <a:gd name="T17" fmla="*/ 10 h 31"/>
                  <a:gd name="T18" fmla="*/ 21 w 24"/>
                  <a:gd name="T19" fmla="*/ 31 h 31"/>
                  <a:gd name="T20" fmla="*/ 24 w 24"/>
                  <a:gd name="T21" fmla="*/ 31 h 31"/>
                  <a:gd name="T22" fmla="*/ 24 w 24"/>
                  <a:gd name="T23" fmla="*/ 10 h 31"/>
                  <a:gd name="T24" fmla="*/ 14 w 2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14" y="0"/>
                    </a:moveTo>
                    <a:cubicBezTo>
                      <a:pt x="10" y="0"/>
                      <a:pt x="5" y="2"/>
                      <a:pt x="3" y="5"/>
                    </a:cubicBezTo>
                    <a:cubicBezTo>
                      <a:pt x="3" y="0"/>
                      <a:pt x="3" y="0"/>
                      <a:pt x="3" y="0"/>
                    </a:cubicBezTo>
                    <a:cubicBezTo>
                      <a:pt x="0" y="0"/>
                      <a:pt x="0" y="0"/>
                      <a:pt x="0" y="0"/>
                    </a:cubicBezTo>
                    <a:cubicBezTo>
                      <a:pt x="0" y="31"/>
                      <a:pt x="0" y="31"/>
                      <a:pt x="0" y="31"/>
                    </a:cubicBezTo>
                    <a:cubicBezTo>
                      <a:pt x="3" y="31"/>
                      <a:pt x="3" y="31"/>
                      <a:pt x="3" y="31"/>
                    </a:cubicBezTo>
                    <a:cubicBezTo>
                      <a:pt x="3" y="8"/>
                      <a:pt x="3" y="8"/>
                      <a:pt x="3" y="8"/>
                    </a:cubicBezTo>
                    <a:cubicBezTo>
                      <a:pt x="5" y="5"/>
                      <a:pt x="9" y="3"/>
                      <a:pt x="13" y="3"/>
                    </a:cubicBezTo>
                    <a:cubicBezTo>
                      <a:pt x="18" y="3"/>
                      <a:pt x="21" y="4"/>
                      <a:pt x="21" y="10"/>
                    </a:cubicBezTo>
                    <a:cubicBezTo>
                      <a:pt x="21" y="31"/>
                      <a:pt x="21" y="31"/>
                      <a:pt x="21" y="31"/>
                    </a:cubicBezTo>
                    <a:cubicBezTo>
                      <a:pt x="24" y="31"/>
                      <a:pt x="24" y="31"/>
                      <a:pt x="24" y="31"/>
                    </a:cubicBezTo>
                    <a:cubicBezTo>
                      <a:pt x="24" y="10"/>
                      <a:pt x="24" y="10"/>
                      <a:pt x="24" y="10"/>
                    </a:cubicBezTo>
                    <a:cubicBezTo>
                      <a:pt x="24" y="3"/>
                      <a:pt x="20"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49"/>
              <p:cNvSpPr>
                <a:spLocks noEditPoints="1"/>
              </p:cNvSpPr>
              <p:nvPr/>
            </p:nvSpPr>
            <p:spPr bwMode="auto">
              <a:xfrm>
                <a:off x="6894513" y="3535363"/>
                <a:ext cx="55563" cy="88900"/>
              </a:xfrm>
              <a:custGeom>
                <a:avLst/>
                <a:gdLst>
                  <a:gd name="T0" fmla="*/ 24 w 27"/>
                  <a:gd name="T1" fmla="*/ 0 h 44"/>
                  <a:gd name="T2" fmla="*/ 24 w 27"/>
                  <a:gd name="T3" fmla="*/ 5 h 44"/>
                  <a:gd name="T4" fmla="*/ 13 w 27"/>
                  <a:gd name="T5" fmla="*/ 0 h 44"/>
                  <a:gd name="T6" fmla="*/ 0 w 27"/>
                  <a:gd name="T7" fmla="*/ 16 h 44"/>
                  <a:gd name="T8" fmla="*/ 13 w 27"/>
                  <a:gd name="T9" fmla="*/ 32 h 44"/>
                  <a:gd name="T10" fmla="*/ 24 w 27"/>
                  <a:gd name="T11" fmla="*/ 26 h 44"/>
                  <a:gd name="T12" fmla="*/ 24 w 27"/>
                  <a:gd name="T13" fmla="*/ 31 h 44"/>
                  <a:gd name="T14" fmla="*/ 14 w 27"/>
                  <a:gd name="T15" fmla="*/ 41 h 44"/>
                  <a:gd name="T16" fmla="*/ 3 w 27"/>
                  <a:gd name="T17" fmla="*/ 36 h 44"/>
                  <a:gd name="T18" fmla="*/ 1 w 27"/>
                  <a:gd name="T19" fmla="*/ 39 h 44"/>
                  <a:gd name="T20" fmla="*/ 14 w 27"/>
                  <a:gd name="T21" fmla="*/ 44 h 44"/>
                  <a:gd name="T22" fmla="*/ 27 w 27"/>
                  <a:gd name="T23" fmla="*/ 31 h 44"/>
                  <a:gd name="T24" fmla="*/ 27 w 27"/>
                  <a:gd name="T25" fmla="*/ 0 h 44"/>
                  <a:gd name="T26" fmla="*/ 24 w 27"/>
                  <a:gd name="T27" fmla="*/ 0 h 44"/>
                  <a:gd name="T28" fmla="*/ 24 w 27"/>
                  <a:gd name="T29" fmla="*/ 23 h 44"/>
                  <a:gd name="T30" fmla="*/ 14 w 27"/>
                  <a:gd name="T31" fmla="*/ 29 h 44"/>
                  <a:gd name="T32" fmla="*/ 3 w 27"/>
                  <a:gd name="T33" fmla="*/ 16 h 44"/>
                  <a:gd name="T34" fmla="*/ 14 w 27"/>
                  <a:gd name="T35" fmla="*/ 3 h 44"/>
                  <a:gd name="T36" fmla="*/ 24 w 27"/>
                  <a:gd name="T37" fmla="*/ 8 h 44"/>
                  <a:gd name="T38" fmla="*/ 24 w 27"/>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4">
                    <a:moveTo>
                      <a:pt x="24" y="0"/>
                    </a:moveTo>
                    <a:cubicBezTo>
                      <a:pt x="24" y="5"/>
                      <a:pt x="24" y="5"/>
                      <a:pt x="24" y="5"/>
                    </a:cubicBezTo>
                    <a:cubicBezTo>
                      <a:pt x="22" y="2"/>
                      <a:pt x="18" y="0"/>
                      <a:pt x="13" y="0"/>
                    </a:cubicBezTo>
                    <a:cubicBezTo>
                      <a:pt x="5" y="0"/>
                      <a:pt x="0" y="6"/>
                      <a:pt x="0" y="16"/>
                    </a:cubicBezTo>
                    <a:cubicBezTo>
                      <a:pt x="0" y="26"/>
                      <a:pt x="5" y="32"/>
                      <a:pt x="13" y="32"/>
                    </a:cubicBezTo>
                    <a:cubicBezTo>
                      <a:pt x="18" y="32"/>
                      <a:pt x="22" y="29"/>
                      <a:pt x="24" y="26"/>
                    </a:cubicBezTo>
                    <a:cubicBezTo>
                      <a:pt x="24" y="31"/>
                      <a:pt x="24" y="31"/>
                      <a:pt x="24" y="31"/>
                    </a:cubicBezTo>
                    <a:cubicBezTo>
                      <a:pt x="24" y="38"/>
                      <a:pt x="19" y="41"/>
                      <a:pt x="14" y="41"/>
                    </a:cubicBezTo>
                    <a:cubicBezTo>
                      <a:pt x="9" y="41"/>
                      <a:pt x="6" y="40"/>
                      <a:pt x="3" y="36"/>
                    </a:cubicBezTo>
                    <a:cubicBezTo>
                      <a:pt x="1" y="39"/>
                      <a:pt x="1" y="39"/>
                      <a:pt x="1" y="39"/>
                    </a:cubicBezTo>
                    <a:cubicBezTo>
                      <a:pt x="5" y="43"/>
                      <a:pt x="8" y="44"/>
                      <a:pt x="14" y="44"/>
                    </a:cubicBezTo>
                    <a:cubicBezTo>
                      <a:pt x="21" y="44"/>
                      <a:pt x="27" y="40"/>
                      <a:pt x="27" y="31"/>
                    </a:cubicBezTo>
                    <a:cubicBezTo>
                      <a:pt x="27" y="0"/>
                      <a:pt x="27" y="0"/>
                      <a:pt x="27" y="0"/>
                    </a:cubicBezTo>
                    <a:lnTo>
                      <a:pt x="24" y="0"/>
                    </a:lnTo>
                    <a:close/>
                    <a:moveTo>
                      <a:pt x="24" y="23"/>
                    </a:moveTo>
                    <a:cubicBezTo>
                      <a:pt x="22" y="26"/>
                      <a:pt x="18" y="29"/>
                      <a:pt x="14" y="29"/>
                    </a:cubicBezTo>
                    <a:cubicBezTo>
                      <a:pt x="7" y="29"/>
                      <a:pt x="3" y="23"/>
                      <a:pt x="3" y="16"/>
                    </a:cubicBezTo>
                    <a:cubicBezTo>
                      <a:pt x="3" y="8"/>
                      <a:pt x="7" y="3"/>
                      <a:pt x="14" y="3"/>
                    </a:cubicBezTo>
                    <a:cubicBezTo>
                      <a:pt x="18" y="3"/>
                      <a:pt x="22"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0" name="组合 339"/>
            <p:cNvGrpSpPr/>
            <p:nvPr/>
          </p:nvGrpSpPr>
          <p:grpSpPr>
            <a:xfrm>
              <a:off x="6182710" y="2263775"/>
              <a:ext cx="1189038" cy="1185863"/>
              <a:chOff x="6113463" y="2274888"/>
              <a:chExt cx="1189038" cy="1185863"/>
            </a:xfrm>
          </p:grpSpPr>
          <p:sp>
            <p:nvSpPr>
              <p:cNvPr id="63" name="Oval 50"/>
              <p:cNvSpPr>
                <a:spLocks noChangeArrowheads="1"/>
              </p:cNvSpPr>
              <p:nvPr/>
            </p:nvSpPr>
            <p:spPr bwMode="auto">
              <a:xfrm>
                <a:off x="6113463" y="2274888"/>
                <a:ext cx="1189038" cy="1185863"/>
              </a:xfrm>
              <a:prstGeom prst="ellipse">
                <a:avLst/>
              </a:pr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1"/>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2"/>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3"/>
              <p:cNvSpPr/>
              <p:nvPr/>
            </p:nvSpPr>
            <p:spPr bwMode="auto">
              <a:xfrm>
                <a:off x="6307138" y="2649538"/>
                <a:ext cx="147638" cy="222250"/>
              </a:xfrm>
              <a:custGeom>
                <a:avLst/>
                <a:gdLst>
                  <a:gd name="T0" fmla="*/ 0 w 93"/>
                  <a:gd name="T1" fmla="*/ 140 h 140"/>
                  <a:gd name="T2" fmla="*/ 93 w 93"/>
                  <a:gd name="T3" fmla="*/ 48 h 140"/>
                  <a:gd name="T4" fmla="*/ 46 w 93"/>
                  <a:gd name="T5" fmla="*/ 0 h 140"/>
                  <a:gd name="T6" fmla="*/ 0 w 93"/>
                  <a:gd name="T7" fmla="*/ 48 h 140"/>
                  <a:gd name="T8" fmla="*/ 0 w 93"/>
                  <a:gd name="T9" fmla="*/ 140 h 140"/>
                </a:gdLst>
                <a:ahLst/>
                <a:cxnLst>
                  <a:cxn ang="0">
                    <a:pos x="T0" y="T1"/>
                  </a:cxn>
                  <a:cxn ang="0">
                    <a:pos x="T2" y="T3"/>
                  </a:cxn>
                  <a:cxn ang="0">
                    <a:pos x="T4" y="T5"/>
                  </a:cxn>
                  <a:cxn ang="0">
                    <a:pos x="T6" y="T7"/>
                  </a:cxn>
                  <a:cxn ang="0">
                    <a:pos x="T8" y="T9"/>
                  </a:cxn>
                </a:cxnLst>
                <a:rect l="0" t="0" r="r" b="b"/>
                <a:pathLst>
                  <a:path w="93" h="140">
                    <a:moveTo>
                      <a:pt x="0" y="140"/>
                    </a:moveTo>
                    <a:lnTo>
                      <a:pt x="93" y="48"/>
                    </a:lnTo>
                    <a:lnTo>
                      <a:pt x="46" y="0"/>
                    </a:lnTo>
                    <a:lnTo>
                      <a:pt x="0" y="48"/>
                    </a:lnTo>
                    <a:lnTo>
                      <a:pt x="0" y="14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4"/>
              <p:cNvSpPr/>
              <p:nvPr/>
            </p:nvSpPr>
            <p:spPr bwMode="auto">
              <a:xfrm>
                <a:off x="6307138" y="2576513"/>
                <a:ext cx="147638" cy="149225"/>
              </a:xfrm>
              <a:custGeom>
                <a:avLst/>
                <a:gdLst>
                  <a:gd name="T0" fmla="*/ 93 w 93"/>
                  <a:gd name="T1" fmla="*/ 94 h 94"/>
                  <a:gd name="T2" fmla="*/ 0 w 93"/>
                  <a:gd name="T3" fmla="*/ 94 h 94"/>
                  <a:gd name="T4" fmla="*/ 93 w 93"/>
                  <a:gd name="T5" fmla="*/ 0 h 94"/>
                  <a:gd name="T6" fmla="*/ 93 w 93"/>
                  <a:gd name="T7" fmla="*/ 94 h 94"/>
                </a:gdLst>
                <a:ahLst/>
                <a:cxnLst>
                  <a:cxn ang="0">
                    <a:pos x="T0" y="T1"/>
                  </a:cxn>
                  <a:cxn ang="0">
                    <a:pos x="T2" y="T3"/>
                  </a:cxn>
                  <a:cxn ang="0">
                    <a:pos x="T4" y="T5"/>
                  </a:cxn>
                  <a:cxn ang="0">
                    <a:pos x="T6" y="T7"/>
                  </a:cxn>
                </a:cxnLst>
                <a:rect l="0" t="0" r="r" b="b"/>
                <a:pathLst>
                  <a:path w="93" h="94">
                    <a:moveTo>
                      <a:pt x="93" y="94"/>
                    </a:moveTo>
                    <a:lnTo>
                      <a:pt x="0" y="94"/>
                    </a:lnTo>
                    <a:lnTo>
                      <a:pt x="93" y="0"/>
                    </a:lnTo>
                    <a:lnTo>
                      <a:pt x="93" y="94"/>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5"/>
              <p:cNvSpPr/>
              <p:nvPr/>
            </p:nvSpPr>
            <p:spPr bwMode="auto">
              <a:xfrm>
                <a:off x="6577013" y="2919413"/>
                <a:ext cx="277813" cy="7938"/>
              </a:xfrm>
              <a:custGeom>
                <a:avLst/>
                <a:gdLst>
                  <a:gd name="T0" fmla="*/ 134 w 136"/>
                  <a:gd name="T1" fmla="*/ 4 h 4"/>
                  <a:gd name="T2" fmla="*/ 2 w 136"/>
                  <a:gd name="T3" fmla="*/ 4 h 4"/>
                  <a:gd name="T4" fmla="*/ 0 w 136"/>
                  <a:gd name="T5" fmla="*/ 2 h 4"/>
                  <a:gd name="T6" fmla="*/ 2 w 136"/>
                  <a:gd name="T7" fmla="*/ 0 h 4"/>
                  <a:gd name="T8" fmla="*/ 134 w 136"/>
                  <a:gd name="T9" fmla="*/ 0 h 4"/>
                  <a:gd name="T10" fmla="*/ 136 w 136"/>
                  <a:gd name="T11" fmla="*/ 2 h 4"/>
                  <a:gd name="T12" fmla="*/ 134 w 1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6" h="4">
                    <a:moveTo>
                      <a:pt x="134" y="4"/>
                    </a:moveTo>
                    <a:cubicBezTo>
                      <a:pt x="2" y="4"/>
                      <a:pt x="2" y="4"/>
                      <a:pt x="2" y="4"/>
                    </a:cubicBezTo>
                    <a:cubicBezTo>
                      <a:pt x="1" y="4"/>
                      <a:pt x="0" y="3"/>
                      <a:pt x="0" y="2"/>
                    </a:cubicBezTo>
                    <a:cubicBezTo>
                      <a:pt x="0" y="1"/>
                      <a:pt x="1" y="0"/>
                      <a:pt x="2" y="0"/>
                    </a:cubicBezTo>
                    <a:cubicBezTo>
                      <a:pt x="134" y="0"/>
                      <a:pt x="134" y="0"/>
                      <a:pt x="134" y="0"/>
                    </a:cubicBezTo>
                    <a:cubicBezTo>
                      <a:pt x="135" y="0"/>
                      <a:pt x="136" y="1"/>
                      <a:pt x="136" y="2"/>
                    </a:cubicBezTo>
                    <a:cubicBezTo>
                      <a:pt x="136" y="3"/>
                      <a:pt x="135" y="4"/>
                      <a:pt x="134" y="4"/>
                    </a:cubicBezTo>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6"/>
              <p:cNvSpPr>
                <a:spLocks noEditPoints="1"/>
              </p:cNvSpPr>
              <p:nvPr/>
            </p:nvSpPr>
            <p:spPr bwMode="auto">
              <a:xfrm>
                <a:off x="6575425" y="2576513"/>
                <a:ext cx="533400" cy="350838"/>
              </a:xfrm>
              <a:custGeom>
                <a:avLst/>
                <a:gdLst>
                  <a:gd name="T0" fmla="*/ 4 w 261"/>
                  <a:gd name="T1" fmla="*/ 172 h 172"/>
                  <a:gd name="T2" fmla="*/ 3 w 261"/>
                  <a:gd name="T3" fmla="*/ 172 h 172"/>
                  <a:gd name="T4" fmla="*/ 4 w 261"/>
                  <a:gd name="T5" fmla="*/ 172 h 172"/>
                  <a:gd name="T6" fmla="*/ 4 w 261"/>
                  <a:gd name="T7" fmla="*/ 172 h 172"/>
                  <a:gd name="T8" fmla="*/ 261 w 261"/>
                  <a:gd name="T9" fmla="*/ 0 h 172"/>
                  <a:gd name="T10" fmla="*/ 144 w 261"/>
                  <a:gd name="T11" fmla="*/ 0 h 172"/>
                  <a:gd name="T12" fmla="*/ 54 w 261"/>
                  <a:gd name="T13" fmla="*/ 70 h 172"/>
                  <a:gd name="T14" fmla="*/ 47 w 261"/>
                  <a:gd name="T15" fmla="*/ 129 h 172"/>
                  <a:gd name="T16" fmla="*/ 1 w 261"/>
                  <a:gd name="T17" fmla="*/ 165 h 172"/>
                  <a:gd name="T18" fmla="*/ 0 w 261"/>
                  <a:gd name="T19" fmla="*/ 168 h 172"/>
                  <a:gd name="T20" fmla="*/ 1 w 261"/>
                  <a:gd name="T21" fmla="*/ 170 h 172"/>
                  <a:gd name="T22" fmla="*/ 2 w 261"/>
                  <a:gd name="T23" fmla="*/ 172 h 172"/>
                  <a:gd name="T24" fmla="*/ 1 w 261"/>
                  <a:gd name="T25" fmla="*/ 170 h 172"/>
                  <a:gd name="T26" fmla="*/ 3 w 261"/>
                  <a:gd name="T27" fmla="*/ 168 h 172"/>
                  <a:gd name="T28" fmla="*/ 10 w 261"/>
                  <a:gd name="T29" fmla="*/ 168 h 172"/>
                  <a:gd name="T30" fmla="*/ 52 w 261"/>
                  <a:gd name="T31" fmla="*/ 135 h 172"/>
                  <a:gd name="T32" fmla="*/ 111 w 261"/>
                  <a:gd name="T33" fmla="*/ 142 h 172"/>
                  <a:gd name="T34" fmla="*/ 261 w 261"/>
                  <a:gd name="T35" fmla="*/ 24 h 172"/>
                  <a:gd name="T36" fmla="*/ 261 w 261"/>
                  <a:gd name="T3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172">
                    <a:moveTo>
                      <a:pt x="4" y="172"/>
                    </a:moveTo>
                    <a:cubicBezTo>
                      <a:pt x="3" y="172"/>
                      <a:pt x="3" y="172"/>
                      <a:pt x="3" y="172"/>
                    </a:cubicBezTo>
                    <a:cubicBezTo>
                      <a:pt x="3" y="172"/>
                      <a:pt x="3" y="172"/>
                      <a:pt x="4" y="172"/>
                    </a:cubicBezTo>
                    <a:cubicBezTo>
                      <a:pt x="4" y="172"/>
                      <a:pt x="4" y="172"/>
                      <a:pt x="4" y="172"/>
                    </a:cubicBezTo>
                    <a:moveTo>
                      <a:pt x="261" y="0"/>
                    </a:moveTo>
                    <a:cubicBezTo>
                      <a:pt x="144" y="0"/>
                      <a:pt x="144" y="0"/>
                      <a:pt x="144" y="0"/>
                    </a:cubicBezTo>
                    <a:cubicBezTo>
                      <a:pt x="54" y="70"/>
                      <a:pt x="54" y="70"/>
                      <a:pt x="54" y="70"/>
                    </a:cubicBezTo>
                    <a:cubicBezTo>
                      <a:pt x="47" y="129"/>
                      <a:pt x="47" y="129"/>
                      <a:pt x="47" y="129"/>
                    </a:cubicBezTo>
                    <a:cubicBezTo>
                      <a:pt x="1" y="165"/>
                      <a:pt x="1" y="165"/>
                      <a:pt x="1" y="165"/>
                    </a:cubicBezTo>
                    <a:cubicBezTo>
                      <a:pt x="1" y="166"/>
                      <a:pt x="0" y="167"/>
                      <a:pt x="0" y="168"/>
                    </a:cubicBezTo>
                    <a:cubicBezTo>
                      <a:pt x="0" y="169"/>
                      <a:pt x="0" y="170"/>
                      <a:pt x="1" y="170"/>
                    </a:cubicBezTo>
                    <a:cubicBezTo>
                      <a:pt x="1" y="171"/>
                      <a:pt x="2" y="171"/>
                      <a:pt x="2" y="172"/>
                    </a:cubicBezTo>
                    <a:cubicBezTo>
                      <a:pt x="2" y="171"/>
                      <a:pt x="1" y="171"/>
                      <a:pt x="1" y="170"/>
                    </a:cubicBezTo>
                    <a:cubicBezTo>
                      <a:pt x="1" y="169"/>
                      <a:pt x="2" y="168"/>
                      <a:pt x="3" y="168"/>
                    </a:cubicBezTo>
                    <a:cubicBezTo>
                      <a:pt x="10" y="168"/>
                      <a:pt x="10" y="168"/>
                      <a:pt x="10" y="168"/>
                    </a:cubicBezTo>
                    <a:cubicBezTo>
                      <a:pt x="52" y="135"/>
                      <a:pt x="52" y="135"/>
                      <a:pt x="52" y="135"/>
                    </a:cubicBezTo>
                    <a:cubicBezTo>
                      <a:pt x="111" y="142"/>
                      <a:pt x="111" y="142"/>
                      <a:pt x="111" y="142"/>
                    </a:cubicBezTo>
                    <a:cubicBezTo>
                      <a:pt x="261" y="24"/>
                      <a:pt x="261" y="24"/>
                      <a:pt x="261" y="24"/>
                    </a:cubicBezTo>
                    <a:cubicBezTo>
                      <a:pt x="261" y="0"/>
                      <a:pt x="261" y="0"/>
                      <a:pt x="261"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7"/>
              <p:cNvSpPr/>
              <p:nvPr/>
            </p:nvSpPr>
            <p:spPr bwMode="auto">
              <a:xfrm>
                <a:off x="6577013" y="2919413"/>
                <a:ext cx="19050" cy="7938"/>
              </a:xfrm>
              <a:custGeom>
                <a:avLst/>
                <a:gdLst>
                  <a:gd name="T0" fmla="*/ 9 w 9"/>
                  <a:gd name="T1" fmla="*/ 0 h 4"/>
                  <a:gd name="T2" fmla="*/ 2 w 9"/>
                  <a:gd name="T3" fmla="*/ 0 h 4"/>
                  <a:gd name="T4" fmla="*/ 0 w 9"/>
                  <a:gd name="T5" fmla="*/ 2 h 4"/>
                  <a:gd name="T6" fmla="*/ 1 w 9"/>
                  <a:gd name="T7" fmla="*/ 4 h 4"/>
                  <a:gd name="T8" fmla="*/ 2 w 9"/>
                  <a:gd name="T9" fmla="*/ 4 h 4"/>
                  <a:gd name="T10" fmla="*/ 2 w 9"/>
                  <a:gd name="T11" fmla="*/ 4 h 4"/>
                  <a:gd name="T12" fmla="*/ 3 w 9"/>
                  <a:gd name="T13" fmla="*/ 4 h 4"/>
                  <a:gd name="T14" fmla="*/ 5 w 9"/>
                  <a:gd name="T15" fmla="*/ 3 h 4"/>
                  <a:gd name="T16" fmla="*/ 9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0"/>
                    </a:moveTo>
                    <a:cubicBezTo>
                      <a:pt x="2" y="0"/>
                      <a:pt x="2" y="0"/>
                      <a:pt x="2" y="0"/>
                    </a:cubicBezTo>
                    <a:cubicBezTo>
                      <a:pt x="1" y="0"/>
                      <a:pt x="0" y="1"/>
                      <a:pt x="0" y="2"/>
                    </a:cubicBezTo>
                    <a:cubicBezTo>
                      <a:pt x="0" y="3"/>
                      <a:pt x="1" y="3"/>
                      <a:pt x="1" y="4"/>
                    </a:cubicBezTo>
                    <a:cubicBezTo>
                      <a:pt x="2" y="4"/>
                      <a:pt x="2" y="4"/>
                      <a:pt x="2" y="4"/>
                    </a:cubicBezTo>
                    <a:cubicBezTo>
                      <a:pt x="2" y="4"/>
                      <a:pt x="2" y="4"/>
                      <a:pt x="2" y="4"/>
                    </a:cubicBezTo>
                    <a:cubicBezTo>
                      <a:pt x="3" y="4"/>
                      <a:pt x="3" y="4"/>
                      <a:pt x="3" y="4"/>
                    </a:cubicBezTo>
                    <a:cubicBezTo>
                      <a:pt x="4" y="4"/>
                      <a:pt x="4" y="3"/>
                      <a:pt x="5" y="3"/>
                    </a:cubicBezTo>
                    <a:cubicBezTo>
                      <a:pt x="9" y="0"/>
                      <a:pt x="9" y="0"/>
                      <a:pt x="9" y="0"/>
                    </a:cubicBezTo>
                  </a:path>
                </a:pathLst>
              </a:custGeom>
              <a:solidFill>
                <a:srgbClr val="CE6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8"/>
              <p:cNvSpPr/>
              <p:nvPr/>
            </p:nvSpPr>
            <p:spPr bwMode="auto">
              <a:xfrm>
                <a:off x="6661150" y="2352675"/>
                <a:ext cx="487363" cy="487363"/>
              </a:xfrm>
              <a:custGeom>
                <a:avLst/>
                <a:gdLst>
                  <a:gd name="T0" fmla="*/ 221 w 238"/>
                  <a:gd name="T1" fmla="*/ 18 h 238"/>
                  <a:gd name="T2" fmla="*/ 156 w 238"/>
                  <a:gd name="T3" fmla="*/ 18 h 238"/>
                  <a:gd name="T4" fmla="*/ 89 w 238"/>
                  <a:gd name="T5" fmla="*/ 85 h 238"/>
                  <a:gd name="T6" fmla="*/ 89 w 238"/>
                  <a:gd name="T7" fmla="*/ 149 h 238"/>
                  <a:gd name="T8" fmla="*/ 80 w 238"/>
                  <a:gd name="T9" fmla="*/ 158 h 238"/>
                  <a:gd name="T10" fmla="*/ 80 w 238"/>
                  <a:gd name="T11" fmla="*/ 94 h 238"/>
                  <a:gd name="T12" fmla="*/ 0 w 238"/>
                  <a:gd name="T13" fmla="*/ 174 h 238"/>
                  <a:gd name="T14" fmla="*/ 0 w 238"/>
                  <a:gd name="T15" fmla="*/ 238 h 238"/>
                  <a:gd name="T16" fmla="*/ 64 w 238"/>
                  <a:gd name="T17" fmla="*/ 238 h 238"/>
                  <a:gd name="T18" fmla="*/ 221 w 238"/>
                  <a:gd name="T19" fmla="*/ 82 h 238"/>
                  <a:gd name="T20" fmla="*/ 221 w 238"/>
                  <a:gd name="T21" fmla="*/ 1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38">
                    <a:moveTo>
                      <a:pt x="221" y="18"/>
                    </a:moveTo>
                    <a:cubicBezTo>
                      <a:pt x="203" y="0"/>
                      <a:pt x="174" y="0"/>
                      <a:pt x="156" y="18"/>
                    </a:cubicBezTo>
                    <a:cubicBezTo>
                      <a:pt x="89" y="85"/>
                      <a:pt x="89" y="85"/>
                      <a:pt x="89" y="85"/>
                    </a:cubicBezTo>
                    <a:cubicBezTo>
                      <a:pt x="89" y="149"/>
                      <a:pt x="89" y="149"/>
                      <a:pt x="89" y="149"/>
                    </a:cubicBezTo>
                    <a:cubicBezTo>
                      <a:pt x="80" y="158"/>
                      <a:pt x="80" y="158"/>
                      <a:pt x="80" y="158"/>
                    </a:cubicBezTo>
                    <a:cubicBezTo>
                      <a:pt x="80" y="94"/>
                      <a:pt x="80" y="94"/>
                      <a:pt x="80" y="94"/>
                    </a:cubicBezTo>
                    <a:cubicBezTo>
                      <a:pt x="0" y="174"/>
                      <a:pt x="0" y="174"/>
                      <a:pt x="0" y="174"/>
                    </a:cubicBezTo>
                    <a:cubicBezTo>
                      <a:pt x="0" y="238"/>
                      <a:pt x="0" y="238"/>
                      <a:pt x="0" y="238"/>
                    </a:cubicBezTo>
                    <a:cubicBezTo>
                      <a:pt x="64" y="238"/>
                      <a:pt x="64" y="238"/>
                      <a:pt x="64" y="238"/>
                    </a:cubicBezTo>
                    <a:cubicBezTo>
                      <a:pt x="221" y="82"/>
                      <a:pt x="221" y="82"/>
                      <a:pt x="221" y="82"/>
                    </a:cubicBezTo>
                    <a:cubicBezTo>
                      <a:pt x="238" y="64"/>
                      <a:pt x="238" y="36"/>
                      <a:pt x="221" y="18"/>
                    </a:cubicBez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9"/>
              <p:cNvSpPr/>
              <p:nvPr/>
            </p:nvSpPr>
            <p:spPr bwMode="auto">
              <a:xfrm>
                <a:off x="6661150" y="2600325"/>
                <a:ext cx="107950" cy="239713"/>
              </a:xfrm>
              <a:custGeom>
                <a:avLst/>
                <a:gdLst>
                  <a:gd name="T0" fmla="*/ 68 w 68"/>
                  <a:gd name="T1" fmla="*/ 0 h 151"/>
                  <a:gd name="T2" fmla="*/ 0 w 68"/>
                  <a:gd name="T3" fmla="*/ 68 h 151"/>
                  <a:gd name="T4" fmla="*/ 0 w 68"/>
                  <a:gd name="T5" fmla="*/ 151 h 151"/>
                  <a:gd name="T6" fmla="*/ 68 w 68"/>
                  <a:gd name="T7" fmla="*/ 84 h 151"/>
                  <a:gd name="T8" fmla="*/ 68 w 68"/>
                  <a:gd name="T9" fmla="*/ 0 h 151"/>
                </a:gdLst>
                <a:ahLst/>
                <a:cxnLst>
                  <a:cxn ang="0">
                    <a:pos x="T0" y="T1"/>
                  </a:cxn>
                  <a:cxn ang="0">
                    <a:pos x="T2" y="T3"/>
                  </a:cxn>
                  <a:cxn ang="0">
                    <a:pos x="T4" y="T5"/>
                  </a:cxn>
                  <a:cxn ang="0">
                    <a:pos x="T6" y="T7"/>
                  </a:cxn>
                  <a:cxn ang="0">
                    <a:pos x="T8" y="T9"/>
                  </a:cxn>
                </a:cxnLst>
                <a:rect l="0" t="0" r="r" b="b"/>
                <a:pathLst>
                  <a:path w="68" h="151">
                    <a:moveTo>
                      <a:pt x="68" y="0"/>
                    </a:moveTo>
                    <a:lnTo>
                      <a:pt x="0" y="68"/>
                    </a:lnTo>
                    <a:lnTo>
                      <a:pt x="0" y="151"/>
                    </a:lnTo>
                    <a:lnTo>
                      <a:pt x="68" y="84"/>
                    </a:lnTo>
                    <a:lnTo>
                      <a:pt x="68"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0"/>
              <p:cNvSpPr/>
              <p:nvPr/>
            </p:nvSpPr>
            <p:spPr bwMode="auto">
              <a:xfrm>
                <a:off x="6886575" y="2570163"/>
                <a:ext cx="177800" cy="44450"/>
              </a:xfrm>
              <a:custGeom>
                <a:avLst/>
                <a:gdLst>
                  <a:gd name="T0" fmla="*/ 112 w 112"/>
                  <a:gd name="T1" fmla="*/ 0 h 28"/>
                  <a:gd name="T2" fmla="*/ 84 w 112"/>
                  <a:gd name="T3" fmla="*/ 28 h 28"/>
                  <a:gd name="T4" fmla="*/ 0 w 112"/>
                  <a:gd name="T5" fmla="*/ 28 h 28"/>
                  <a:gd name="T6" fmla="*/ 28 w 112"/>
                  <a:gd name="T7" fmla="*/ 0 h 28"/>
                  <a:gd name="T8" fmla="*/ 112 w 112"/>
                  <a:gd name="T9" fmla="*/ 0 h 28"/>
                </a:gdLst>
                <a:ahLst/>
                <a:cxnLst>
                  <a:cxn ang="0">
                    <a:pos x="T0" y="T1"/>
                  </a:cxn>
                  <a:cxn ang="0">
                    <a:pos x="T2" y="T3"/>
                  </a:cxn>
                  <a:cxn ang="0">
                    <a:pos x="T4" y="T5"/>
                  </a:cxn>
                  <a:cxn ang="0">
                    <a:pos x="T6" y="T7"/>
                  </a:cxn>
                  <a:cxn ang="0">
                    <a:pos x="T8" y="T9"/>
                  </a:cxn>
                </a:cxnLst>
                <a:rect l="0" t="0" r="r" b="b"/>
                <a:pathLst>
                  <a:path w="112" h="28">
                    <a:moveTo>
                      <a:pt x="112" y="0"/>
                    </a:moveTo>
                    <a:lnTo>
                      <a:pt x="84" y="28"/>
                    </a:lnTo>
                    <a:lnTo>
                      <a:pt x="0" y="28"/>
                    </a:lnTo>
                    <a:lnTo>
                      <a:pt x="28" y="0"/>
                    </a:lnTo>
                    <a:lnTo>
                      <a:pt x="112"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1"/>
              <p:cNvSpPr/>
              <p:nvPr/>
            </p:nvSpPr>
            <p:spPr bwMode="auto">
              <a:xfrm>
                <a:off x="6800850" y="2686050"/>
                <a:ext cx="144463" cy="14288"/>
              </a:xfrm>
              <a:custGeom>
                <a:avLst/>
                <a:gdLst>
                  <a:gd name="T0" fmla="*/ 91 w 91"/>
                  <a:gd name="T1" fmla="*/ 0 h 9"/>
                  <a:gd name="T2" fmla="*/ 83 w 91"/>
                  <a:gd name="T3" fmla="*/ 9 h 9"/>
                  <a:gd name="T4" fmla="*/ 0 w 91"/>
                  <a:gd name="T5" fmla="*/ 9 h 9"/>
                  <a:gd name="T6" fmla="*/ 9 w 91"/>
                  <a:gd name="T7" fmla="*/ 0 h 9"/>
                  <a:gd name="T8" fmla="*/ 91 w 91"/>
                  <a:gd name="T9" fmla="*/ 0 h 9"/>
                </a:gdLst>
                <a:ahLst/>
                <a:cxnLst>
                  <a:cxn ang="0">
                    <a:pos x="T0" y="T1"/>
                  </a:cxn>
                  <a:cxn ang="0">
                    <a:pos x="T2" y="T3"/>
                  </a:cxn>
                  <a:cxn ang="0">
                    <a:pos x="T4" y="T5"/>
                  </a:cxn>
                  <a:cxn ang="0">
                    <a:pos x="T6" y="T7"/>
                  </a:cxn>
                  <a:cxn ang="0">
                    <a:pos x="T8" y="T9"/>
                  </a:cxn>
                </a:cxnLst>
                <a:rect l="0" t="0" r="r" b="b"/>
                <a:pathLst>
                  <a:path w="91" h="9">
                    <a:moveTo>
                      <a:pt x="91" y="0"/>
                    </a:moveTo>
                    <a:lnTo>
                      <a:pt x="83" y="9"/>
                    </a:lnTo>
                    <a:lnTo>
                      <a:pt x="0" y="9"/>
                    </a:lnTo>
                    <a:lnTo>
                      <a:pt x="9" y="0"/>
                    </a:lnTo>
                    <a:lnTo>
                      <a:pt x="91"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2"/>
              <p:cNvSpPr/>
              <p:nvPr/>
            </p:nvSpPr>
            <p:spPr bwMode="auto">
              <a:xfrm>
                <a:off x="6980238" y="2352675"/>
                <a:ext cx="168275" cy="168275"/>
              </a:xfrm>
              <a:custGeom>
                <a:avLst/>
                <a:gdLst>
                  <a:gd name="T0" fmla="*/ 65 w 82"/>
                  <a:gd name="T1" fmla="*/ 18 h 82"/>
                  <a:gd name="T2" fmla="*/ 0 w 82"/>
                  <a:gd name="T3" fmla="*/ 18 h 82"/>
                  <a:gd name="T4" fmla="*/ 0 w 82"/>
                  <a:gd name="T5" fmla="*/ 82 h 82"/>
                  <a:gd name="T6" fmla="*/ 65 w 82"/>
                  <a:gd name="T7" fmla="*/ 82 h 82"/>
                  <a:gd name="T8" fmla="*/ 65 w 82"/>
                  <a:gd name="T9" fmla="*/ 18 h 82"/>
                </a:gdLst>
                <a:ahLst/>
                <a:cxnLst>
                  <a:cxn ang="0">
                    <a:pos x="T0" y="T1"/>
                  </a:cxn>
                  <a:cxn ang="0">
                    <a:pos x="T2" y="T3"/>
                  </a:cxn>
                  <a:cxn ang="0">
                    <a:pos x="T4" y="T5"/>
                  </a:cxn>
                  <a:cxn ang="0">
                    <a:pos x="T6" y="T7"/>
                  </a:cxn>
                  <a:cxn ang="0">
                    <a:pos x="T8" y="T9"/>
                  </a:cxn>
                </a:cxnLst>
                <a:rect l="0" t="0" r="r" b="b"/>
                <a:pathLst>
                  <a:path w="82" h="82">
                    <a:moveTo>
                      <a:pt x="65" y="18"/>
                    </a:moveTo>
                    <a:cubicBezTo>
                      <a:pt x="47" y="0"/>
                      <a:pt x="18" y="0"/>
                      <a:pt x="0" y="18"/>
                    </a:cubicBezTo>
                    <a:cubicBezTo>
                      <a:pt x="0" y="82"/>
                      <a:pt x="0" y="82"/>
                      <a:pt x="0" y="82"/>
                    </a:cubicBezTo>
                    <a:cubicBezTo>
                      <a:pt x="65" y="82"/>
                      <a:pt x="65" y="82"/>
                      <a:pt x="65" y="82"/>
                    </a:cubicBezTo>
                    <a:cubicBezTo>
                      <a:pt x="82" y="64"/>
                      <a:pt x="82" y="36"/>
                      <a:pt x="65" y="18"/>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3"/>
              <p:cNvSpPr/>
              <p:nvPr/>
            </p:nvSpPr>
            <p:spPr bwMode="auto">
              <a:xfrm>
                <a:off x="6575425" y="2508250"/>
                <a:ext cx="417513" cy="419100"/>
              </a:xfrm>
              <a:custGeom>
                <a:avLst/>
                <a:gdLst>
                  <a:gd name="T0" fmla="*/ 204 w 204"/>
                  <a:gd name="T1" fmla="*/ 4 h 205"/>
                  <a:gd name="T2" fmla="*/ 203 w 204"/>
                  <a:gd name="T3" fmla="*/ 1 h 205"/>
                  <a:gd name="T4" fmla="*/ 201 w 204"/>
                  <a:gd name="T5" fmla="*/ 0 h 205"/>
                  <a:gd name="T6" fmla="*/ 198 w 204"/>
                  <a:gd name="T7" fmla="*/ 1 h 205"/>
                  <a:gd name="T8" fmla="*/ 1 w 204"/>
                  <a:gd name="T9" fmla="*/ 199 h 205"/>
                  <a:gd name="T10" fmla="*/ 0 w 204"/>
                  <a:gd name="T11" fmla="*/ 201 h 205"/>
                  <a:gd name="T12" fmla="*/ 1 w 204"/>
                  <a:gd name="T13" fmla="*/ 204 h 205"/>
                  <a:gd name="T14" fmla="*/ 3 w 204"/>
                  <a:gd name="T15" fmla="*/ 205 h 205"/>
                  <a:gd name="T16" fmla="*/ 6 w 204"/>
                  <a:gd name="T17" fmla="*/ 204 h 205"/>
                  <a:gd name="T18" fmla="*/ 203 w 204"/>
                  <a:gd name="T19" fmla="*/ 6 h 205"/>
                  <a:gd name="T20" fmla="*/ 204 w 204"/>
                  <a:gd name="T21"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05">
                    <a:moveTo>
                      <a:pt x="204" y="4"/>
                    </a:moveTo>
                    <a:cubicBezTo>
                      <a:pt x="204" y="3"/>
                      <a:pt x="204" y="2"/>
                      <a:pt x="203" y="1"/>
                    </a:cubicBezTo>
                    <a:cubicBezTo>
                      <a:pt x="203" y="0"/>
                      <a:pt x="202" y="0"/>
                      <a:pt x="201" y="0"/>
                    </a:cubicBezTo>
                    <a:cubicBezTo>
                      <a:pt x="200" y="0"/>
                      <a:pt x="199" y="0"/>
                      <a:pt x="198" y="1"/>
                    </a:cubicBezTo>
                    <a:cubicBezTo>
                      <a:pt x="1" y="199"/>
                      <a:pt x="1" y="199"/>
                      <a:pt x="1" y="199"/>
                    </a:cubicBezTo>
                    <a:cubicBezTo>
                      <a:pt x="0" y="199"/>
                      <a:pt x="0" y="200"/>
                      <a:pt x="0" y="201"/>
                    </a:cubicBezTo>
                    <a:cubicBezTo>
                      <a:pt x="0" y="202"/>
                      <a:pt x="0" y="203"/>
                      <a:pt x="1" y="204"/>
                    </a:cubicBezTo>
                    <a:cubicBezTo>
                      <a:pt x="1" y="204"/>
                      <a:pt x="2" y="205"/>
                      <a:pt x="3" y="205"/>
                    </a:cubicBezTo>
                    <a:cubicBezTo>
                      <a:pt x="4" y="205"/>
                      <a:pt x="5" y="204"/>
                      <a:pt x="6" y="204"/>
                    </a:cubicBezTo>
                    <a:cubicBezTo>
                      <a:pt x="203" y="6"/>
                      <a:pt x="203" y="6"/>
                      <a:pt x="203" y="6"/>
                    </a:cubicBezTo>
                    <a:cubicBezTo>
                      <a:pt x="204" y="6"/>
                      <a:pt x="204" y="5"/>
                      <a:pt x="204" y="4"/>
                    </a:cubicBez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1" name="组合 350"/>
          <p:cNvGrpSpPr/>
          <p:nvPr/>
        </p:nvGrpSpPr>
        <p:grpSpPr>
          <a:xfrm>
            <a:off x="9714737" y="4414832"/>
            <a:ext cx="1300163" cy="1349375"/>
            <a:chOff x="9714737" y="4414832"/>
            <a:chExt cx="1300163" cy="1349375"/>
          </a:xfrm>
        </p:grpSpPr>
        <p:grpSp>
          <p:nvGrpSpPr>
            <p:cNvPr id="334" name="组合 333"/>
            <p:cNvGrpSpPr/>
            <p:nvPr/>
          </p:nvGrpSpPr>
          <p:grpSpPr>
            <a:xfrm>
              <a:off x="9952862" y="5651495"/>
              <a:ext cx="711200" cy="112712"/>
              <a:chOff x="9952862" y="5651495"/>
              <a:chExt cx="711200" cy="112712"/>
            </a:xfrm>
          </p:grpSpPr>
          <p:sp>
            <p:nvSpPr>
              <p:cNvPr id="181" name="Freeform 171"/>
              <p:cNvSpPr>
                <a:spLocks noEditPoints="1"/>
              </p:cNvSpPr>
              <p:nvPr/>
            </p:nvSpPr>
            <p:spPr bwMode="auto">
              <a:xfrm>
                <a:off x="9952862" y="5651495"/>
                <a:ext cx="58738" cy="87313"/>
              </a:xfrm>
              <a:custGeom>
                <a:avLst/>
                <a:gdLst>
                  <a:gd name="T0" fmla="*/ 16 w 29"/>
                  <a:gd name="T1" fmla="*/ 0 h 42"/>
                  <a:gd name="T2" fmla="*/ 0 w 29"/>
                  <a:gd name="T3" fmla="*/ 0 h 42"/>
                  <a:gd name="T4" fmla="*/ 0 w 29"/>
                  <a:gd name="T5" fmla="*/ 42 h 42"/>
                  <a:gd name="T6" fmla="*/ 4 w 29"/>
                  <a:gd name="T7" fmla="*/ 42 h 42"/>
                  <a:gd name="T8" fmla="*/ 4 w 29"/>
                  <a:gd name="T9" fmla="*/ 24 h 42"/>
                  <a:gd name="T10" fmla="*/ 16 w 29"/>
                  <a:gd name="T11" fmla="*/ 24 h 42"/>
                  <a:gd name="T12" fmla="*/ 29 w 29"/>
                  <a:gd name="T13" fmla="*/ 12 h 42"/>
                  <a:gd name="T14" fmla="*/ 16 w 29"/>
                  <a:gd name="T15" fmla="*/ 0 h 42"/>
                  <a:gd name="T16" fmla="*/ 16 w 29"/>
                  <a:gd name="T17" fmla="*/ 21 h 42"/>
                  <a:gd name="T18" fmla="*/ 4 w 29"/>
                  <a:gd name="T19" fmla="*/ 21 h 42"/>
                  <a:gd name="T20" fmla="*/ 4 w 29"/>
                  <a:gd name="T21" fmla="*/ 3 h 42"/>
                  <a:gd name="T22" fmla="*/ 16 w 29"/>
                  <a:gd name="T23" fmla="*/ 3 h 42"/>
                  <a:gd name="T24" fmla="*/ 25 w 29"/>
                  <a:gd name="T25" fmla="*/ 12 h 42"/>
                  <a:gd name="T26" fmla="*/ 16 w 29"/>
                  <a:gd name="T2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2">
                    <a:moveTo>
                      <a:pt x="16" y="0"/>
                    </a:moveTo>
                    <a:cubicBezTo>
                      <a:pt x="0" y="0"/>
                      <a:pt x="0" y="0"/>
                      <a:pt x="0" y="0"/>
                    </a:cubicBezTo>
                    <a:cubicBezTo>
                      <a:pt x="0" y="42"/>
                      <a:pt x="0" y="42"/>
                      <a:pt x="0" y="42"/>
                    </a:cubicBezTo>
                    <a:cubicBezTo>
                      <a:pt x="4" y="42"/>
                      <a:pt x="4" y="42"/>
                      <a:pt x="4" y="42"/>
                    </a:cubicBezTo>
                    <a:cubicBezTo>
                      <a:pt x="4" y="24"/>
                      <a:pt x="4" y="24"/>
                      <a:pt x="4" y="24"/>
                    </a:cubicBezTo>
                    <a:cubicBezTo>
                      <a:pt x="16" y="24"/>
                      <a:pt x="16" y="24"/>
                      <a:pt x="16" y="24"/>
                    </a:cubicBezTo>
                    <a:cubicBezTo>
                      <a:pt x="24" y="24"/>
                      <a:pt x="29" y="19"/>
                      <a:pt x="29" y="12"/>
                    </a:cubicBezTo>
                    <a:cubicBezTo>
                      <a:pt x="29" y="5"/>
                      <a:pt x="24" y="0"/>
                      <a:pt x="16" y="0"/>
                    </a:cubicBezTo>
                    <a:close/>
                    <a:moveTo>
                      <a:pt x="16" y="21"/>
                    </a:moveTo>
                    <a:cubicBezTo>
                      <a:pt x="4" y="21"/>
                      <a:pt x="4" y="21"/>
                      <a:pt x="4" y="21"/>
                    </a:cubicBezTo>
                    <a:cubicBezTo>
                      <a:pt x="4" y="3"/>
                      <a:pt x="4" y="3"/>
                      <a:pt x="4" y="3"/>
                    </a:cubicBezTo>
                    <a:cubicBezTo>
                      <a:pt x="16" y="3"/>
                      <a:pt x="16" y="3"/>
                      <a:pt x="16" y="3"/>
                    </a:cubicBezTo>
                    <a:cubicBezTo>
                      <a:pt x="21" y="3"/>
                      <a:pt x="25" y="7"/>
                      <a:pt x="25" y="12"/>
                    </a:cubicBezTo>
                    <a:cubicBezTo>
                      <a:pt x="25" y="17"/>
                      <a:pt x="21" y="21"/>
                      <a:pt x="16" y="2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2" name="Freeform 172"/>
              <p:cNvSpPr/>
              <p:nvPr/>
            </p:nvSpPr>
            <p:spPr bwMode="auto">
              <a:xfrm>
                <a:off x="10027475" y="5651495"/>
                <a:ext cx="49213" cy="87313"/>
              </a:xfrm>
              <a:custGeom>
                <a:avLst/>
                <a:gdLst>
                  <a:gd name="T0" fmla="*/ 14 w 24"/>
                  <a:gd name="T1" fmla="*/ 11 h 42"/>
                  <a:gd name="T2" fmla="*/ 3 w 24"/>
                  <a:gd name="T3" fmla="*/ 16 h 42"/>
                  <a:gd name="T4" fmla="*/ 3 w 24"/>
                  <a:gd name="T5" fmla="*/ 0 h 42"/>
                  <a:gd name="T6" fmla="*/ 0 w 24"/>
                  <a:gd name="T7" fmla="*/ 0 h 42"/>
                  <a:gd name="T8" fmla="*/ 0 w 24"/>
                  <a:gd name="T9" fmla="*/ 42 h 42"/>
                  <a:gd name="T10" fmla="*/ 3 w 24"/>
                  <a:gd name="T11" fmla="*/ 42 h 42"/>
                  <a:gd name="T12" fmla="*/ 3 w 24"/>
                  <a:gd name="T13" fmla="*/ 19 h 42"/>
                  <a:gd name="T14" fmla="*/ 13 w 24"/>
                  <a:gd name="T15" fmla="*/ 14 h 42"/>
                  <a:gd name="T16" fmla="*/ 20 w 24"/>
                  <a:gd name="T17" fmla="*/ 21 h 42"/>
                  <a:gd name="T18" fmla="*/ 20 w 24"/>
                  <a:gd name="T19" fmla="*/ 42 h 42"/>
                  <a:gd name="T20" fmla="*/ 24 w 24"/>
                  <a:gd name="T21" fmla="*/ 42 h 42"/>
                  <a:gd name="T22" fmla="*/ 24 w 24"/>
                  <a:gd name="T23" fmla="*/ 20 h 42"/>
                  <a:gd name="T24" fmla="*/ 14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4" y="11"/>
                    </a:moveTo>
                    <a:cubicBezTo>
                      <a:pt x="10" y="11"/>
                      <a:pt x="5" y="13"/>
                      <a:pt x="3" y="16"/>
                    </a:cubicBezTo>
                    <a:cubicBezTo>
                      <a:pt x="3" y="0"/>
                      <a:pt x="3" y="0"/>
                      <a:pt x="3" y="0"/>
                    </a:cubicBezTo>
                    <a:cubicBezTo>
                      <a:pt x="0" y="0"/>
                      <a:pt x="0" y="0"/>
                      <a:pt x="0" y="0"/>
                    </a:cubicBezTo>
                    <a:cubicBezTo>
                      <a:pt x="0" y="42"/>
                      <a:pt x="0" y="42"/>
                      <a:pt x="0" y="42"/>
                    </a:cubicBezTo>
                    <a:cubicBezTo>
                      <a:pt x="3" y="42"/>
                      <a:pt x="3" y="42"/>
                      <a:pt x="3" y="42"/>
                    </a:cubicBezTo>
                    <a:cubicBezTo>
                      <a:pt x="3" y="19"/>
                      <a:pt x="3" y="19"/>
                      <a:pt x="3" y="19"/>
                    </a:cubicBezTo>
                    <a:cubicBezTo>
                      <a:pt x="5" y="16"/>
                      <a:pt x="9" y="14"/>
                      <a:pt x="13" y="14"/>
                    </a:cubicBezTo>
                    <a:cubicBezTo>
                      <a:pt x="17" y="14"/>
                      <a:pt x="20" y="15"/>
                      <a:pt x="20" y="21"/>
                    </a:cubicBezTo>
                    <a:cubicBezTo>
                      <a:pt x="20" y="42"/>
                      <a:pt x="20" y="42"/>
                      <a:pt x="20" y="42"/>
                    </a:cubicBezTo>
                    <a:cubicBezTo>
                      <a:pt x="24" y="42"/>
                      <a:pt x="24" y="42"/>
                      <a:pt x="24" y="42"/>
                    </a:cubicBezTo>
                    <a:cubicBezTo>
                      <a:pt x="24" y="20"/>
                      <a:pt x="24" y="20"/>
                      <a:pt x="24" y="20"/>
                    </a:cubicBezTo>
                    <a:cubicBezTo>
                      <a:pt x="24" y="13"/>
                      <a:pt x="20" y="11"/>
                      <a:pt x="14"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3" name="Freeform 173"/>
              <p:cNvSpPr>
                <a:spLocks noEditPoints="1"/>
              </p:cNvSpPr>
              <p:nvPr/>
            </p:nvSpPr>
            <p:spPr bwMode="auto">
              <a:xfrm>
                <a:off x="10094150" y="5675307"/>
                <a:ext cx="60325"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6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4" name="Freeform 174"/>
              <p:cNvSpPr/>
              <p:nvPr/>
            </p:nvSpPr>
            <p:spPr bwMode="auto">
              <a:xfrm>
                <a:off x="10162412" y="5657845"/>
                <a:ext cx="34925" cy="82550"/>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1 w 17"/>
                  <a:gd name="T27" fmla="*/ 40 h 40"/>
                  <a:gd name="T28" fmla="*/ 17 w 17"/>
                  <a:gd name="T29" fmla="*/ 38 h 40"/>
                  <a:gd name="T30" fmla="*/ 15 w 17"/>
                  <a:gd name="T31" fmla="*/ 36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7" y="38"/>
                    </a:cubicBezTo>
                    <a:cubicBezTo>
                      <a:pt x="15" y="36"/>
                      <a:pt x="15" y="36"/>
                      <a:pt x="15" y="36"/>
                    </a:cubicBezTo>
                    <a:cubicBezTo>
                      <a:pt x="15" y="36"/>
                      <a:pt x="13"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5" name="Freeform 175"/>
              <p:cNvSpPr>
                <a:spLocks noEditPoints="1"/>
              </p:cNvSpPr>
              <p:nvPr/>
            </p:nvSpPr>
            <p:spPr bwMode="auto">
              <a:xfrm>
                <a:off x="10203687" y="5675307"/>
                <a:ext cx="61913"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7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3" y="3"/>
                      <a:pt x="27" y="9"/>
                      <a:pt x="27" y="16"/>
                    </a:cubicBezTo>
                    <a:cubicBezTo>
                      <a:pt x="27" y="23"/>
                      <a:pt x="23"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6" name="Freeform 176"/>
              <p:cNvSpPr>
                <a:spLocks noEditPoints="1"/>
              </p:cNvSpPr>
              <p:nvPr/>
            </p:nvSpPr>
            <p:spPr bwMode="auto">
              <a:xfrm>
                <a:off x="10279887" y="5675307"/>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4 w 28"/>
                  <a:gd name="T31" fmla="*/ 29 h 44"/>
                  <a:gd name="T32" fmla="*/ 4 w 28"/>
                  <a:gd name="T33" fmla="*/ 16 h 44"/>
                  <a:gd name="T34" fmla="*/ 14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8" y="32"/>
                      <a:pt x="22" y="29"/>
                      <a:pt x="25" y="26"/>
                    </a:cubicBezTo>
                    <a:cubicBezTo>
                      <a:pt x="25" y="31"/>
                      <a:pt x="25" y="31"/>
                      <a:pt x="25" y="31"/>
                    </a:cubicBezTo>
                    <a:cubicBezTo>
                      <a:pt x="25" y="38"/>
                      <a:pt x="20" y="41"/>
                      <a:pt x="14" y="41"/>
                    </a:cubicBezTo>
                    <a:cubicBezTo>
                      <a:pt x="9" y="41"/>
                      <a:pt x="6" y="40"/>
                      <a:pt x="4" y="36"/>
                    </a:cubicBezTo>
                    <a:cubicBezTo>
                      <a:pt x="2" y="39"/>
                      <a:pt x="2" y="39"/>
                      <a:pt x="2" y="39"/>
                    </a:cubicBezTo>
                    <a:cubicBezTo>
                      <a:pt x="5"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4" y="29"/>
                    </a:cubicBezTo>
                    <a:cubicBezTo>
                      <a:pt x="8" y="29"/>
                      <a:pt x="4" y="23"/>
                      <a:pt x="4" y="16"/>
                    </a:cubicBezTo>
                    <a:cubicBezTo>
                      <a:pt x="4" y="8"/>
                      <a:pt x="8" y="3"/>
                      <a:pt x="14"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7" name="Freeform 177"/>
              <p:cNvSpPr/>
              <p:nvPr/>
            </p:nvSpPr>
            <p:spPr bwMode="auto">
              <a:xfrm>
                <a:off x="10357675" y="5675307"/>
                <a:ext cx="28575" cy="63500"/>
              </a:xfrm>
              <a:custGeom>
                <a:avLst/>
                <a:gdLst>
                  <a:gd name="T0" fmla="*/ 4 w 14"/>
                  <a:gd name="T1" fmla="*/ 6 h 31"/>
                  <a:gd name="T2" fmla="*/ 4 w 14"/>
                  <a:gd name="T3" fmla="*/ 0 h 31"/>
                  <a:gd name="T4" fmla="*/ 0 w 14"/>
                  <a:gd name="T5" fmla="*/ 0 h 31"/>
                  <a:gd name="T6" fmla="*/ 0 w 14"/>
                  <a:gd name="T7" fmla="*/ 31 h 31"/>
                  <a:gd name="T8" fmla="*/ 4 w 14"/>
                  <a:gd name="T9" fmla="*/ 31 h 31"/>
                  <a:gd name="T10" fmla="*/ 4 w 14"/>
                  <a:gd name="T11" fmla="*/ 9 h 31"/>
                  <a:gd name="T12" fmla="*/ 12 w 14"/>
                  <a:gd name="T13" fmla="*/ 3 h 31"/>
                  <a:gd name="T14" fmla="*/ 14 w 14"/>
                  <a:gd name="T15" fmla="*/ 3 h 31"/>
                  <a:gd name="T16" fmla="*/ 14 w 14"/>
                  <a:gd name="T17" fmla="*/ 0 h 31"/>
                  <a:gd name="T18" fmla="*/ 4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4" y="6"/>
                    </a:moveTo>
                    <a:cubicBezTo>
                      <a:pt x="4" y="0"/>
                      <a:pt x="4" y="0"/>
                      <a:pt x="4" y="0"/>
                    </a:cubicBezTo>
                    <a:cubicBezTo>
                      <a:pt x="0" y="0"/>
                      <a:pt x="0" y="0"/>
                      <a:pt x="0" y="0"/>
                    </a:cubicBezTo>
                    <a:cubicBezTo>
                      <a:pt x="0" y="31"/>
                      <a:pt x="0" y="31"/>
                      <a:pt x="0" y="31"/>
                    </a:cubicBezTo>
                    <a:cubicBezTo>
                      <a:pt x="4" y="31"/>
                      <a:pt x="4" y="31"/>
                      <a:pt x="4" y="31"/>
                    </a:cubicBezTo>
                    <a:cubicBezTo>
                      <a:pt x="4" y="9"/>
                      <a:pt x="4" y="9"/>
                      <a:pt x="4" y="9"/>
                    </a:cubicBezTo>
                    <a:cubicBezTo>
                      <a:pt x="5" y="6"/>
                      <a:pt x="9" y="3"/>
                      <a:pt x="12" y="3"/>
                    </a:cubicBezTo>
                    <a:cubicBezTo>
                      <a:pt x="13" y="3"/>
                      <a:pt x="13" y="3"/>
                      <a:pt x="14" y="3"/>
                    </a:cubicBezTo>
                    <a:cubicBezTo>
                      <a:pt x="14" y="0"/>
                      <a:pt x="14" y="0"/>
                      <a:pt x="14" y="0"/>
                    </a:cubicBezTo>
                    <a:cubicBezTo>
                      <a:pt x="10" y="0"/>
                      <a:pt x="6" y="2"/>
                      <a:pt x="4"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8" name="Freeform 178"/>
              <p:cNvSpPr>
                <a:spLocks noEditPoints="1"/>
              </p:cNvSpPr>
              <p:nvPr/>
            </p:nvSpPr>
            <p:spPr bwMode="auto">
              <a:xfrm>
                <a:off x="10395775" y="5675307"/>
                <a:ext cx="52388" cy="65088"/>
              </a:xfrm>
              <a:custGeom>
                <a:avLst/>
                <a:gdLst>
                  <a:gd name="T0" fmla="*/ 13 w 25"/>
                  <a:gd name="T1" fmla="*/ 0 h 32"/>
                  <a:gd name="T2" fmla="*/ 1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3 w 25"/>
                  <a:gd name="T27" fmla="*/ 0 h 32"/>
                  <a:gd name="T28" fmla="*/ 21 w 25"/>
                  <a:gd name="T29" fmla="*/ 25 h 32"/>
                  <a:gd name="T30" fmla="*/ 12 w 25"/>
                  <a:gd name="T31" fmla="*/ 29 h 32"/>
                  <a:gd name="T32" fmla="*/ 3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3" y="0"/>
                    </a:moveTo>
                    <a:cubicBezTo>
                      <a:pt x="8" y="0"/>
                      <a:pt x="5" y="1"/>
                      <a:pt x="1" y="5"/>
                    </a:cubicBezTo>
                    <a:cubicBezTo>
                      <a:pt x="3" y="7"/>
                      <a:pt x="3" y="7"/>
                      <a:pt x="3" y="7"/>
                    </a:cubicBezTo>
                    <a:cubicBezTo>
                      <a:pt x="6" y="4"/>
                      <a:pt x="9" y="2"/>
                      <a:pt x="13" y="2"/>
                    </a:cubicBezTo>
                    <a:cubicBezTo>
                      <a:pt x="17" y="2"/>
                      <a:pt x="21" y="5"/>
                      <a:pt x="21" y="10"/>
                    </a:cubicBezTo>
                    <a:cubicBezTo>
                      <a:pt x="21" y="16"/>
                      <a:pt x="21" y="16"/>
                      <a:pt x="21" y="16"/>
                    </a:cubicBezTo>
                    <a:cubicBezTo>
                      <a:pt x="19"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5" y="31"/>
                      <a:pt x="25" y="31"/>
                      <a:pt x="25" y="31"/>
                    </a:cubicBezTo>
                    <a:cubicBezTo>
                      <a:pt x="25" y="9"/>
                      <a:pt x="25" y="9"/>
                      <a:pt x="25" y="9"/>
                    </a:cubicBezTo>
                    <a:cubicBezTo>
                      <a:pt x="25" y="3"/>
                      <a:pt x="20" y="0"/>
                      <a:pt x="13" y="0"/>
                    </a:cubicBezTo>
                    <a:close/>
                    <a:moveTo>
                      <a:pt x="21" y="25"/>
                    </a:moveTo>
                    <a:cubicBezTo>
                      <a:pt x="19" y="28"/>
                      <a:pt x="16" y="29"/>
                      <a:pt x="12" y="29"/>
                    </a:cubicBezTo>
                    <a:cubicBezTo>
                      <a:pt x="7" y="29"/>
                      <a:pt x="3" y="26"/>
                      <a:pt x="3" y="22"/>
                    </a:cubicBezTo>
                    <a:cubicBezTo>
                      <a:pt x="3"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89" name="Freeform 179"/>
              <p:cNvSpPr>
                <a:spLocks noEditPoints="1"/>
              </p:cNvSpPr>
              <p:nvPr/>
            </p:nvSpPr>
            <p:spPr bwMode="auto">
              <a:xfrm>
                <a:off x="10467212" y="5675307"/>
                <a:ext cx="58738" cy="87313"/>
              </a:xfrm>
              <a:custGeom>
                <a:avLst/>
                <a:gdLst>
                  <a:gd name="T0" fmla="*/ 14 w 28"/>
                  <a:gd name="T1" fmla="*/ 0 h 43"/>
                  <a:gd name="T2" fmla="*/ 3 w 28"/>
                  <a:gd name="T3" fmla="*/ 5 h 43"/>
                  <a:gd name="T4" fmla="*/ 3 w 28"/>
                  <a:gd name="T5" fmla="*/ 0 h 43"/>
                  <a:gd name="T6" fmla="*/ 0 w 28"/>
                  <a:gd name="T7" fmla="*/ 0 h 43"/>
                  <a:gd name="T8" fmla="*/ 0 w 28"/>
                  <a:gd name="T9" fmla="*/ 43 h 43"/>
                  <a:gd name="T10" fmla="*/ 3 w 28"/>
                  <a:gd name="T11" fmla="*/ 43 h 43"/>
                  <a:gd name="T12" fmla="*/ 3 w 28"/>
                  <a:gd name="T13" fmla="*/ 26 h 43"/>
                  <a:gd name="T14" fmla="*/ 14 w 28"/>
                  <a:gd name="T15" fmla="*/ 32 h 43"/>
                  <a:gd name="T16" fmla="*/ 28 w 28"/>
                  <a:gd name="T17" fmla="*/ 16 h 43"/>
                  <a:gd name="T18" fmla="*/ 14 w 28"/>
                  <a:gd name="T19" fmla="*/ 0 h 43"/>
                  <a:gd name="T20" fmla="*/ 13 w 28"/>
                  <a:gd name="T21" fmla="*/ 29 h 43"/>
                  <a:gd name="T22" fmla="*/ 3 w 28"/>
                  <a:gd name="T23" fmla="*/ 23 h 43"/>
                  <a:gd name="T24" fmla="*/ 3 w 28"/>
                  <a:gd name="T25" fmla="*/ 8 h 43"/>
                  <a:gd name="T26" fmla="*/ 13 w 28"/>
                  <a:gd name="T27" fmla="*/ 3 h 43"/>
                  <a:gd name="T28" fmla="*/ 24 w 28"/>
                  <a:gd name="T29" fmla="*/ 16 h 43"/>
                  <a:gd name="T30" fmla="*/ 13 w 28"/>
                  <a:gd name="T31"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14" y="0"/>
                    </a:moveTo>
                    <a:cubicBezTo>
                      <a:pt x="9" y="0"/>
                      <a:pt x="5" y="2"/>
                      <a:pt x="3" y="5"/>
                    </a:cubicBezTo>
                    <a:cubicBezTo>
                      <a:pt x="3" y="0"/>
                      <a:pt x="3" y="0"/>
                      <a:pt x="3" y="0"/>
                    </a:cubicBezTo>
                    <a:cubicBezTo>
                      <a:pt x="0" y="0"/>
                      <a:pt x="0" y="0"/>
                      <a:pt x="0" y="0"/>
                    </a:cubicBezTo>
                    <a:cubicBezTo>
                      <a:pt x="0" y="43"/>
                      <a:pt x="0" y="43"/>
                      <a:pt x="0" y="43"/>
                    </a:cubicBezTo>
                    <a:cubicBezTo>
                      <a:pt x="3" y="43"/>
                      <a:pt x="3" y="43"/>
                      <a:pt x="3" y="43"/>
                    </a:cubicBezTo>
                    <a:cubicBezTo>
                      <a:pt x="3" y="26"/>
                      <a:pt x="3" y="26"/>
                      <a:pt x="3" y="26"/>
                    </a:cubicBezTo>
                    <a:cubicBezTo>
                      <a:pt x="6" y="30"/>
                      <a:pt x="10" y="32"/>
                      <a:pt x="14" y="32"/>
                    </a:cubicBezTo>
                    <a:cubicBezTo>
                      <a:pt x="22" y="32"/>
                      <a:pt x="28" y="26"/>
                      <a:pt x="28" y="16"/>
                    </a:cubicBezTo>
                    <a:cubicBezTo>
                      <a:pt x="28" y="6"/>
                      <a:pt x="22" y="0"/>
                      <a:pt x="14" y="0"/>
                    </a:cubicBezTo>
                    <a:close/>
                    <a:moveTo>
                      <a:pt x="13" y="29"/>
                    </a:moveTo>
                    <a:cubicBezTo>
                      <a:pt x="9" y="29"/>
                      <a:pt x="5" y="26"/>
                      <a:pt x="3" y="23"/>
                    </a:cubicBezTo>
                    <a:cubicBezTo>
                      <a:pt x="3" y="8"/>
                      <a:pt x="3" y="8"/>
                      <a:pt x="3" y="8"/>
                    </a:cubicBezTo>
                    <a:cubicBezTo>
                      <a:pt x="5" y="5"/>
                      <a:pt x="9" y="3"/>
                      <a:pt x="13" y="3"/>
                    </a:cubicBezTo>
                    <a:cubicBezTo>
                      <a:pt x="20" y="3"/>
                      <a:pt x="24" y="8"/>
                      <a:pt x="24" y="16"/>
                    </a:cubicBezTo>
                    <a:cubicBezTo>
                      <a:pt x="24" y="23"/>
                      <a:pt x="20" y="29"/>
                      <a:pt x="13"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90" name="Freeform 180"/>
              <p:cNvSpPr/>
              <p:nvPr/>
            </p:nvSpPr>
            <p:spPr bwMode="auto">
              <a:xfrm>
                <a:off x="10541825" y="5651495"/>
                <a:ext cx="49213" cy="87313"/>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5"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91" name="Freeform 181"/>
              <p:cNvSpPr/>
              <p:nvPr/>
            </p:nvSpPr>
            <p:spPr bwMode="auto">
              <a:xfrm>
                <a:off x="10603737" y="5675307"/>
                <a:ext cx="60325" cy="88900"/>
              </a:xfrm>
              <a:custGeom>
                <a:avLst/>
                <a:gdLst>
                  <a:gd name="T0" fmla="*/ 26 w 30"/>
                  <a:gd name="T1" fmla="*/ 0 h 44"/>
                  <a:gd name="T2" fmla="*/ 15 w 30"/>
                  <a:gd name="T3" fmla="*/ 27 h 44"/>
                  <a:gd name="T4" fmla="*/ 4 w 30"/>
                  <a:gd name="T5" fmla="*/ 0 h 44"/>
                  <a:gd name="T6" fmla="*/ 0 w 30"/>
                  <a:gd name="T7" fmla="*/ 0 h 44"/>
                  <a:gd name="T8" fmla="*/ 13 w 30"/>
                  <a:gd name="T9" fmla="*/ 31 h 44"/>
                  <a:gd name="T10" fmla="*/ 11 w 30"/>
                  <a:gd name="T11" fmla="*/ 37 h 44"/>
                  <a:gd name="T12" fmla="*/ 6 w 30"/>
                  <a:gd name="T13" fmla="*/ 41 h 44"/>
                  <a:gd name="T14" fmla="*/ 3 w 30"/>
                  <a:gd name="T15" fmla="*/ 40 h 44"/>
                  <a:gd name="T16" fmla="*/ 3 w 30"/>
                  <a:gd name="T17" fmla="*/ 43 h 44"/>
                  <a:gd name="T18" fmla="*/ 6 w 30"/>
                  <a:gd name="T19" fmla="*/ 44 h 44"/>
                  <a:gd name="T20" fmla="*/ 14 w 30"/>
                  <a:gd name="T21" fmla="*/ 38 h 44"/>
                  <a:gd name="T22" fmla="*/ 30 w 30"/>
                  <a:gd name="T23" fmla="*/ 0 h 44"/>
                  <a:gd name="T24" fmla="*/ 26 w 30"/>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4">
                    <a:moveTo>
                      <a:pt x="26" y="0"/>
                    </a:moveTo>
                    <a:cubicBezTo>
                      <a:pt x="15" y="27"/>
                      <a:pt x="15" y="27"/>
                      <a:pt x="15" y="27"/>
                    </a:cubicBezTo>
                    <a:cubicBezTo>
                      <a:pt x="4" y="0"/>
                      <a:pt x="4" y="0"/>
                      <a:pt x="4" y="0"/>
                    </a:cubicBezTo>
                    <a:cubicBezTo>
                      <a:pt x="0" y="0"/>
                      <a:pt x="0" y="0"/>
                      <a:pt x="0" y="0"/>
                    </a:cubicBezTo>
                    <a:cubicBezTo>
                      <a:pt x="13" y="31"/>
                      <a:pt x="13" y="31"/>
                      <a:pt x="13" y="31"/>
                    </a:cubicBezTo>
                    <a:cubicBezTo>
                      <a:pt x="11" y="37"/>
                      <a:pt x="11" y="37"/>
                      <a:pt x="11" y="37"/>
                    </a:cubicBezTo>
                    <a:cubicBezTo>
                      <a:pt x="9" y="40"/>
                      <a:pt x="8" y="41"/>
                      <a:pt x="6" y="41"/>
                    </a:cubicBezTo>
                    <a:cubicBezTo>
                      <a:pt x="5" y="41"/>
                      <a:pt x="4" y="41"/>
                      <a:pt x="3" y="40"/>
                    </a:cubicBezTo>
                    <a:cubicBezTo>
                      <a:pt x="3" y="43"/>
                      <a:pt x="3" y="43"/>
                      <a:pt x="3" y="43"/>
                    </a:cubicBezTo>
                    <a:cubicBezTo>
                      <a:pt x="4" y="44"/>
                      <a:pt x="5" y="44"/>
                      <a:pt x="6" y="44"/>
                    </a:cubicBezTo>
                    <a:cubicBezTo>
                      <a:pt x="10" y="44"/>
                      <a:pt x="12" y="42"/>
                      <a:pt x="14" y="38"/>
                    </a:cubicBezTo>
                    <a:cubicBezTo>
                      <a:pt x="30" y="0"/>
                      <a:pt x="30" y="0"/>
                      <a:pt x="30" y="0"/>
                    </a:cubicBezTo>
                    <a:lnTo>
                      <a:pt x="26"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343" name="组合 342"/>
            <p:cNvGrpSpPr/>
            <p:nvPr/>
          </p:nvGrpSpPr>
          <p:grpSpPr>
            <a:xfrm>
              <a:off x="9714737" y="4414832"/>
              <a:ext cx="1300163" cy="1185863"/>
              <a:chOff x="9714737" y="4414832"/>
              <a:chExt cx="1300163" cy="1185863"/>
            </a:xfrm>
          </p:grpSpPr>
          <p:sp>
            <p:nvSpPr>
              <p:cNvPr id="192" name="Oval 182"/>
              <p:cNvSpPr>
                <a:spLocks noChangeArrowheads="1"/>
              </p:cNvSpPr>
              <p:nvPr/>
            </p:nvSpPr>
            <p:spPr bwMode="auto">
              <a:xfrm>
                <a:off x="9714737" y="4414832"/>
                <a:ext cx="1187450"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Rectangle 183"/>
              <p:cNvSpPr>
                <a:spLocks noChangeArrowheads="1"/>
              </p:cNvSpPr>
              <p:nvPr/>
            </p:nvSpPr>
            <p:spPr bwMode="auto">
              <a:xfrm>
                <a:off x="10721212" y="50736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84"/>
              <p:cNvSpPr>
                <a:spLocks noChangeArrowheads="1"/>
              </p:cNvSpPr>
              <p:nvPr/>
            </p:nvSpPr>
            <p:spPr bwMode="auto">
              <a:xfrm>
                <a:off x="10773600" y="5060945"/>
                <a:ext cx="39688" cy="12700"/>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185"/>
              <p:cNvSpPr>
                <a:spLocks noChangeArrowheads="1"/>
              </p:cNvSpPr>
              <p:nvPr/>
            </p:nvSpPr>
            <p:spPr bwMode="auto">
              <a:xfrm>
                <a:off x="10721212" y="52514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Rectangle 186"/>
              <p:cNvSpPr>
                <a:spLocks noChangeArrowheads="1"/>
              </p:cNvSpPr>
              <p:nvPr/>
            </p:nvSpPr>
            <p:spPr bwMode="auto">
              <a:xfrm>
                <a:off x="10732325" y="5094282"/>
                <a:ext cx="122238" cy="157163"/>
              </a:xfrm>
              <a:prstGeom prst="rect">
                <a:avLst/>
              </a:prstGeom>
              <a:solidFill>
                <a:srgbClr val="FFD5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7" name="Rectangle 187"/>
              <p:cNvSpPr>
                <a:spLocks noChangeArrowheads="1"/>
              </p:cNvSpPr>
              <p:nvPr/>
            </p:nvSpPr>
            <p:spPr bwMode="auto">
              <a:xfrm>
                <a:off x="10745025" y="5094282"/>
                <a:ext cx="19050" cy="157163"/>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Freeform 188"/>
              <p:cNvSpPr>
                <a:spLocks noEditPoints="1"/>
              </p:cNvSpPr>
              <p:nvPr/>
            </p:nvSpPr>
            <p:spPr bwMode="auto">
              <a:xfrm>
                <a:off x="10854562" y="5102220"/>
                <a:ext cx="160338" cy="139700"/>
              </a:xfrm>
              <a:custGeom>
                <a:avLst/>
                <a:gdLst>
                  <a:gd name="T0" fmla="*/ 76 w 78"/>
                  <a:gd name="T1" fmla="*/ 2 h 68"/>
                  <a:gd name="T2" fmla="*/ 73 w 78"/>
                  <a:gd name="T3" fmla="*/ 0 h 68"/>
                  <a:gd name="T4" fmla="*/ 0 w 78"/>
                  <a:gd name="T5" fmla="*/ 0 h 68"/>
                  <a:gd name="T6" fmla="*/ 0 w 78"/>
                  <a:gd name="T7" fmla="*/ 68 h 68"/>
                  <a:gd name="T8" fmla="*/ 34 w 78"/>
                  <a:gd name="T9" fmla="*/ 68 h 68"/>
                  <a:gd name="T10" fmla="*/ 38 w 78"/>
                  <a:gd name="T11" fmla="*/ 67 h 68"/>
                  <a:gd name="T12" fmla="*/ 41 w 78"/>
                  <a:gd name="T13" fmla="*/ 65 h 68"/>
                  <a:gd name="T14" fmla="*/ 56 w 78"/>
                  <a:gd name="T15" fmla="*/ 43 h 68"/>
                  <a:gd name="T16" fmla="*/ 59 w 78"/>
                  <a:gd name="T17" fmla="*/ 41 h 68"/>
                  <a:gd name="T18" fmla="*/ 63 w 78"/>
                  <a:gd name="T19" fmla="*/ 40 h 68"/>
                  <a:gd name="T20" fmla="*/ 73 w 78"/>
                  <a:gd name="T21" fmla="*/ 40 h 68"/>
                  <a:gd name="T22" fmla="*/ 76 w 78"/>
                  <a:gd name="T23" fmla="*/ 38 h 68"/>
                  <a:gd name="T24" fmla="*/ 78 w 78"/>
                  <a:gd name="T25" fmla="*/ 34 h 68"/>
                  <a:gd name="T26" fmla="*/ 78 w 78"/>
                  <a:gd name="T27" fmla="*/ 6 h 68"/>
                  <a:gd name="T28" fmla="*/ 76 w 78"/>
                  <a:gd name="T29" fmla="*/ 2 h 68"/>
                  <a:gd name="T30" fmla="*/ 10 w 78"/>
                  <a:gd name="T31" fmla="*/ 65 h 68"/>
                  <a:gd name="T32" fmla="*/ 5 w 78"/>
                  <a:gd name="T33" fmla="*/ 65 h 68"/>
                  <a:gd name="T34" fmla="*/ 5 w 78"/>
                  <a:gd name="T35" fmla="*/ 58 h 68"/>
                  <a:gd name="T36" fmla="*/ 10 w 78"/>
                  <a:gd name="T37" fmla="*/ 58 h 68"/>
                  <a:gd name="T38" fmla="*/ 10 w 78"/>
                  <a:gd name="T39" fmla="*/ 65 h 68"/>
                  <a:gd name="T40" fmla="*/ 10 w 78"/>
                  <a:gd name="T41" fmla="*/ 11 h 68"/>
                  <a:gd name="T42" fmla="*/ 5 w 78"/>
                  <a:gd name="T43" fmla="*/ 11 h 68"/>
                  <a:gd name="T44" fmla="*/ 5 w 78"/>
                  <a:gd name="T45" fmla="*/ 4 h 68"/>
                  <a:gd name="T46" fmla="*/ 10 w 78"/>
                  <a:gd name="T47" fmla="*/ 4 h 68"/>
                  <a:gd name="T48" fmla="*/ 10 w 78"/>
                  <a:gd name="T49" fmla="*/ 11 h 68"/>
                  <a:gd name="T50" fmla="*/ 22 w 78"/>
                  <a:gd name="T51" fmla="*/ 65 h 68"/>
                  <a:gd name="T52" fmla="*/ 16 w 78"/>
                  <a:gd name="T53" fmla="*/ 65 h 68"/>
                  <a:gd name="T54" fmla="*/ 16 w 78"/>
                  <a:gd name="T55" fmla="*/ 58 h 68"/>
                  <a:gd name="T56" fmla="*/ 22 w 78"/>
                  <a:gd name="T57" fmla="*/ 58 h 68"/>
                  <a:gd name="T58" fmla="*/ 22 w 78"/>
                  <a:gd name="T59" fmla="*/ 65 h 68"/>
                  <a:gd name="T60" fmla="*/ 22 w 78"/>
                  <a:gd name="T61" fmla="*/ 11 h 68"/>
                  <a:gd name="T62" fmla="*/ 16 w 78"/>
                  <a:gd name="T63" fmla="*/ 11 h 68"/>
                  <a:gd name="T64" fmla="*/ 16 w 78"/>
                  <a:gd name="T65" fmla="*/ 4 h 68"/>
                  <a:gd name="T66" fmla="*/ 22 w 78"/>
                  <a:gd name="T67" fmla="*/ 4 h 68"/>
                  <a:gd name="T68" fmla="*/ 22 w 78"/>
                  <a:gd name="T69" fmla="*/ 11 h 68"/>
                  <a:gd name="T70" fmla="*/ 33 w 78"/>
                  <a:gd name="T71" fmla="*/ 65 h 68"/>
                  <a:gd name="T72" fmla="*/ 28 w 78"/>
                  <a:gd name="T73" fmla="*/ 65 h 68"/>
                  <a:gd name="T74" fmla="*/ 28 w 78"/>
                  <a:gd name="T75" fmla="*/ 58 h 68"/>
                  <a:gd name="T76" fmla="*/ 33 w 78"/>
                  <a:gd name="T77" fmla="*/ 58 h 68"/>
                  <a:gd name="T78" fmla="*/ 33 w 78"/>
                  <a:gd name="T79" fmla="*/ 65 h 68"/>
                  <a:gd name="T80" fmla="*/ 33 w 78"/>
                  <a:gd name="T81" fmla="*/ 11 h 68"/>
                  <a:gd name="T82" fmla="*/ 28 w 78"/>
                  <a:gd name="T83" fmla="*/ 11 h 68"/>
                  <a:gd name="T84" fmla="*/ 28 w 78"/>
                  <a:gd name="T85" fmla="*/ 4 h 68"/>
                  <a:gd name="T86" fmla="*/ 33 w 78"/>
                  <a:gd name="T87" fmla="*/ 4 h 68"/>
                  <a:gd name="T88" fmla="*/ 33 w 78"/>
                  <a:gd name="T89" fmla="*/ 11 h 68"/>
                  <a:gd name="T90" fmla="*/ 45 w 78"/>
                  <a:gd name="T91" fmla="*/ 11 h 68"/>
                  <a:gd name="T92" fmla="*/ 39 w 78"/>
                  <a:gd name="T93" fmla="*/ 11 h 68"/>
                  <a:gd name="T94" fmla="*/ 39 w 78"/>
                  <a:gd name="T95" fmla="*/ 4 h 68"/>
                  <a:gd name="T96" fmla="*/ 45 w 78"/>
                  <a:gd name="T97" fmla="*/ 4 h 68"/>
                  <a:gd name="T98" fmla="*/ 45 w 78"/>
                  <a:gd name="T99" fmla="*/ 11 h 68"/>
                  <a:gd name="T100" fmla="*/ 56 w 78"/>
                  <a:gd name="T101" fmla="*/ 11 h 68"/>
                  <a:gd name="T102" fmla="*/ 51 w 78"/>
                  <a:gd name="T103" fmla="*/ 11 h 68"/>
                  <a:gd name="T104" fmla="*/ 51 w 78"/>
                  <a:gd name="T105" fmla="*/ 4 h 68"/>
                  <a:gd name="T106" fmla="*/ 56 w 78"/>
                  <a:gd name="T107" fmla="*/ 4 h 68"/>
                  <a:gd name="T108" fmla="*/ 56 w 78"/>
                  <a:gd name="T109" fmla="*/ 11 h 68"/>
                  <a:gd name="T110" fmla="*/ 68 w 78"/>
                  <a:gd name="T111" fmla="*/ 11 h 68"/>
                  <a:gd name="T112" fmla="*/ 62 w 78"/>
                  <a:gd name="T113" fmla="*/ 11 h 68"/>
                  <a:gd name="T114" fmla="*/ 62 w 78"/>
                  <a:gd name="T115" fmla="*/ 4 h 68"/>
                  <a:gd name="T116" fmla="*/ 68 w 78"/>
                  <a:gd name="T117" fmla="*/ 4 h 68"/>
                  <a:gd name="T118" fmla="*/ 68 w 78"/>
                  <a:gd name="T1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68">
                    <a:moveTo>
                      <a:pt x="76" y="2"/>
                    </a:moveTo>
                    <a:cubicBezTo>
                      <a:pt x="75" y="1"/>
                      <a:pt x="74" y="0"/>
                      <a:pt x="73" y="0"/>
                    </a:cubicBezTo>
                    <a:cubicBezTo>
                      <a:pt x="0" y="0"/>
                      <a:pt x="0" y="0"/>
                      <a:pt x="0" y="0"/>
                    </a:cubicBezTo>
                    <a:cubicBezTo>
                      <a:pt x="0" y="68"/>
                      <a:pt x="0" y="68"/>
                      <a:pt x="0" y="68"/>
                    </a:cubicBezTo>
                    <a:cubicBezTo>
                      <a:pt x="34" y="68"/>
                      <a:pt x="34" y="68"/>
                      <a:pt x="34" y="68"/>
                    </a:cubicBezTo>
                    <a:cubicBezTo>
                      <a:pt x="36" y="68"/>
                      <a:pt x="37" y="68"/>
                      <a:pt x="38" y="67"/>
                    </a:cubicBezTo>
                    <a:cubicBezTo>
                      <a:pt x="40" y="67"/>
                      <a:pt x="41" y="66"/>
                      <a:pt x="41" y="65"/>
                    </a:cubicBezTo>
                    <a:cubicBezTo>
                      <a:pt x="56" y="43"/>
                      <a:pt x="56" y="43"/>
                      <a:pt x="56" y="43"/>
                    </a:cubicBezTo>
                    <a:cubicBezTo>
                      <a:pt x="56" y="42"/>
                      <a:pt x="57" y="41"/>
                      <a:pt x="59" y="41"/>
                    </a:cubicBezTo>
                    <a:cubicBezTo>
                      <a:pt x="60" y="40"/>
                      <a:pt x="61" y="40"/>
                      <a:pt x="63" y="40"/>
                    </a:cubicBezTo>
                    <a:cubicBezTo>
                      <a:pt x="73" y="40"/>
                      <a:pt x="73" y="40"/>
                      <a:pt x="73" y="40"/>
                    </a:cubicBezTo>
                    <a:cubicBezTo>
                      <a:pt x="74" y="40"/>
                      <a:pt x="75" y="39"/>
                      <a:pt x="76" y="38"/>
                    </a:cubicBezTo>
                    <a:cubicBezTo>
                      <a:pt x="78" y="37"/>
                      <a:pt x="78" y="36"/>
                      <a:pt x="78" y="34"/>
                    </a:cubicBezTo>
                    <a:cubicBezTo>
                      <a:pt x="78" y="6"/>
                      <a:pt x="78" y="6"/>
                      <a:pt x="78" y="6"/>
                    </a:cubicBezTo>
                    <a:cubicBezTo>
                      <a:pt x="78" y="5"/>
                      <a:pt x="78" y="3"/>
                      <a:pt x="76" y="2"/>
                    </a:cubicBezTo>
                    <a:close/>
                    <a:moveTo>
                      <a:pt x="10" y="65"/>
                    </a:moveTo>
                    <a:cubicBezTo>
                      <a:pt x="5" y="65"/>
                      <a:pt x="5" y="65"/>
                      <a:pt x="5" y="65"/>
                    </a:cubicBezTo>
                    <a:cubicBezTo>
                      <a:pt x="5" y="58"/>
                      <a:pt x="5" y="58"/>
                      <a:pt x="5" y="58"/>
                    </a:cubicBezTo>
                    <a:cubicBezTo>
                      <a:pt x="10" y="58"/>
                      <a:pt x="10" y="58"/>
                      <a:pt x="10" y="58"/>
                    </a:cubicBezTo>
                    <a:lnTo>
                      <a:pt x="10" y="65"/>
                    </a:lnTo>
                    <a:close/>
                    <a:moveTo>
                      <a:pt x="10" y="11"/>
                    </a:moveTo>
                    <a:cubicBezTo>
                      <a:pt x="5" y="11"/>
                      <a:pt x="5" y="11"/>
                      <a:pt x="5" y="11"/>
                    </a:cubicBezTo>
                    <a:cubicBezTo>
                      <a:pt x="5" y="4"/>
                      <a:pt x="5" y="4"/>
                      <a:pt x="5" y="4"/>
                    </a:cubicBezTo>
                    <a:cubicBezTo>
                      <a:pt x="10" y="4"/>
                      <a:pt x="10" y="4"/>
                      <a:pt x="10" y="4"/>
                    </a:cubicBezTo>
                    <a:lnTo>
                      <a:pt x="10" y="11"/>
                    </a:lnTo>
                    <a:close/>
                    <a:moveTo>
                      <a:pt x="22" y="65"/>
                    </a:moveTo>
                    <a:cubicBezTo>
                      <a:pt x="16" y="65"/>
                      <a:pt x="16" y="65"/>
                      <a:pt x="16" y="65"/>
                    </a:cubicBezTo>
                    <a:cubicBezTo>
                      <a:pt x="16" y="58"/>
                      <a:pt x="16" y="58"/>
                      <a:pt x="16" y="58"/>
                    </a:cubicBezTo>
                    <a:cubicBezTo>
                      <a:pt x="22" y="58"/>
                      <a:pt x="22" y="58"/>
                      <a:pt x="22" y="58"/>
                    </a:cubicBezTo>
                    <a:lnTo>
                      <a:pt x="22" y="65"/>
                    </a:lnTo>
                    <a:close/>
                    <a:moveTo>
                      <a:pt x="22" y="11"/>
                    </a:moveTo>
                    <a:cubicBezTo>
                      <a:pt x="16" y="11"/>
                      <a:pt x="16" y="11"/>
                      <a:pt x="16" y="11"/>
                    </a:cubicBezTo>
                    <a:cubicBezTo>
                      <a:pt x="16" y="4"/>
                      <a:pt x="16" y="4"/>
                      <a:pt x="16" y="4"/>
                    </a:cubicBezTo>
                    <a:cubicBezTo>
                      <a:pt x="22" y="4"/>
                      <a:pt x="22" y="4"/>
                      <a:pt x="22" y="4"/>
                    </a:cubicBezTo>
                    <a:lnTo>
                      <a:pt x="22" y="11"/>
                    </a:lnTo>
                    <a:close/>
                    <a:moveTo>
                      <a:pt x="33" y="65"/>
                    </a:moveTo>
                    <a:cubicBezTo>
                      <a:pt x="28" y="65"/>
                      <a:pt x="28" y="65"/>
                      <a:pt x="28" y="65"/>
                    </a:cubicBezTo>
                    <a:cubicBezTo>
                      <a:pt x="28" y="58"/>
                      <a:pt x="28" y="58"/>
                      <a:pt x="28" y="58"/>
                    </a:cubicBezTo>
                    <a:cubicBezTo>
                      <a:pt x="33" y="58"/>
                      <a:pt x="33" y="58"/>
                      <a:pt x="33" y="58"/>
                    </a:cubicBezTo>
                    <a:lnTo>
                      <a:pt x="33" y="65"/>
                    </a:lnTo>
                    <a:close/>
                    <a:moveTo>
                      <a:pt x="33" y="11"/>
                    </a:moveTo>
                    <a:cubicBezTo>
                      <a:pt x="28" y="11"/>
                      <a:pt x="28" y="11"/>
                      <a:pt x="28" y="11"/>
                    </a:cubicBezTo>
                    <a:cubicBezTo>
                      <a:pt x="28" y="4"/>
                      <a:pt x="28" y="4"/>
                      <a:pt x="28" y="4"/>
                    </a:cubicBezTo>
                    <a:cubicBezTo>
                      <a:pt x="33" y="4"/>
                      <a:pt x="33" y="4"/>
                      <a:pt x="33" y="4"/>
                    </a:cubicBezTo>
                    <a:lnTo>
                      <a:pt x="33" y="11"/>
                    </a:lnTo>
                    <a:close/>
                    <a:moveTo>
                      <a:pt x="45" y="11"/>
                    </a:moveTo>
                    <a:cubicBezTo>
                      <a:pt x="39" y="11"/>
                      <a:pt x="39" y="11"/>
                      <a:pt x="39" y="11"/>
                    </a:cubicBezTo>
                    <a:cubicBezTo>
                      <a:pt x="39" y="4"/>
                      <a:pt x="39" y="4"/>
                      <a:pt x="39" y="4"/>
                    </a:cubicBezTo>
                    <a:cubicBezTo>
                      <a:pt x="45" y="4"/>
                      <a:pt x="45" y="4"/>
                      <a:pt x="45" y="4"/>
                    </a:cubicBezTo>
                    <a:lnTo>
                      <a:pt x="45" y="11"/>
                    </a:lnTo>
                    <a:close/>
                    <a:moveTo>
                      <a:pt x="56" y="11"/>
                    </a:moveTo>
                    <a:cubicBezTo>
                      <a:pt x="51" y="11"/>
                      <a:pt x="51" y="11"/>
                      <a:pt x="51" y="11"/>
                    </a:cubicBezTo>
                    <a:cubicBezTo>
                      <a:pt x="51" y="4"/>
                      <a:pt x="51" y="4"/>
                      <a:pt x="51" y="4"/>
                    </a:cubicBezTo>
                    <a:cubicBezTo>
                      <a:pt x="56" y="4"/>
                      <a:pt x="56" y="4"/>
                      <a:pt x="56" y="4"/>
                    </a:cubicBezTo>
                    <a:lnTo>
                      <a:pt x="56" y="11"/>
                    </a:lnTo>
                    <a:close/>
                    <a:moveTo>
                      <a:pt x="68" y="11"/>
                    </a:moveTo>
                    <a:cubicBezTo>
                      <a:pt x="62" y="11"/>
                      <a:pt x="62" y="11"/>
                      <a:pt x="62" y="11"/>
                    </a:cubicBezTo>
                    <a:cubicBezTo>
                      <a:pt x="62" y="4"/>
                      <a:pt x="62" y="4"/>
                      <a:pt x="62" y="4"/>
                    </a:cubicBezTo>
                    <a:cubicBezTo>
                      <a:pt x="68" y="4"/>
                      <a:pt x="68" y="4"/>
                      <a:pt x="68" y="4"/>
                    </a:cubicBezTo>
                    <a:lnTo>
                      <a:pt x="68" y="11"/>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89"/>
              <p:cNvSpPr/>
              <p:nvPr/>
            </p:nvSpPr>
            <p:spPr bwMode="auto">
              <a:xfrm>
                <a:off x="9952862" y="4856157"/>
                <a:ext cx="711200" cy="415925"/>
              </a:xfrm>
              <a:custGeom>
                <a:avLst/>
                <a:gdLst>
                  <a:gd name="T0" fmla="*/ 348 w 348"/>
                  <a:gd name="T1" fmla="*/ 191 h 203"/>
                  <a:gd name="T2" fmla="*/ 337 w 348"/>
                  <a:gd name="T3" fmla="*/ 203 h 203"/>
                  <a:gd name="T4" fmla="*/ 11 w 348"/>
                  <a:gd name="T5" fmla="*/ 203 h 203"/>
                  <a:gd name="T6" fmla="*/ 0 w 348"/>
                  <a:gd name="T7" fmla="*/ 191 h 203"/>
                  <a:gd name="T8" fmla="*/ 0 w 348"/>
                  <a:gd name="T9" fmla="*/ 11 h 203"/>
                  <a:gd name="T10" fmla="*/ 11 w 348"/>
                  <a:gd name="T11" fmla="*/ 0 h 203"/>
                  <a:gd name="T12" fmla="*/ 337 w 348"/>
                  <a:gd name="T13" fmla="*/ 0 h 203"/>
                  <a:gd name="T14" fmla="*/ 348 w 348"/>
                  <a:gd name="T15" fmla="*/ 11 h 203"/>
                  <a:gd name="T16" fmla="*/ 348 w 348"/>
                  <a:gd name="T1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3">
                    <a:moveTo>
                      <a:pt x="348" y="191"/>
                    </a:moveTo>
                    <a:cubicBezTo>
                      <a:pt x="348" y="198"/>
                      <a:pt x="343" y="203"/>
                      <a:pt x="337" y="203"/>
                    </a:cubicBezTo>
                    <a:cubicBezTo>
                      <a:pt x="11" y="203"/>
                      <a:pt x="11" y="203"/>
                      <a:pt x="11" y="203"/>
                    </a:cubicBezTo>
                    <a:cubicBezTo>
                      <a:pt x="5" y="203"/>
                      <a:pt x="0" y="198"/>
                      <a:pt x="0" y="191"/>
                    </a:cubicBezTo>
                    <a:cubicBezTo>
                      <a:pt x="0" y="11"/>
                      <a:pt x="0" y="11"/>
                      <a:pt x="0" y="11"/>
                    </a:cubicBezTo>
                    <a:cubicBezTo>
                      <a:pt x="0" y="5"/>
                      <a:pt x="5" y="0"/>
                      <a:pt x="11" y="0"/>
                    </a:cubicBezTo>
                    <a:cubicBezTo>
                      <a:pt x="337" y="0"/>
                      <a:pt x="337" y="0"/>
                      <a:pt x="337" y="0"/>
                    </a:cubicBezTo>
                    <a:cubicBezTo>
                      <a:pt x="343" y="0"/>
                      <a:pt x="348" y="5"/>
                      <a:pt x="348" y="11"/>
                    </a:cubicBezTo>
                    <a:cubicBezTo>
                      <a:pt x="348" y="191"/>
                      <a:pt x="348" y="191"/>
                      <a:pt x="348" y="1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90"/>
              <p:cNvSpPr/>
              <p:nvPr/>
            </p:nvSpPr>
            <p:spPr bwMode="auto">
              <a:xfrm>
                <a:off x="9940162" y="4827582"/>
                <a:ext cx="736600" cy="385763"/>
              </a:xfrm>
              <a:custGeom>
                <a:avLst/>
                <a:gdLst>
                  <a:gd name="T0" fmla="*/ 273 w 360"/>
                  <a:gd name="T1" fmla="*/ 43 h 188"/>
                  <a:gd name="T2" fmla="*/ 246 w 360"/>
                  <a:gd name="T3" fmla="*/ 3 h 188"/>
                  <a:gd name="T4" fmla="*/ 243 w 360"/>
                  <a:gd name="T5" fmla="*/ 1 h 188"/>
                  <a:gd name="T6" fmla="*/ 240 w 360"/>
                  <a:gd name="T7" fmla="*/ 0 h 188"/>
                  <a:gd name="T8" fmla="*/ 120 w 360"/>
                  <a:gd name="T9" fmla="*/ 0 h 188"/>
                  <a:gd name="T10" fmla="*/ 117 w 360"/>
                  <a:gd name="T11" fmla="*/ 1 h 188"/>
                  <a:gd name="T12" fmla="*/ 114 w 360"/>
                  <a:gd name="T13" fmla="*/ 3 h 188"/>
                  <a:gd name="T14" fmla="*/ 87 w 360"/>
                  <a:gd name="T15" fmla="*/ 43 h 188"/>
                  <a:gd name="T16" fmla="*/ 0 w 360"/>
                  <a:gd name="T17" fmla="*/ 43 h 188"/>
                  <a:gd name="T18" fmla="*/ 0 w 360"/>
                  <a:gd name="T19" fmla="*/ 188 h 188"/>
                  <a:gd name="T20" fmla="*/ 360 w 360"/>
                  <a:gd name="T21" fmla="*/ 188 h 188"/>
                  <a:gd name="T22" fmla="*/ 360 w 360"/>
                  <a:gd name="T23" fmla="*/ 43 h 188"/>
                  <a:gd name="T24" fmla="*/ 273 w 360"/>
                  <a:gd name="T25" fmla="*/ 4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88">
                    <a:moveTo>
                      <a:pt x="273" y="43"/>
                    </a:moveTo>
                    <a:cubicBezTo>
                      <a:pt x="246" y="3"/>
                      <a:pt x="246" y="3"/>
                      <a:pt x="246" y="3"/>
                    </a:cubicBezTo>
                    <a:cubicBezTo>
                      <a:pt x="246" y="2"/>
                      <a:pt x="245" y="1"/>
                      <a:pt x="243" y="1"/>
                    </a:cubicBezTo>
                    <a:cubicBezTo>
                      <a:pt x="242" y="0"/>
                      <a:pt x="241" y="0"/>
                      <a:pt x="240" y="0"/>
                    </a:cubicBezTo>
                    <a:cubicBezTo>
                      <a:pt x="120" y="0"/>
                      <a:pt x="120" y="0"/>
                      <a:pt x="120" y="0"/>
                    </a:cubicBezTo>
                    <a:cubicBezTo>
                      <a:pt x="119" y="0"/>
                      <a:pt x="118" y="0"/>
                      <a:pt x="117" y="1"/>
                    </a:cubicBezTo>
                    <a:cubicBezTo>
                      <a:pt x="115" y="1"/>
                      <a:pt x="114" y="2"/>
                      <a:pt x="114" y="3"/>
                    </a:cubicBezTo>
                    <a:cubicBezTo>
                      <a:pt x="87" y="43"/>
                      <a:pt x="87" y="43"/>
                      <a:pt x="87" y="43"/>
                    </a:cubicBezTo>
                    <a:cubicBezTo>
                      <a:pt x="0" y="43"/>
                      <a:pt x="0" y="43"/>
                      <a:pt x="0" y="43"/>
                    </a:cubicBezTo>
                    <a:cubicBezTo>
                      <a:pt x="0" y="188"/>
                      <a:pt x="0" y="188"/>
                      <a:pt x="0" y="188"/>
                    </a:cubicBezTo>
                    <a:cubicBezTo>
                      <a:pt x="360" y="188"/>
                      <a:pt x="360" y="188"/>
                      <a:pt x="360" y="188"/>
                    </a:cubicBezTo>
                    <a:cubicBezTo>
                      <a:pt x="360" y="43"/>
                      <a:pt x="360" y="43"/>
                      <a:pt x="360" y="43"/>
                    </a:cubicBezTo>
                    <a:cubicBezTo>
                      <a:pt x="273" y="43"/>
                      <a:pt x="273" y="43"/>
                      <a:pt x="273" y="43"/>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91"/>
              <p:cNvSpPr/>
              <p:nvPr/>
            </p:nvSpPr>
            <p:spPr bwMode="auto">
              <a:xfrm>
                <a:off x="10479912" y="5003795"/>
                <a:ext cx="34925" cy="120650"/>
              </a:xfrm>
              <a:custGeom>
                <a:avLst/>
                <a:gdLst>
                  <a:gd name="T0" fmla="*/ 17 w 17"/>
                  <a:gd name="T1" fmla="*/ 44 h 59"/>
                  <a:gd name="T2" fmla="*/ 16 w 17"/>
                  <a:gd name="T3" fmla="*/ 48 h 59"/>
                  <a:gd name="T4" fmla="*/ 13 w 17"/>
                  <a:gd name="T5" fmla="*/ 51 h 59"/>
                  <a:gd name="T6" fmla="*/ 0 w 17"/>
                  <a:gd name="T7" fmla="*/ 59 h 59"/>
                  <a:gd name="T8" fmla="*/ 0 w 17"/>
                  <a:gd name="T9" fmla="*/ 0 h 59"/>
                  <a:gd name="T10" fmla="*/ 13 w 17"/>
                  <a:gd name="T11" fmla="*/ 8 h 59"/>
                  <a:gd name="T12" fmla="*/ 16 w 17"/>
                  <a:gd name="T13" fmla="*/ 11 h 59"/>
                  <a:gd name="T14" fmla="*/ 17 w 17"/>
                  <a:gd name="T15" fmla="*/ 15 h 59"/>
                  <a:gd name="T16" fmla="*/ 17 w 17"/>
                  <a:gd name="T17"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9">
                    <a:moveTo>
                      <a:pt x="17" y="44"/>
                    </a:moveTo>
                    <a:cubicBezTo>
                      <a:pt x="17" y="45"/>
                      <a:pt x="17" y="46"/>
                      <a:pt x="16" y="48"/>
                    </a:cubicBezTo>
                    <a:cubicBezTo>
                      <a:pt x="15" y="49"/>
                      <a:pt x="14" y="50"/>
                      <a:pt x="13" y="51"/>
                    </a:cubicBezTo>
                    <a:cubicBezTo>
                      <a:pt x="0" y="59"/>
                      <a:pt x="0" y="59"/>
                      <a:pt x="0" y="59"/>
                    </a:cubicBezTo>
                    <a:cubicBezTo>
                      <a:pt x="0" y="0"/>
                      <a:pt x="0" y="0"/>
                      <a:pt x="0" y="0"/>
                    </a:cubicBezTo>
                    <a:cubicBezTo>
                      <a:pt x="13" y="8"/>
                      <a:pt x="13" y="8"/>
                      <a:pt x="13" y="8"/>
                    </a:cubicBezTo>
                    <a:cubicBezTo>
                      <a:pt x="14" y="9"/>
                      <a:pt x="15" y="10"/>
                      <a:pt x="16" y="11"/>
                    </a:cubicBezTo>
                    <a:cubicBezTo>
                      <a:pt x="17" y="12"/>
                      <a:pt x="17" y="14"/>
                      <a:pt x="17" y="15"/>
                    </a:cubicBezTo>
                    <a:lnTo>
                      <a:pt x="17" y="4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Rectangle 192"/>
              <p:cNvSpPr>
                <a:spLocks noChangeArrowheads="1"/>
              </p:cNvSpPr>
              <p:nvPr/>
            </p:nvSpPr>
            <p:spPr bwMode="auto">
              <a:xfrm>
                <a:off x="10035412" y="4851395"/>
                <a:ext cx="34925" cy="4763"/>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Rectangle 193"/>
              <p:cNvSpPr>
                <a:spLocks noChangeArrowheads="1"/>
              </p:cNvSpPr>
              <p:nvPr/>
            </p:nvSpPr>
            <p:spPr bwMode="auto">
              <a:xfrm>
                <a:off x="10021125" y="4818057"/>
                <a:ext cx="63500" cy="333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Rectangle 194"/>
              <p:cNvSpPr>
                <a:spLocks noChangeArrowheads="1"/>
              </p:cNvSpPr>
              <p:nvPr/>
            </p:nvSpPr>
            <p:spPr bwMode="auto">
              <a:xfrm>
                <a:off x="10545000" y="4840282"/>
                <a:ext cx="49213" cy="15875"/>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195"/>
              <p:cNvSpPr/>
              <p:nvPr/>
            </p:nvSpPr>
            <p:spPr bwMode="auto">
              <a:xfrm>
                <a:off x="9940162" y="4957757"/>
                <a:ext cx="46038" cy="214313"/>
              </a:xfrm>
              <a:custGeom>
                <a:avLst/>
                <a:gdLst>
                  <a:gd name="T0" fmla="*/ 23 w 23"/>
                  <a:gd name="T1" fmla="*/ 96 h 105"/>
                  <a:gd name="T2" fmla="*/ 21 w 23"/>
                  <a:gd name="T3" fmla="*/ 102 h 105"/>
                  <a:gd name="T4" fmla="*/ 15 w 23"/>
                  <a:gd name="T5" fmla="*/ 105 h 105"/>
                  <a:gd name="T6" fmla="*/ 0 w 23"/>
                  <a:gd name="T7" fmla="*/ 105 h 105"/>
                  <a:gd name="T8" fmla="*/ 0 w 23"/>
                  <a:gd name="T9" fmla="*/ 0 h 105"/>
                  <a:gd name="T10" fmla="*/ 15 w 23"/>
                  <a:gd name="T11" fmla="*/ 0 h 105"/>
                  <a:gd name="T12" fmla="*/ 21 w 23"/>
                  <a:gd name="T13" fmla="*/ 2 h 105"/>
                  <a:gd name="T14" fmla="*/ 23 w 23"/>
                  <a:gd name="T15" fmla="*/ 8 h 105"/>
                  <a:gd name="T16" fmla="*/ 23 w 23"/>
                  <a:gd name="T17"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96"/>
                    </a:moveTo>
                    <a:cubicBezTo>
                      <a:pt x="23" y="99"/>
                      <a:pt x="22" y="101"/>
                      <a:pt x="21" y="102"/>
                    </a:cubicBezTo>
                    <a:cubicBezTo>
                      <a:pt x="19" y="104"/>
                      <a:pt x="17" y="105"/>
                      <a:pt x="15" y="105"/>
                    </a:cubicBezTo>
                    <a:cubicBezTo>
                      <a:pt x="0" y="105"/>
                      <a:pt x="0" y="105"/>
                      <a:pt x="0" y="105"/>
                    </a:cubicBezTo>
                    <a:cubicBezTo>
                      <a:pt x="0" y="0"/>
                      <a:pt x="0" y="0"/>
                      <a:pt x="0" y="0"/>
                    </a:cubicBezTo>
                    <a:cubicBezTo>
                      <a:pt x="15" y="0"/>
                      <a:pt x="15" y="0"/>
                      <a:pt x="15" y="0"/>
                    </a:cubicBezTo>
                    <a:cubicBezTo>
                      <a:pt x="17" y="0"/>
                      <a:pt x="19" y="1"/>
                      <a:pt x="21" y="2"/>
                    </a:cubicBezTo>
                    <a:cubicBezTo>
                      <a:pt x="22" y="4"/>
                      <a:pt x="23" y="6"/>
                      <a:pt x="23" y="8"/>
                    </a:cubicBezTo>
                    <a:lnTo>
                      <a:pt x="23" y="96"/>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96"/>
              <p:cNvSpPr/>
              <p:nvPr/>
            </p:nvSpPr>
            <p:spPr bwMode="auto">
              <a:xfrm>
                <a:off x="10629137" y="4957757"/>
                <a:ext cx="47625" cy="214313"/>
              </a:xfrm>
              <a:custGeom>
                <a:avLst/>
                <a:gdLst>
                  <a:gd name="T0" fmla="*/ 23 w 23"/>
                  <a:gd name="T1" fmla="*/ 105 h 105"/>
                  <a:gd name="T2" fmla="*/ 8 w 23"/>
                  <a:gd name="T3" fmla="*/ 105 h 105"/>
                  <a:gd name="T4" fmla="*/ 2 w 23"/>
                  <a:gd name="T5" fmla="*/ 102 h 105"/>
                  <a:gd name="T6" fmla="*/ 0 w 23"/>
                  <a:gd name="T7" fmla="*/ 96 h 105"/>
                  <a:gd name="T8" fmla="*/ 0 w 23"/>
                  <a:gd name="T9" fmla="*/ 8 h 105"/>
                  <a:gd name="T10" fmla="*/ 2 w 23"/>
                  <a:gd name="T11" fmla="*/ 2 h 105"/>
                  <a:gd name="T12" fmla="*/ 8 w 23"/>
                  <a:gd name="T13" fmla="*/ 0 h 105"/>
                  <a:gd name="T14" fmla="*/ 23 w 23"/>
                  <a:gd name="T15" fmla="*/ 0 h 105"/>
                  <a:gd name="T16" fmla="*/ 23 w 2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105"/>
                    </a:moveTo>
                    <a:cubicBezTo>
                      <a:pt x="8" y="105"/>
                      <a:pt x="8" y="105"/>
                      <a:pt x="8" y="105"/>
                    </a:cubicBezTo>
                    <a:cubicBezTo>
                      <a:pt x="6" y="105"/>
                      <a:pt x="4" y="104"/>
                      <a:pt x="2" y="102"/>
                    </a:cubicBezTo>
                    <a:cubicBezTo>
                      <a:pt x="1" y="101"/>
                      <a:pt x="0" y="99"/>
                      <a:pt x="0" y="96"/>
                    </a:cubicBezTo>
                    <a:cubicBezTo>
                      <a:pt x="0" y="8"/>
                      <a:pt x="0" y="8"/>
                      <a:pt x="0" y="8"/>
                    </a:cubicBezTo>
                    <a:cubicBezTo>
                      <a:pt x="0" y="6"/>
                      <a:pt x="1" y="4"/>
                      <a:pt x="2" y="2"/>
                    </a:cubicBezTo>
                    <a:cubicBezTo>
                      <a:pt x="4" y="1"/>
                      <a:pt x="6" y="0"/>
                      <a:pt x="8" y="0"/>
                    </a:cubicBezTo>
                    <a:cubicBezTo>
                      <a:pt x="23" y="0"/>
                      <a:pt x="23" y="0"/>
                      <a:pt x="23" y="0"/>
                    </a:cubicBezTo>
                    <a:lnTo>
                      <a:pt x="23" y="105"/>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Rectangle 197"/>
              <p:cNvSpPr>
                <a:spLocks noChangeArrowheads="1"/>
              </p:cNvSpPr>
              <p:nvPr/>
            </p:nvSpPr>
            <p:spPr bwMode="auto">
              <a:xfrm>
                <a:off x="10268775" y="4811707"/>
                <a:ext cx="77788" cy="15875"/>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Freeform 198"/>
              <p:cNvSpPr/>
              <p:nvPr/>
            </p:nvSpPr>
            <p:spPr bwMode="auto">
              <a:xfrm>
                <a:off x="10173525" y="4667245"/>
                <a:ext cx="269875" cy="144463"/>
              </a:xfrm>
              <a:custGeom>
                <a:avLst/>
                <a:gdLst>
                  <a:gd name="T0" fmla="*/ 132 w 132"/>
                  <a:gd name="T1" fmla="*/ 21 h 71"/>
                  <a:gd name="T2" fmla="*/ 111 w 132"/>
                  <a:gd name="T3" fmla="*/ 0 h 71"/>
                  <a:gd name="T4" fmla="*/ 21 w 132"/>
                  <a:gd name="T5" fmla="*/ 0 h 71"/>
                  <a:gd name="T6" fmla="*/ 0 w 132"/>
                  <a:gd name="T7" fmla="*/ 21 h 71"/>
                  <a:gd name="T8" fmla="*/ 0 w 132"/>
                  <a:gd name="T9" fmla="*/ 50 h 71"/>
                  <a:gd name="T10" fmla="*/ 21 w 132"/>
                  <a:gd name="T11" fmla="*/ 71 h 71"/>
                  <a:gd name="T12" fmla="*/ 111 w 132"/>
                  <a:gd name="T13" fmla="*/ 71 h 71"/>
                  <a:gd name="T14" fmla="*/ 132 w 132"/>
                  <a:gd name="T15" fmla="*/ 50 h 71"/>
                  <a:gd name="T16" fmla="*/ 132 w 132"/>
                  <a:gd name="T17"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1">
                    <a:moveTo>
                      <a:pt x="132" y="21"/>
                    </a:moveTo>
                    <a:cubicBezTo>
                      <a:pt x="132" y="9"/>
                      <a:pt x="122" y="0"/>
                      <a:pt x="111" y="0"/>
                    </a:cubicBezTo>
                    <a:cubicBezTo>
                      <a:pt x="21" y="0"/>
                      <a:pt x="21" y="0"/>
                      <a:pt x="21" y="0"/>
                    </a:cubicBezTo>
                    <a:cubicBezTo>
                      <a:pt x="10" y="0"/>
                      <a:pt x="0" y="9"/>
                      <a:pt x="0" y="21"/>
                    </a:cubicBezTo>
                    <a:cubicBezTo>
                      <a:pt x="0" y="50"/>
                      <a:pt x="0" y="50"/>
                      <a:pt x="0" y="50"/>
                    </a:cubicBezTo>
                    <a:cubicBezTo>
                      <a:pt x="0" y="61"/>
                      <a:pt x="10" y="71"/>
                      <a:pt x="21" y="71"/>
                    </a:cubicBezTo>
                    <a:cubicBezTo>
                      <a:pt x="111" y="71"/>
                      <a:pt x="111" y="71"/>
                      <a:pt x="111" y="71"/>
                    </a:cubicBezTo>
                    <a:cubicBezTo>
                      <a:pt x="122" y="71"/>
                      <a:pt x="132" y="61"/>
                      <a:pt x="132" y="50"/>
                    </a:cubicBezTo>
                    <a:lnTo>
                      <a:pt x="132" y="21"/>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9"/>
              <p:cNvSpPr/>
              <p:nvPr/>
            </p:nvSpPr>
            <p:spPr bwMode="auto">
              <a:xfrm>
                <a:off x="10194162" y="4684707"/>
                <a:ext cx="228600" cy="109538"/>
              </a:xfrm>
              <a:custGeom>
                <a:avLst/>
                <a:gdLst>
                  <a:gd name="T0" fmla="*/ 11 w 112"/>
                  <a:gd name="T1" fmla="*/ 53 h 53"/>
                  <a:gd name="T2" fmla="*/ 0 w 112"/>
                  <a:gd name="T3" fmla="*/ 41 h 53"/>
                  <a:gd name="T4" fmla="*/ 0 w 112"/>
                  <a:gd name="T5" fmla="*/ 12 h 53"/>
                  <a:gd name="T6" fmla="*/ 11 w 112"/>
                  <a:gd name="T7" fmla="*/ 0 h 53"/>
                  <a:gd name="T8" fmla="*/ 101 w 112"/>
                  <a:gd name="T9" fmla="*/ 0 h 53"/>
                  <a:gd name="T10" fmla="*/ 112 w 112"/>
                  <a:gd name="T11" fmla="*/ 12 h 53"/>
                  <a:gd name="T12" fmla="*/ 112 w 112"/>
                  <a:gd name="T13" fmla="*/ 41 h 53"/>
                  <a:gd name="T14" fmla="*/ 101 w 112"/>
                  <a:gd name="T15" fmla="*/ 53 h 53"/>
                  <a:gd name="T16" fmla="*/ 11 w 112"/>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53">
                    <a:moveTo>
                      <a:pt x="11" y="53"/>
                    </a:moveTo>
                    <a:cubicBezTo>
                      <a:pt x="5" y="53"/>
                      <a:pt x="0" y="47"/>
                      <a:pt x="0" y="41"/>
                    </a:cubicBezTo>
                    <a:cubicBezTo>
                      <a:pt x="0" y="12"/>
                      <a:pt x="0" y="12"/>
                      <a:pt x="0" y="12"/>
                    </a:cubicBezTo>
                    <a:cubicBezTo>
                      <a:pt x="0" y="5"/>
                      <a:pt x="5" y="0"/>
                      <a:pt x="11" y="0"/>
                    </a:cubicBezTo>
                    <a:cubicBezTo>
                      <a:pt x="101" y="0"/>
                      <a:pt x="101" y="0"/>
                      <a:pt x="101" y="0"/>
                    </a:cubicBezTo>
                    <a:cubicBezTo>
                      <a:pt x="107" y="0"/>
                      <a:pt x="112" y="5"/>
                      <a:pt x="112" y="12"/>
                    </a:cubicBezTo>
                    <a:cubicBezTo>
                      <a:pt x="112" y="41"/>
                      <a:pt x="112" y="41"/>
                      <a:pt x="112" y="41"/>
                    </a:cubicBezTo>
                    <a:cubicBezTo>
                      <a:pt x="112" y="47"/>
                      <a:pt x="107" y="53"/>
                      <a:pt x="101" y="53"/>
                    </a:cubicBezTo>
                    <a:lnTo>
                      <a:pt x="11" y="5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0"/>
              <p:cNvSpPr/>
              <p:nvPr/>
            </p:nvSpPr>
            <p:spPr bwMode="auto">
              <a:xfrm>
                <a:off x="10202100" y="4695820"/>
                <a:ext cx="212725" cy="87313"/>
              </a:xfrm>
              <a:custGeom>
                <a:avLst/>
                <a:gdLst>
                  <a:gd name="T0" fmla="*/ 7 w 104"/>
                  <a:gd name="T1" fmla="*/ 43 h 43"/>
                  <a:gd name="T2" fmla="*/ 0 w 104"/>
                  <a:gd name="T3" fmla="*/ 36 h 43"/>
                  <a:gd name="T4" fmla="*/ 0 w 104"/>
                  <a:gd name="T5" fmla="*/ 7 h 43"/>
                  <a:gd name="T6" fmla="*/ 7 w 104"/>
                  <a:gd name="T7" fmla="*/ 0 h 43"/>
                  <a:gd name="T8" fmla="*/ 97 w 104"/>
                  <a:gd name="T9" fmla="*/ 0 h 43"/>
                  <a:gd name="T10" fmla="*/ 104 w 104"/>
                  <a:gd name="T11" fmla="*/ 7 h 43"/>
                  <a:gd name="T12" fmla="*/ 104 w 104"/>
                  <a:gd name="T13" fmla="*/ 36 h 43"/>
                  <a:gd name="T14" fmla="*/ 97 w 104"/>
                  <a:gd name="T15" fmla="*/ 43 h 43"/>
                  <a:gd name="T16" fmla="*/ 7 w 10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3">
                    <a:moveTo>
                      <a:pt x="7" y="43"/>
                    </a:moveTo>
                    <a:cubicBezTo>
                      <a:pt x="3" y="43"/>
                      <a:pt x="0" y="40"/>
                      <a:pt x="0" y="36"/>
                    </a:cubicBezTo>
                    <a:cubicBezTo>
                      <a:pt x="0" y="7"/>
                      <a:pt x="0" y="7"/>
                      <a:pt x="0" y="7"/>
                    </a:cubicBezTo>
                    <a:cubicBezTo>
                      <a:pt x="0" y="3"/>
                      <a:pt x="3" y="0"/>
                      <a:pt x="7" y="0"/>
                    </a:cubicBezTo>
                    <a:cubicBezTo>
                      <a:pt x="97" y="0"/>
                      <a:pt x="97" y="0"/>
                      <a:pt x="97" y="0"/>
                    </a:cubicBezTo>
                    <a:cubicBezTo>
                      <a:pt x="101" y="0"/>
                      <a:pt x="104" y="3"/>
                      <a:pt x="104" y="7"/>
                    </a:cubicBezTo>
                    <a:cubicBezTo>
                      <a:pt x="104" y="36"/>
                      <a:pt x="104" y="36"/>
                      <a:pt x="104" y="36"/>
                    </a:cubicBezTo>
                    <a:cubicBezTo>
                      <a:pt x="104" y="40"/>
                      <a:pt x="101" y="43"/>
                      <a:pt x="97" y="43"/>
                    </a:cubicBezTo>
                    <a:lnTo>
                      <a:pt x="7"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Oval 201"/>
              <p:cNvSpPr>
                <a:spLocks noChangeArrowheads="1"/>
              </p:cNvSpPr>
              <p:nvPr/>
            </p:nvSpPr>
            <p:spPr bwMode="auto">
              <a:xfrm>
                <a:off x="10125900" y="4883145"/>
                <a:ext cx="365125" cy="3619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Oval 202"/>
              <p:cNvSpPr>
                <a:spLocks noChangeArrowheads="1"/>
              </p:cNvSpPr>
              <p:nvPr/>
            </p:nvSpPr>
            <p:spPr bwMode="auto">
              <a:xfrm>
                <a:off x="10146537" y="4902195"/>
                <a:ext cx="323850" cy="322263"/>
              </a:xfrm>
              <a:prstGeom prst="ellipse">
                <a:avLst/>
              </a:pr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Oval 203"/>
              <p:cNvSpPr>
                <a:spLocks noChangeArrowheads="1"/>
              </p:cNvSpPr>
              <p:nvPr/>
            </p:nvSpPr>
            <p:spPr bwMode="auto">
              <a:xfrm>
                <a:off x="10154475" y="4910132"/>
                <a:ext cx="307975" cy="307975"/>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Oval 204"/>
              <p:cNvSpPr>
                <a:spLocks noChangeArrowheads="1"/>
              </p:cNvSpPr>
              <p:nvPr/>
            </p:nvSpPr>
            <p:spPr bwMode="auto">
              <a:xfrm>
                <a:off x="10187812" y="4945057"/>
                <a:ext cx="241300"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Oval 205"/>
              <p:cNvSpPr>
                <a:spLocks noChangeArrowheads="1"/>
              </p:cNvSpPr>
              <p:nvPr/>
            </p:nvSpPr>
            <p:spPr bwMode="auto">
              <a:xfrm>
                <a:off x="10202100" y="4957757"/>
                <a:ext cx="212725" cy="214313"/>
              </a:xfrm>
              <a:prstGeom prst="ellipse">
                <a:avLst/>
              </a:pr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Oval 206"/>
              <p:cNvSpPr>
                <a:spLocks noChangeArrowheads="1"/>
              </p:cNvSpPr>
              <p:nvPr/>
            </p:nvSpPr>
            <p:spPr bwMode="auto">
              <a:xfrm>
                <a:off x="10205275" y="4962520"/>
                <a:ext cx="204788" cy="203200"/>
              </a:xfrm>
              <a:prstGeom prst="ellipse">
                <a:avLst/>
              </a:pr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Oval 207"/>
              <p:cNvSpPr>
                <a:spLocks noChangeArrowheads="1"/>
              </p:cNvSpPr>
              <p:nvPr/>
            </p:nvSpPr>
            <p:spPr bwMode="auto">
              <a:xfrm>
                <a:off x="10219562" y="4976807"/>
                <a:ext cx="176213" cy="17462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Oval 208"/>
              <p:cNvSpPr>
                <a:spLocks noChangeArrowheads="1"/>
              </p:cNvSpPr>
              <p:nvPr/>
            </p:nvSpPr>
            <p:spPr bwMode="auto">
              <a:xfrm>
                <a:off x="10252900" y="5008557"/>
                <a:ext cx="111125" cy="112713"/>
              </a:xfrm>
              <a:prstGeom prst="ellipse">
                <a:avLst/>
              </a:prstGeom>
              <a:solidFill>
                <a:srgbClr val="21D8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Oval 209"/>
              <p:cNvSpPr>
                <a:spLocks noChangeArrowheads="1"/>
              </p:cNvSpPr>
              <p:nvPr/>
            </p:nvSpPr>
            <p:spPr bwMode="auto">
              <a:xfrm>
                <a:off x="10038587" y="4940295"/>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10"/>
              <p:cNvSpPr>
                <a:spLocks noChangeArrowheads="1"/>
              </p:cNvSpPr>
              <p:nvPr/>
            </p:nvSpPr>
            <p:spPr bwMode="auto">
              <a:xfrm>
                <a:off x="10541825" y="5143495"/>
                <a:ext cx="55563" cy="55563"/>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11"/>
              <p:cNvSpPr/>
              <p:nvPr/>
            </p:nvSpPr>
            <p:spPr bwMode="auto">
              <a:xfrm>
                <a:off x="10571987" y="5132382"/>
                <a:ext cx="36513" cy="34925"/>
              </a:xfrm>
              <a:custGeom>
                <a:avLst/>
                <a:gdLst>
                  <a:gd name="T0" fmla="*/ 18 w 18"/>
                  <a:gd name="T1" fmla="*/ 3 h 17"/>
                  <a:gd name="T2" fmla="*/ 17 w 18"/>
                  <a:gd name="T3" fmla="*/ 1 h 17"/>
                  <a:gd name="T4" fmla="*/ 14 w 18"/>
                  <a:gd name="T5" fmla="*/ 0 h 17"/>
                  <a:gd name="T6" fmla="*/ 12 w 18"/>
                  <a:gd name="T7" fmla="*/ 1 h 17"/>
                  <a:gd name="T8" fmla="*/ 0 w 18"/>
                  <a:gd name="T9" fmla="*/ 12 h 17"/>
                  <a:gd name="T10" fmla="*/ 5 w 18"/>
                  <a:gd name="T11" fmla="*/ 17 h 17"/>
                  <a:gd name="T12" fmla="*/ 17 w 18"/>
                  <a:gd name="T13" fmla="*/ 6 h 17"/>
                  <a:gd name="T14" fmla="*/ 18 w 18"/>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8" y="3"/>
                    </a:moveTo>
                    <a:cubicBezTo>
                      <a:pt x="18" y="2"/>
                      <a:pt x="17" y="1"/>
                      <a:pt x="17" y="1"/>
                    </a:cubicBezTo>
                    <a:cubicBezTo>
                      <a:pt x="16" y="0"/>
                      <a:pt x="15" y="0"/>
                      <a:pt x="14" y="0"/>
                    </a:cubicBezTo>
                    <a:cubicBezTo>
                      <a:pt x="13" y="0"/>
                      <a:pt x="12" y="0"/>
                      <a:pt x="12" y="1"/>
                    </a:cubicBezTo>
                    <a:cubicBezTo>
                      <a:pt x="0" y="12"/>
                      <a:pt x="0" y="12"/>
                      <a:pt x="0" y="12"/>
                    </a:cubicBezTo>
                    <a:cubicBezTo>
                      <a:pt x="5" y="17"/>
                      <a:pt x="5" y="17"/>
                      <a:pt x="5" y="17"/>
                    </a:cubicBezTo>
                    <a:cubicBezTo>
                      <a:pt x="17" y="6"/>
                      <a:pt x="17" y="6"/>
                      <a:pt x="17" y="6"/>
                    </a:cubicBezTo>
                    <a:cubicBezTo>
                      <a:pt x="17" y="5"/>
                      <a:pt x="18" y="4"/>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Oval 212"/>
              <p:cNvSpPr>
                <a:spLocks noChangeArrowheads="1"/>
              </p:cNvSpPr>
              <p:nvPr/>
            </p:nvSpPr>
            <p:spPr bwMode="auto">
              <a:xfrm>
                <a:off x="10554525" y="5153020"/>
                <a:ext cx="31750"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13"/>
              <p:cNvSpPr/>
              <p:nvPr/>
            </p:nvSpPr>
            <p:spPr bwMode="auto">
              <a:xfrm>
                <a:off x="10238612" y="4997445"/>
                <a:ext cx="58738" cy="55563"/>
              </a:xfrm>
              <a:custGeom>
                <a:avLst/>
                <a:gdLst>
                  <a:gd name="T0" fmla="*/ 19 w 29"/>
                  <a:gd name="T1" fmla="*/ 0 h 27"/>
                  <a:gd name="T2" fmla="*/ 7 w 29"/>
                  <a:gd name="T3" fmla="*/ 5 h 27"/>
                  <a:gd name="T4" fmla="*/ 5 w 29"/>
                  <a:gd name="T5" fmla="*/ 26 h 27"/>
                  <a:gd name="T6" fmla="*/ 7 w 29"/>
                  <a:gd name="T7" fmla="*/ 27 h 27"/>
                  <a:gd name="T8" fmla="*/ 29 w 29"/>
                  <a:gd name="T9" fmla="*/ 5 h 27"/>
                  <a:gd name="T10" fmla="*/ 27 w 29"/>
                  <a:gd name="T11" fmla="*/ 3 h 27"/>
                  <a:gd name="T12" fmla="*/ 19 w 2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19" y="0"/>
                    </a:moveTo>
                    <a:cubicBezTo>
                      <a:pt x="15" y="0"/>
                      <a:pt x="11" y="2"/>
                      <a:pt x="7" y="5"/>
                    </a:cubicBezTo>
                    <a:cubicBezTo>
                      <a:pt x="1" y="12"/>
                      <a:pt x="0" y="21"/>
                      <a:pt x="5" y="26"/>
                    </a:cubicBezTo>
                    <a:cubicBezTo>
                      <a:pt x="5" y="26"/>
                      <a:pt x="6" y="27"/>
                      <a:pt x="7" y="27"/>
                    </a:cubicBezTo>
                    <a:cubicBezTo>
                      <a:pt x="9" y="16"/>
                      <a:pt x="18" y="7"/>
                      <a:pt x="29" y="5"/>
                    </a:cubicBezTo>
                    <a:cubicBezTo>
                      <a:pt x="29" y="5"/>
                      <a:pt x="28" y="4"/>
                      <a:pt x="27" y="3"/>
                    </a:cubicBezTo>
                    <a:cubicBezTo>
                      <a:pt x="25" y="1"/>
                      <a:pt x="22" y="0"/>
                      <a:pt x="1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14"/>
              <p:cNvSpPr/>
              <p:nvPr/>
            </p:nvSpPr>
            <p:spPr bwMode="auto">
              <a:xfrm>
                <a:off x="10252900" y="5008557"/>
                <a:ext cx="50800" cy="49213"/>
              </a:xfrm>
              <a:custGeom>
                <a:avLst/>
                <a:gdLst>
                  <a:gd name="T0" fmla="*/ 22 w 25"/>
                  <a:gd name="T1" fmla="*/ 0 h 24"/>
                  <a:gd name="T2" fmla="*/ 0 w 25"/>
                  <a:gd name="T3" fmla="*/ 22 h 24"/>
                  <a:gd name="T4" fmla="*/ 6 w 25"/>
                  <a:gd name="T5" fmla="*/ 24 h 24"/>
                  <a:gd name="T6" fmla="*/ 18 w 25"/>
                  <a:gd name="T7" fmla="*/ 18 h 24"/>
                  <a:gd name="T8" fmla="*/ 22 w 25"/>
                  <a:gd name="T9" fmla="*/ 0 h 24"/>
                </a:gdLst>
                <a:ahLst/>
                <a:cxnLst>
                  <a:cxn ang="0">
                    <a:pos x="T0" y="T1"/>
                  </a:cxn>
                  <a:cxn ang="0">
                    <a:pos x="T2" y="T3"/>
                  </a:cxn>
                  <a:cxn ang="0">
                    <a:pos x="T4" y="T5"/>
                  </a:cxn>
                  <a:cxn ang="0">
                    <a:pos x="T6" y="T7"/>
                  </a:cxn>
                  <a:cxn ang="0">
                    <a:pos x="T8" y="T9"/>
                  </a:cxn>
                </a:cxnLst>
                <a:rect l="0" t="0" r="r" b="b"/>
                <a:pathLst>
                  <a:path w="25" h="24">
                    <a:moveTo>
                      <a:pt x="22" y="0"/>
                    </a:moveTo>
                    <a:cubicBezTo>
                      <a:pt x="11" y="2"/>
                      <a:pt x="2" y="11"/>
                      <a:pt x="0" y="22"/>
                    </a:cubicBezTo>
                    <a:cubicBezTo>
                      <a:pt x="2" y="23"/>
                      <a:pt x="4" y="24"/>
                      <a:pt x="6" y="24"/>
                    </a:cubicBezTo>
                    <a:cubicBezTo>
                      <a:pt x="10" y="24"/>
                      <a:pt x="14" y="22"/>
                      <a:pt x="18" y="18"/>
                    </a:cubicBezTo>
                    <a:cubicBezTo>
                      <a:pt x="23" y="13"/>
                      <a:pt x="25" y="6"/>
                      <a:pt x="22"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5"/>
              <p:cNvSpPr/>
              <p:nvPr/>
            </p:nvSpPr>
            <p:spPr bwMode="auto">
              <a:xfrm>
                <a:off x="10337037" y="5092695"/>
                <a:ext cx="22225" cy="19050"/>
              </a:xfrm>
              <a:custGeom>
                <a:avLst/>
                <a:gdLst>
                  <a:gd name="T0" fmla="*/ 9 w 11"/>
                  <a:gd name="T1" fmla="*/ 0 h 10"/>
                  <a:gd name="T2" fmla="*/ 0 w 11"/>
                  <a:gd name="T3" fmla="*/ 10 h 10"/>
                  <a:gd name="T4" fmla="*/ 3 w 11"/>
                  <a:gd name="T5" fmla="*/ 10 h 10"/>
                  <a:gd name="T6" fmla="*/ 8 w 11"/>
                  <a:gd name="T7" fmla="*/ 8 h 10"/>
                  <a:gd name="T8" fmla="*/ 9 w 11"/>
                  <a:gd name="T9" fmla="*/ 0 h 10"/>
                </a:gdLst>
                <a:ahLst/>
                <a:cxnLst>
                  <a:cxn ang="0">
                    <a:pos x="T0" y="T1"/>
                  </a:cxn>
                  <a:cxn ang="0">
                    <a:pos x="T2" y="T3"/>
                  </a:cxn>
                  <a:cxn ang="0">
                    <a:pos x="T4" y="T5"/>
                  </a:cxn>
                  <a:cxn ang="0">
                    <a:pos x="T6" y="T7"/>
                  </a:cxn>
                  <a:cxn ang="0">
                    <a:pos x="T8" y="T9"/>
                  </a:cxn>
                </a:cxnLst>
                <a:rect l="0" t="0" r="r" b="b"/>
                <a:pathLst>
                  <a:path w="11" h="10">
                    <a:moveTo>
                      <a:pt x="9" y="0"/>
                    </a:moveTo>
                    <a:cubicBezTo>
                      <a:pt x="7" y="4"/>
                      <a:pt x="4" y="7"/>
                      <a:pt x="0" y="10"/>
                    </a:cubicBezTo>
                    <a:cubicBezTo>
                      <a:pt x="1" y="10"/>
                      <a:pt x="2" y="10"/>
                      <a:pt x="3" y="10"/>
                    </a:cubicBezTo>
                    <a:cubicBezTo>
                      <a:pt x="4" y="10"/>
                      <a:pt x="6" y="10"/>
                      <a:pt x="8" y="8"/>
                    </a:cubicBezTo>
                    <a:cubicBezTo>
                      <a:pt x="10" y="6"/>
                      <a:pt x="11" y="3"/>
                      <a:pt x="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6"/>
              <p:cNvSpPr/>
              <p:nvPr/>
            </p:nvSpPr>
            <p:spPr bwMode="auto">
              <a:xfrm>
                <a:off x="10330687" y="5087932"/>
                <a:ext cx="25400" cy="23813"/>
              </a:xfrm>
              <a:custGeom>
                <a:avLst/>
                <a:gdLst>
                  <a:gd name="T0" fmla="*/ 8 w 12"/>
                  <a:gd name="T1" fmla="*/ 0 h 12"/>
                  <a:gd name="T2" fmla="*/ 3 w 12"/>
                  <a:gd name="T3" fmla="*/ 3 h 12"/>
                  <a:gd name="T4" fmla="*/ 2 w 12"/>
                  <a:gd name="T5" fmla="*/ 11 h 12"/>
                  <a:gd name="T6" fmla="*/ 3 w 12"/>
                  <a:gd name="T7" fmla="*/ 12 h 12"/>
                  <a:gd name="T8" fmla="*/ 12 w 12"/>
                  <a:gd name="T9" fmla="*/ 2 h 12"/>
                  <a:gd name="T10" fmla="*/ 12 w 12"/>
                  <a:gd name="T11" fmla="*/ 2 h 12"/>
                  <a:gd name="T12" fmla="*/ 8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0"/>
                    </a:moveTo>
                    <a:cubicBezTo>
                      <a:pt x="7" y="0"/>
                      <a:pt x="5" y="1"/>
                      <a:pt x="3" y="3"/>
                    </a:cubicBezTo>
                    <a:cubicBezTo>
                      <a:pt x="1" y="5"/>
                      <a:pt x="0" y="9"/>
                      <a:pt x="2" y="11"/>
                    </a:cubicBezTo>
                    <a:cubicBezTo>
                      <a:pt x="3" y="11"/>
                      <a:pt x="3" y="11"/>
                      <a:pt x="3" y="12"/>
                    </a:cubicBezTo>
                    <a:cubicBezTo>
                      <a:pt x="7" y="9"/>
                      <a:pt x="10" y="6"/>
                      <a:pt x="12" y="2"/>
                    </a:cubicBezTo>
                    <a:cubicBezTo>
                      <a:pt x="12" y="2"/>
                      <a:pt x="12" y="2"/>
                      <a:pt x="12" y="2"/>
                    </a:cubicBezTo>
                    <a:cubicBezTo>
                      <a:pt x="11" y="1"/>
                      <a:pt x="10" y="0"/>
                      <a:pt x="8"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0" name="组合 349"/>
          <p:cNvGrpSpPr/>
          <p:nvPr/>
        </p:nvGrpSpPr>
        <p:grpSpPr>
          <a:xfrm>
            <a:off x="7962901" y="4413251"/>
            <a:ext cx="1187449" cy="1350963"/>
            <a:chOff x="7962901" y="4413251"/>
            <a:chExt cx="1187449" cy="1350963"/>
          </a:xfrm>
        </p:grpSpPr>
        <p:grpSp>
          <p:nvGrpSpPr>
            <p:cNvPr id="335" name="组合 334"/>
            <p:cNvGrpSpPr/>
            <p:nvPr/>
          </p:nvGrpSpPr>
          <p:grpSpPr>
            <a:xfrm>
              <a:off x="8429625" y="5673726"/>
              <a:ext cx="254000" cy="90488"/>
              <a:chOff x="8429625" y="5673726"/>
              <a:chExt cx="254000" cy="90488"/>
            </a:xfrm>
          </p:grpSpPr>
          <p:sp>
            <p:nvSpPr>
              <p:cNvPr id="229" name="Freeform 220"/>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0" name="Freeform 221"/>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1" name="Freeform 222"/>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2" name="Freeform 223"/>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3" name="Freeform 224"/>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4" name="Freeform 225"/>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5" name="Freeform 226"/>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6" name="Freeform 227"/>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4" name="组合 343"/>
            <p:cNvGrpSpPr/>
            <p:nvPr/>
          </p:nvGrpSpPr>
          <p:grpSpPr>
            <a:xfrm>
              <a:off x="7962901" y="4413251"/>
              <a:ext cx="1187449" cy="1211262"/>
              <a:chOff x="7962901" y="4413251"/>
              <a:chExt cx="1187449" cy="1211262"/>
            </a:xfrm>
          </p:grpSpPr>
          <p:sp>
            <p:nvSpPr>
              <p:cNvPr id="237" name="Oval 228"/>
              <p:cNvSpPr>
                <a:spLocks noChangeArrowheads="1"/>
              </p:cNvSpPr>
              <p:nvPr/>
            </p:nvSpPr>
            <p:spPr bwMode="auto">
              <a:xfrm>
                <a:off x="7962901" y="4440238"/>
                <a:ext cx="1187449" cy="118427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29"/>
              <p:cNvSpPr/>
              <p:nvPr/>
            </p:nvSpPr>
            <p:spPr bwMode="auto">
              <a:xfrm>
                <a:off x="8234363" y="4802188"/>
                <a:ext cx="642937" cy="427038"/>
              </a:xfrm>
              <a:custGeom>
                <a:avLst/>
                <a:gdLst>
                  <a:gd name="T0" fmla="*/ 314 w 314"/>
                  <a:gd name="T1" fmla="*/ 199 h 209"/>
                  <a:gd name="T2" fmla="*/ 311 w 314"/>
                  <a:gd name="T3" fmla="*/ 206 h 209"/>
                  <a:gd name="T4" fmla="*/ 304 w 314"/>
                  <a:gd name="T5" fmla="*/ 209 h 209"/>
                  <a:gd name="T6" fmla="*/ 10 w 314"/>
                  <a:gd name="T7" fmla="*/ 209 h 209"/>
                  <a:gd name="T8" fmla="*/ 3 w 314"/>
                  <a:gd name="T9" fmla="*/ 206 h 209"/>
                  <a:gd name="T10" fmla="*/ 0 w 314"/>
                  <a:gd name="T11" fmla="*/ 199 h 209"/>
                  <a:gd name="T12" fmla="*/ 0 w 314"/>
                  <a:gd name="T13" fmla="*/ 11 h 209"/>
                  <a:gd name="T14" fmla="*/ 3 w 314"/>
                  <a:gd name="T15" fmla="*/ 3 h 209"/>
                  <a:gd name="T16" fmla="*/ 10 w 314"/>
                  <a:gd name="T17" fmla="*/ 0 h 209"/>
                  <a:gd name="T18" fmla="*/ 304 w 314"/>
                  <a:gd name="T19" fmla="*/ 0 h 209"/>
                  <a:gd name="T20" fmla="*/ 311 w 314"/>
                  <a:gd name="T21" fmla="*/ 3 h 209"/>
                  <a:gd name="T22" fmla="*/ 314 w 314"/>
                  <a:gd name="T23" fmla="*/ 11 h 209"/>
                  <a:gd name="T24" fmla="*/ 314 w 314"/>
                  <a:gd name="T25"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09">
                    <a:moveTo>
                      <a:pt x="314" y="199"/>
                    </a:moveTo>
                    <a:cubicBezTo>
                      <a:pt x="314" y="201"/>
                      <a:pt x="313" y="204"/>
                      <a:pt x="311" y="206"/>
                    </a:cubicBezTo>
                    <a:cubicBezTo>
                      <a:pt x="309" y="208"/>
                      <a:pt x="307" y="209"/>
                      <a:pt x="304" y="209"/>
                    </a:cubicBezTo>
                    <a:cubicBezTo>
                      <a:pt x="10" y="209"/>
                      <a:pt x="10" y="209"/>
                      <a:pt x="10" y="209"/>
                    </a:cubicBezTo>
                    <a:cubicBezTo>
                      <a:pt x="7" y="209"/>
                      <a:pt x="5" y="208"/>
                      <a:pt x="3" y="206"/>
                    </a:cubicBezTo>
                    <a:cubicBezTo>
                      <a:pt x="1" y="204"/>
                      <a:pt x="0" y="201"/>
                      <a:pt x="0" y="199"/>
                    </a:cubicBezTo>
                    <a:cubicBezTo>
                      <a:pt x="0" y="11"/>
                      <a:pt x="0" y="11"/>
                      <a:pt x="0" y="11"/>
                    </a:cubicBezTo>
                    <a:cubicBezTo>
                      <a:pt x="0" y="8"/>
                      <a:pt x="1" y="5"/>
                      <a:pt x="3" y="3"/>
                    </a:cubicBezTo>
                    <a:cubicBezTo>
                      <a:pt x="5" y="1"/>
                      <a:pt x="7" y="0"/>
                      <a:pt x="10" y="0"/>
                    </a:cubicBezTo>
                    <a:cubicBezTo>
                      <a:pt x="304" y="0"/>
                      <a:pt x="304" y="0"/>
                      <a:pt x="304" y="0"/>
                    </a:cubicBezTo>
                    <a:cubicBezTo>
                      <a:pt x="307" y="0"/>
                      <a:pt x="309" y="1"/>
                      <a:pt x="311" y="3"/>
                    </a:cubicBezTo>
                    <a:cubicBezTo>
                      <a:pt x="313" y="5"/>
                      <a:pt x="314" y="8"/>
                      <a:pt x="314" y="11"/>
                    </a:cubicBezTo>
                    <a:lnTo>
                      <a:pt x="314" y="199"/>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Oval 230"/>
              <p:cNvSpPr>
                <a:spLocks noChangeArrowheads="1"/>
              </p:cNvSpPr>
              <p:nvPr/>
            </p:nvSpPr>
            <p:spPr bwMode="auto">
              <a:xfrm>
                <a:off x="8548688" y="4811713"/>
                <a:ext cx="15875" cy="14288"/>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Oval 231"/>
              <p:cNvSpPr>
                <a:spLocks noChangeArrowheads="1"/>
              </p:cNvSpPr>
              <p:nvPr/>
            </p:nvSpPr>
            <p:spPr bwMode="auto">
              <a:xfrm>
                <a:off x="8555038" y="4816476"/>
                <a:ext cx="3175" cy="4763"/>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32"/>
              <p:cNvSpPr/>
              <p:nvPr/>
            </p:nvSpPr>
            <p:spPr bwMode="auto">
              <a:xfrm>
                <a:off x="8161338" y="5240338"/>
                <a:ext cx="790575" cy="23813"/>
              </a:xfrm>
              <a:custGeom>
                <a:avLst/>
                <a:gdLst>
                  <a:gd name="T0" fmla="*/ 386 w 386"/>
                  <a:gd name="T1" fmla="*/ 0 h 11"/>
                  <a:gd name="T2" fmla="*/ 363 w 386"/>
                  <a:gd name="T3" fmla="*/ 11 h 11"/>
                  <a:gd name="T4" fmla="*/ 23 w 386"/>
                  <a:gd name="T5" fmla="*/ 11 h 11"/>
                  <a:gd name="T6" fmla="*/ 0 w 386"/>
                  <a:gd name="T7" fmla="*/ 0 h 11"/>
                  <a:gd name="T8" fmla="*/ 386 w 386"/>
                  <a:gd name="T9" fmla="*/ 0 h 11"/>
                </a:gdLst>
                <a:ahLst/>
                <a:cxnLst>
                  <a:cxn ang="0">
                    <a:pos x="T0" y="T1"/>
                  </a:cxn>
                  <a:cxn ang="0">
                    <a:pos x="T2" y="T3"/>
                  </a:cxn>
                  <a:cxn ang="0">
                    <a:pos x="T4" y="T5"/>
                  </a:cxn>
                  <a:cxn ang="0">
                    <a:pos x="T6" y="T7"/>
                  </a:cxn>
                  <a:cxn ang="0">
                    <a:pos x="T8" y="T9"/>
                  </a:cxn>
                </a:cxnLst>
                <a:rect l="0" t="0" r="r" b="b"/>
                <a:pathLst>
                  <a:path w="386" h="11">
                    <a:moveTo>
                      <a:pt x="386" y="0"/>
                    </a:moveTo>
                    <a:cubicBezTo>
                      <a:pt x="381" y="7"/>
                      <a:pt x="372" y="11"/>
                      <a:pt x="363" y="11"/>
                    </a:cubicBezTo>
                    <a:cubicBezTo>
                      <a:pt x="23" y="11"/>
                      <a:pt x="23" y="11"/>
                      <a:pt x="23" y="11"/>
                    </a:cubicBezTo>
                    <a:cubicBezTo>
                      <a:pt x="14" y="11"/>
                      <a:pt x="5" y="7"/>
                      <a:pt x="0" y="0"/>
                    </a:cubicBezTo>
                    <a:lnTo>
                      <a:pt x="38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33"/>
              <p:cNvSpPr/>
              <p:nvPr/>
            </p:nvSpPr>
            <p:spPr bwMode="auto">
              <a:xfrm>
                <a:off x="8161338" y="5229226"/>
                <a:ext cx="790575" cy="11113"/>
              </a:xfrm>
              <a:custGeom>
                <a:avLst/>
                <a:gdLst>
                  <a:gd name="T0" fmla="*/ 386 w 386"/>
                  <a:gd name="T1" fmla="*/ 6 h 6"/>
                  <a:gd name="T2" fmla="*/ 0 w 386"/>
                  <a:gd name="T3" fmla="*/ 6 h 6"/>
                  <a:gd name="T4" fmla="*/ 0 w 386"/>
                  <a:gd name="T5" fmla="*/ 2 h 6"/>
                  <a:gd name="T6" fmla="*/ 0 w 386"/>
                  <a:gd name="T7" fmla="*/ 1 h 6"/>
                  <a:gd name="T8" fmla="*/ 2 w 386"/>
                  <a:gd name="T9" fmla="*/ 0 h 6"/>
                  <a:gd name="T10" fmla="*/ 384 w 386"/>
                  <a:gd name="T11" fmla="*/ 0 h 6"/>
                  <a:gd name="T12" fmla="*/ 386 w 386"/>
                  <a:gd name="T13" fmla="*/ 1 h 6"/>
                  <a:gd name="T14" fmla="*/ 386 w 386"/>
                  <a:gd name="T15" fmla="*/ 2 h 6"/>
                  <a:gd name="T16" fmla="*/ 386 w 38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6">
                    <a:moveTo>
                      <a:pt x="386" y="6"/>
                    </a:moveTo>
                    <a:cubicBezTo>
                      <a:pt x="0" y="6"/>
                      <a:pt x="0" y="6"/>
                      <a:pt x="0" y="6"/>
                    </a:cubicBezTo>
                    <a:cubicBezTo>
                      <a:pt x="0" y="2"/>
                      <a:pt x="0" y="2"/>
                      <a:pt x="0" y="2"/>
                    </a:cubicBezTo>
                    <a:cubicBezTo>
                      <a:pt x="0" y="1"/>
                      <a:pt x="0" y="1"/>
                      <a:pt x="0" y="1"/>
                    </a:cubicBezTo>
                    <a:cubicBezTo>
                      <a:pt x="1" y="0"/>
                      <a:pt x="1" y="0"/>
                      <a:pt x="2" y="0"/>
                    </a:cubicBezTo>
                    <a:cubicBezTo>
                      <a:pt x="384" y="0"/>
                      <a:pt x="384" y="0"/>
                      <a:pt x="384" y="0"/>
                    </a:cubicBezTo>
                    <a:cubicBezTo>
                      <a:pt x="385" y="0"/>
                      <a:pt x="385" y="0"/>
                      <a:pt x="386" y="1"/>
                    </a:cubicBezTo>
                    <a:cubicBezTo>
                      <a:pt x="386" y="1"/>
                      <a:pt x="386" y="1"/>
                      <a:pt x="386" y="2"/>
                    </a:cubicBezTo>
                    <a:lnTo>
                      <a:pt x="386"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4"/>
              <p:cNvSpPr/>
              <p:nvPr/>
            </p:nvSpPr>
            <p:spPr bwMode="auto">
              <a:xfrm>
                <a:off x="8482013" y="5229226"/>
                <a:ext cx="147637" cy="6350"/>
              </a:xfrm>
              <a:custGeom>
                <a:avLst/>
                <a:gdLst>
                  <a:gd name="T0" fmla="*/ 72 w 72"/>
                  <a:gd name="T1" fmla="*/ 1 h 3"/>
                  <a:gd name="T2" fmla="*/ 71 w 72"/>
                  <a:gd name="T3" fmla="*/ 3 h 3"/>
                  <a:gd name="T4" fmla="*/ 70 w 72"/>
                  <a:gd name="T5" fmla="*/ 3 h 3"/>
                  <a:gd name="T6" fmla="*/ 2 w 72"/>
                  <a:gd name="T7" fmla="*/ 3 h 3"/>
                  <a:gd name="T8" fmla="*/ 1 w 72"/>
                  <a:gd name="T9" fmla="*/ 3 h 3"/>
                  <a:gd name="T10" fmla="*/ 0 w 72"/>
                  <a:gd name="T11" fmla="*/ 1 h 3"/>
                  <a:gd name="T12" fmla="*/ 0 w 72"/>
                  <a:gd name="T13" fmla="*/ 0 h 3"/>
                  <a:gd name="T14" fmla="*/ 72 w 72"/>
                  <a:gd name="T15" fmla="*/ 0 h 3"/>
                  <a:gd name="T16" fmla="*/ 72 w 7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
                    <a:moveTo>
                      <a:pt x="72" y="1"/>
                    </a:moveTo>
                    <a:cubicBezTo>
                      <a:pt x="72" y="2"/>
                      <a:pt x="72" y="2"/>
                      <a:pt x="71" y="3"/>
                    </a:cubicBezTo>
                    <a:cubicBezTo>
                      <a:pt x="71" y="3"/>
                      <a:pt x="70" y="3"/>
                      <a:pt x="70" y="3"/>
                    </a:cubicBezTo>
                    <a:cubicBezTo>
                      <a:pt x="2" y="3"/>
                      <a:pt x="2" y="3"/>
                      <a:pt x="2" y="3"/>
                    </a:cubicBezTo>
                    <a:cubicBezTo>
                      <a:pt x="2" y="3"/>
                      <a:pt x="1" y="3"/>
                      <a:pt x="1" y="3"/>
                    </a:cubicBezTo>
                    <a:cubicBezTo>
                      <a:pt x="0" y="2"/>
                      <a:pt x="0" y="2"/>
                      <a:pt x="0" y="1"/>
                    </a:cubicBezTo>
                    <a:cubicBezTo>
                      <a:pt x="0" y="0"/>
                      <a:pt x="0" y="0"/>
                      <a:pt x="0" y="0"/>
                    </a:cubicBezTo>
                    <a:cubicBezTo>
                      <a:pt x="72" y="0"/>
                      <a:pt x="72" y="0"/>
                      <a:pt x="72" y="0"/>
                    </a:cubicBezTo>
                    <a:lnTo>
                      <a:pt x="72" y="1"/>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Rectangle 235"/>
              <p:cNvSpPr>
                <a:spLocks noChangeArrowheads="1"/>
              </p:cNvSpPr>
              <p:nvPr/>
            </p:nvSpPr>
            <p:spPr bwMode="auto">
              <a:xfrm>
                <a:off x="8267700" y="4833938"/>
                <a:ext cx="577850" cy="361950"/>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5" name="Freeform 236"/>
              <p:cNvSpPr/>
              <p:nvPr/>
            </p:nvSpPr>
            <p:spPr bwMode="auto">
              <a:xfrm>
                <a:off x="8415338" y="4841876"/>
                <a:ext cx="150812" cy="120650"/>
              </a:xfrm>
              <a:custGeom>
                <a:avLst/>
                <a:gdLst>
                  <a:gd name="T0" fmla="*/ 73 w 74"/>
                  <a:gd name="T1" fmla="*/ 37 h 59"/>
                  <a:gd name="T2" fmla="*/ 62 w 74"/>
                  <a:gd name="T3" fmla="*/ 23 h 59"/>
                  <a:gd name="T4" fmla="*/ 62 w 74"/>
                  <a:gd name="T5" fmla="*/ 17 h 59"/>
                  <a:gd name="T6" fmla="*/ 39 w 74"/>
                  <a:gd name="T7" fmla="*/ 2 h 59"/>
                  <a:gd name="T8" fmla="*/ 23 w 74"/>
                  <a:gd name="T9" fmla="*/ 11 h 59"/>
                  <a:gd name="T10" fmla="*/ 1 w 74"/>
                  <a:gd name="T11" fmla="*/ 37 h 59"/>
                  <a:gd name="T12" fmla="*/ 32 w 74"/>
                  <a:gd name="T13" fmla="*/ 56 h 59"/>
                  <a:gd name="T14" fmla="*/ 38 w 74"/>
                  <a:gd name="T15" fmla="*/ 55 h 59"/>
                  <a:gd name="T16" fmla="*/ 54 w 74"/>
                  <a:gd name="T17" fmla="*/ 59 h 59"/>
                  <a:gd name="T18" fmla="*/ 73 w 74"/>
                  <a:gd name="T19"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9">
                    <a:moveTo>
                      <a:pt x="73" y="37"/>
                    </a:moveTo>
                    <a:cubicBezTo>
                      <a:pt x="72" y="31"/>
                      <a:pt x="68" y="26"/>
                      <a:pt x="62" y="23"/>
                    </a:cubicBezTo>
                    <a:cubicBezTo>
                      <a:pt x="63" y="21"/>
                      <a:pt x="63" y="19"/>
                      <a:pt x="62" y="17"/>
                    </a:cubicBezTo>
                    <a:cubicBezTo>
                      <a:pt x="61" y="7"/>
                      <a:pt x="51" y="0"/>
                      <a:pt x="39" y="2"/>
                    </a:cubicBezTo>
                    <a:cubicBezTo>
                      <a:pt x="32" y="2"/>
                      <a:pt x="27" y="6"/>
                      <a:pt x="23" y="11"/>
                    </a:cubicBezTo>
                    <a:cubicBezTo>
                      <a:pt x="9" y="14"/>
                      <a:pt x="0" y="25"/>
                      <a:pt x="1" y="37"/>
                    </a:cubicBezTo>
                    <a:cubicBezTo>
                      <a:pt x="3" y="50"/>
                      <a:pt x="17" y="58"/>
                      <a:pt x="32" y="56"/>
                    </a:cubicBezTo>
                    <a:cubicBezTo>
                      <a:pt x="34" y="56"/>
                      <a:pt x="36" y="55"/>
                      <a:pt x="38" y="55"/>
                    </a:cubicBezTo>
                    <a:cubicBezTo>
                      <a:pt x="42" y="58"/>
                      <a:pt x="48" y="59"/>
                      <a:pt x="54" y="59"/>
                    </a:cubicBezTo>
                    <a:cubicBezTo>
                      <a:pt x="66" y="57"/>
                      <a:pt x="74" y="47"/>
                      <a:pt x="73" y="37"/>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37"/>
              <p:cNvSpPr/>
              <p:nvPr/>
            </p:nvSpPr>
            <p:spPr bwMode="auto">
              <a:xfrm>
                <a:off x="8058150" y="4413251"/>
                <a:ext cx="569912" cy="441325"/>
              </a:xfrm>
              <a:custGeom>
                <a:avLst/>
                <a:gdLst>
                  <a:gd name="T0" fmla="*/ 230 w 278"/>
                  <a:gd name="T1" fmla="*/ 79 h 216"/>
                  <a:gd name="T2" fmla="*/ 223 w 278"/>
                  <a:gd name="T3" fmla="*/ 78 h 216"/>
                  <a:gd name="T4" fmla="*/ 223 w 278"/>
                  <a:gd name="T5" fmla="*/ 78 h 216"/>
                  <a:gd name="T6" fmla="*/ 187 w 278"/>
                  <a:gd name="T7" fmla="*/ 34 h 216"/>
                  <a:gd name="T8" fmla="*/ 153 w 278"/>
                  <a:gd name="T9" fmla="*/ 44 h 216"/>
                  <a:gd name="T10" fmla="*/ 106 w 278"/>
                  <a:gd name="T11" fmla="*/ 5 h 216"/>
                  <a:gd name="T12" fmla="*/ 42 w 278"/>
                  <a:gd name="T13" fmla="*/ 53 h 216"/>
                  <a:gd name="T14" fmla="*/ 45 w 278"/>
                  <a:gd name="T15" fmla="*/ 78 h 216"/>
                  <a:gd name="T16" fmla="*/ 39 w 278"/>
                  <a:gd name="T17" fmla="*/ 76 h 216"/>
                  <a:gd name="T18" fmla="*/ 2 w 278"/>
                  <a:gd name="T19" fmla="*/ 104 h 216"/>
                  <a:gd name="T20" fmla="*/ 30 w 278"/>
                  <a:gd name="T21" fmla="*/ 141 h 216"/>
                  <a:gd name="T22" fmla="*/ 37 w 278"/>
                  <a:gd name="T23" fmla="*/ 142 h 216"/>
                  <a:gd name="T24" fmla="*/ 36 w 278"/>
                  <a:gd name="T25" fmla="*/ 148 h 216"/>
                  <a:gd name="T26" fmla="*/ 81 w 278"/>
                  <a:gd name="T27" fmla="*/ 207 h 216"/>
                  <a:gd name="T28" fmla="*/ 126 w 278"/>
                  <a:gd name="T29" fmla="*/ 191 h 216"/>
                  <a:gd name="T30" fmla="*/ 154 w 278"/>
                  <a:gd name="T31" fmla="*/ 214 h 216"/>
                  <a:gd name="T32" fmla="*/ 191 w 278"/>
                  <a:gd name="T33" fmla="*/ 190 h 216"/>
                  <a:gd name="T34" fmla="*/ 195 w 278"/>
                  <a:gd name="T35" fmla="*/ 191 h 216"/>
                  <a:gd name="T36" fmla="*/ 214 w 278"/>
                  <a:gd name="T37" fmla="*/ 178 h 216"/>
                  <a:gd name="T38" fmla="*/ 214 w 278"/>
                  <a:gd name="T39" fmla="*/ 172 h 216"/>
                  <a:gd name="T40" fmla="*/ 217 w 278"/>
                  <a:gd name="T41" fmla="*/ 173 h 216"/>
                  <a:gd name="T42" fmla="*/ 275 w 278"/>
                  <a:gd name="T43" fmla="*/ 133 h 216"/>
                  <a:gd name="T44" fmla="*/ 230 w 278"/>
                  <a:gd name="T45"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16">
                    <a:moveTo>
                      <a:pt x="230" y="79"/>
                    </a:moveTo>
                    <a:cubicBezTo>
                      <a:pt x="228" y="78"/>
                      <a:pt x="225" y="78"/>
                      <a:pt x="223" y="78"/>
                    </a:cubicBezTo>
                    <a:cubicBezTo>
                      <a:pt x="223" y="78"/>
                      <a:pt x="223" y="78"/>
                      <a:pt x="223" y="78"/>
                    </a:cubicBezTo>
                    <a:cubicBezTo>
                      <a:pt x="226" y="57"/>
                      <a:pt x="210" y="37"/>
                      <a:pt x="187" y="34"/>
                    </a:cubicBezTo>
                    <a:cubicBezTo>
                      <a:pt x="174" y="32"/>
                      <a:pt x="161" y="37"/>
                      <a:pt x="153" y="44"/>
                    </a:cubicBezTo>
                    <a:cubicBezTo>
                      <a:pt x="146" y="24"/>
                      <a:pt x="129" y="8"/>
                      <a:pt x="106" y="5"/>
                    </a:cubicBezTo>
                    <a:cubicBezTo>
                      <a:pt x="75" y="0"/>
                      <a:pt x="47" y="22"/>
                      <a:pt x="42" y="53"/>
                    </a:cubicBezTo>
                    <a:cubicBezTo>
                      <a:pt x="41" y="61"/>
                      <a:pt x="42" y="70"/>
                      <a:pt x="45" y="78"/>
                    </a:cubicBezTo>
                    <a:cubicBezTo>
                      <a:pt x="43" y="77"/>
                      <a:pt x="41" y="77"/>
                      <a:pt x="39" y="76"/>
                    </a:cubicBezTo>
                    <a:cubicBezTo>
                      <a:pt x="21" y="74"/>
                      <a:pt x="5" y="87"/>
                      <a:pt x="2" y="104"/>
                    </a:cubicBezTo>
                    <a:cubicBezTo>
                      <a:pt x="0" y="122"/>
                      <a:pt x="12" y="139"/>
                      <a:pt x="30" y="141"/>
                    </a:cubicBezTo>
                    <a:cubicBezTo>
                      <a:pt x="33" y="142"/>
                      <a:pt x="35" y="142"/>
                      <a:pt x="37" y="142"/>
                    </a:cubicBezTo>
                    <a:cubicBezTo>
                      <a:pt x="36" y="144"/>
                      <a:pt x="36" y="146"/>
                      <a:pt x="36" y="148"/>
                    </a:cubicBezTo>
                    <a:cubicBezTo>
                      <a:pt x="32" y="177"/>
                      <a:pt x="52" y="203"/>
                      <a:pt x="81" y="207"/>
                    </a:cubicBezTo>
                    <a:cubicBezTo>
                      <a:pt x="98" y="209"/>
                      <a:pt x="115" y="203"/>
                      <a:pt x="126" y="191"/>
                    </a:cubicBezTo>
                    <a:cubicBezTo>
                      <a:pt x="130" y="202"/>
                      <a:pt x="140" y="212"/>
                      <a:pt x="154" y="214"/>
                    </a:cubicBezTo>
                    <a:cubicBezTo>
                      <a:pt x="172" y="216"/>
                      <a:pt x="187" y="205"/>
                      <a:pt x="191" y="190"/>
                    </a:cubicBezTo>
                    <a:cubicBezTo>
                      <a:pt x="192" y="190"/>
                      <a:pt x="194" y="191"/>
                      <a:pt x="195" y="191"/>
                    </a:cubicBezTo>
                    <a:cubicBezTo>
                      <a:pt x="205" y="192"/>
                      <a:pt x="213" y="186"/>
                      <a:pt x="214" y="178"/>
                    </a:cubicBezTo>
                    <a:cubicBezTo>
                      <a:pt x="215" y="176"/>
                      <a:pt x="214" y="174"/>
                      <a:pt x="214" y="172"/>
                    </a:cubicBezTo>
                    <a:cubicBezTo>
                      <a:pt x="215" y="173"/>
                      <a:pt x="216" y="173"/>
                      <a:pt x="217" y="173"/>
                    </a:cubicBezTo>
                    <a:cubicBezTo>
                      <a:pt x="245" y="177"/>
                      <a:pt x="271" y="159"/>
                      <a:pt x="275" y="133"/>
                    </a:cubicBezTo>
                    <a:cubicBezTo>
                      <a:pt x="278" y="107"/>
                      <a:pt x="258" y="83"/>
                      <a:pt x="230"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8"/>
              <p:cNvSpPr/>
              <p:nvPr/>
            </p:nvSpPr>
            <p:spPr bwMode="auto">
              <a:xfrm>
                <a:off x="8355013" y="4983163"/>
                <a:ext cx="103187" cy="73025"/>
              </a:xfrm>
              <a:custGeom>
                <a:avLst/>
                <a:gdLst>
                  <a:gd name="T0" fmla="*/ 45 w 50"/>
                  <a:gd name="T1" fmla="*/ 6 h 36"/>
                  <a:gd name="T2" fmla="*/ 24 w 50"/>
                  <a:gd name="T3" fmla="*/ 4 h 36"/>
                  <a:gd name="T4" fmla="*/ 8 w 50"/>
                  <a:gd name="T5" fmla="*/ 4 h 36"/>
                  <a:gd name="T6" fmla="*/ 5 w 50"/>
                  <a:gd name="T7" fmla="*/ 22 h 36"/>
                  <a:gd name="T8" fmla="*/ 11 w 50"/>
                  <a:gd name="T9" fmla="*/ 27 h 36"/>
                  <a:gd name="T10" fmla="*/ 13 w 50"/>
                  <a:gd name="T11" fmla="*/ 30 h 36"/>
                  <a:gd name="T12" fmla="*/ 37 w 50"/>
                  <a:gd name="T13" fmla="*/ 30 h 36"/>
                  <a:gd name="T14" fmla="*/ 45 w 50"/>
                  <a:gd name="T15" fmla="*/ 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6">
                    <a:moveTo>
                      <a:pt x="45" y="6"/>
                    </a:moveTo>
                    <a:cubicBezTo>
                      <a:pt x="41" y="0"/>
                      <a:pt x="32" y="0"/>
                      <a:pt x="24" y="4"/>
                    </a:cubicBezTo>
                    <a:cubicBezTo>
                      <a:pt x="19" y="0"/>
                      <a:pt x="13" y="0"/>
                      <a:pt x="8" y="4"/>
                    </a:cubicBezTo>
                    <a:cubicBezTo>
                      <a:pt x="2" y="8"/>
                      <a:pt x="0" y="16"/>
                      <a:pt x="5" y="22"/>
                    </a:cubicBezTo>
                    <a:cubicBezTo>
                      <a:pt x="6" y="24"/>
                      <a:pt x="9" y="26"/>
                      <a:pt x="11" y="27"/>
                    </a:cubicBezTo>
                    <a:cubicBezTo>
                      <a:pt x="11" y="28"/>
                      <a:pt x="12" y="29"/>
                      <a:pt x="13" y="30"/>
                    </a:cubicBezTo>
                    <a:cubicBezTo>
                      <a:pt x="17" y="36"/>
                      <a:pt x="28" y="36"/>
                      <a:pt x="37" y="30"/>
                    </a:cubicBezTo>
                    <a:cubicBezTo>
                      <a:pt x="46" y="23"/>
                      <a:pt x="50" y="13"/>
                      <a:pt x="45" y="6"/>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Oval 239"/>
              <p:cNvSpPr>
                <a:spLocks noChangeArrowheads="1"/>
              </p:cNvSpPr>
              <p:nvPr/>
            </p:nvSpPr>
            <p:spPr bwMode="auto">
              <a:xfrm>
                <a:off x="8247063"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Oval 240"/>
              <p:cNvSpPr>
                <a:spLocks noChangeArrowheads="1"/>
              </p:cNvSpPr>
              <p:nvPr/>
            </p:nvSpPr>
            <p:spPr bwMode="auto">
              <a:xfrm>
                <a:off x="8324850" y="4618038"/>
                <a:ext cx="34925"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Oval 241"/>
              <p:cNvSpPr>
                <a:spLocks noChangeArrowheads="1"/>
              </p:cNvSpPr>
              <p:nvPr/>
            </p:nvSpPr>
            <p:spPr bwMode="auto">
              <a:xfrm>
                <a:off x="8401050"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9" name="组合 348"/>
          <p:cNvGrpSpPr/>
          <p:nvPr/>
        </p:nvGrpSpPr>
        <p:grpSpPr>
          <a:xfrm>
            <a:off x="6194312" y="4405302"/>
            <a:ext cx="1208088" cy="1333505"/>
            <a:chOff x="6194312" y="4405302"/>
            <a:chExt cx="1208088" cy="1333505"/>
          </a:xfrm>
        </p:grpSpPr>
        <p:grpSp>
          <p:nvGrpSpPr>
            <p:cNvPr id="336" name="组合 335"/>
            <p:cNvGrpSpPr/>
            <p:nvPr/>
          </p:nvGrpSpPr>
          <p:grpSpPr>
            <a:xfrm>
              <a:off x="6345207" y="5649907"/>
              <a:ext cx="839788" cy="88900"/>
              <a:chOff x="6230938" y="5659438"/>
              <a:chExt cx="839788" cy="88900"/>
            </a:xfrm>
          </p:grpSpPr>
          <p:sp>
            <p:nvSpPr>
              <p:cNvPr id="253" name="Freeform 245"/>
              <p:cNvSpPr/>
              <p:nvPr/>
            </p:nvSpPr>
            <p:spPr bwMode="auto">
              <a:xfrm>
                <a:off x="6230938" y="5659438"/>
                <a:ext cx="77788" cy="88900"/>
              </a:xfrm>
              <a:custGeom>
                <a:avLst/>
                <a:gdLst>
                  <a:gd name="T0" fmla="*/ 22 w 38"/>
                  <a:gd name="T1" fmla="*/ 41 h 44"/>
                  <a:gd name="T2" fmla="*/ 4 w 38"/>
                  <a:gd name="T3" fmla="*/ 22 h 44"/>
                  <a:gd name="T4" fmla="*/ 22 w 38"/>
                  <a:gd name="T5" fmla="*/ 3 h 44"/>
                  <a:gd name="T6" fmla="*/ 34 w 38"/>
                  <a:gd name="T7" fmla="*/ 9 h 44"/>
                  <a:gd name="T8" fmla="*/ 38 w 38"/>
                  <a:gd name="T9" fmla="*/ 7 h 44"/>
                  <a:gd name="T10" fmla="*/ 22 w 38"/>
                  <a:gd name="T11" fmla="*/ 0 h 44"/>
                  <a:gd name="T12" fmla="*/ 0 w 38"/>
                  <a:gd name="T13" fmla="*/ 22 h 44"/>
                  <a:gd name="T14" fmla="*/ 22 w 38"/>
                  <a:gd name="T15" fmla="*/ 44 h 44"/>
                  <a:gd name="T16" fmla="*/ 38 w 38"/>
                  <a:gd name="T17" fmla="*/ 36 h 44"/>
                  <a:gd name="T18" fmla="*/ 34 w 38"/>
                  <a:gd name="T19" fmla="*/ 34 h 44"/>
                  <a:gd name="T20" fmla="*/ 22 w 38"/>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22" y="41"/>
                    </a:moveTo>
                    <a:cubicBezTo>
                      <a:pt x="12" y="41"/>
                      <a:pt x="4" y="33"/>
                      <a:pt x="4" y="22"/>
                    </a:cubicBezTo>
                    <a:cubicBezTo>
                      <a:pt x="4" y="11"/>
                      <a:pt x="12" y="3"/>
                      <a:pt x="22" y="3"/>
                    </a:cubicBezTo>
                    <a:cubicBezTo>
                      <a:pt x="27" y="3"/>
                      <a:pt x="32" y="6"/>
                      <a:pt x="34" y="9"/>
                    </a:cubicBezTo>
                    <a:cubicBezTo>
                      <a:pt x="38" y="7"/>
                      <a:pt x="38" y="7"/>
                      <a:pt x="38" y="7"/>
                    </a:cubicBezTo>
                    <a:cubicBezTo>
                      <a:pt x="34" y="3"/>
                      <a:pt x="29" y="0"/>
                      <a:pt x="22" y="0"/>
                    </a:cubicBezTo>
                    <a:cubicBezTo>
                      <a:pt x="10" y="0"/>
                      <a:pt x="0" y="9"/>
                      <a:pt x="0" y="22"/>
                    </a:cubicBezTo>
                    <a:cubicBezTo>
                      <a:pt x="0" y="35"/>
                      <a:pt x="10" y="44"/>
                      <a:pt x="22" y="44"/>
                    </a:cubicBezTo>
                    <a:cubicBezTo>
                      <a:pt x="29" y="44"/>
                      <a:pt x="34" y="41"/>
                      <a:pt x="38" y="36"/>
                    </a:cubicBezTo>
                    <a:cubicBezTo>
                      <a:pt x="34" y="34"/>
                      <a:pt x="34" y="34"/>
                      <a:pt x="34" y="34"/>
                    </a:cubicBezTo>
                    <a:cubicBezTo>
                      <a:pt x="32" y="38"/>
                      <a:pt x="27" y="41"/>
                      <a:pt x="22"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4" name="Rectangle 246"/>
              <p:cNvSpPr>
                <a:spLocks noChangeArrowheads="1"/>
              </p:cNvSpPr>
              <p:nvPr/>
            </p:nvSpPr>
            <p:spPr bwMode="auto">
              <a:xfrm>
                <a:off x="6323013" y="5661025"/>
                <a:ext cx="6350" cy="85725"/>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5" name="Freeform 247"/>
              <p:cNvSpPr>
                <a:spLocks noEditPoints="1"/>
              </p:cNvSpPr>
              <p:nvPr/>
            </p:nvSpPr>
            <p:spPr bwMode="auto">
              <a:xfrm>
                <a:off x="6346825" y="5683250"/>
                <a:ext cx="60325" cy="65087"/>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6" name="Freeform 248"/>
              <p:cNvSpPr/>
              <p:nvPr/>
            </p:nvSpPr>
            <p:spPr bwMode="auto">
              <a:xfrm>
                <a:off x="6424613" y="5683250"/>
                <a:ext cx="49213" cy="65087"/>
              </a:xfrm>
              <a:custGeom>
                <a:avLst/>
                <a:gdLst>
                  <a:gd name="T0" fmla="*/ 21 w 24"/>
                  <a:gd name="T1" fmla="*/ 24 h 32"/>
                  <a:gd name="T2" fmla="*/ 11 w 24"/>
                  <a:gd name="T3" fmla="*/ 29 h 32"/>
                  <a:gd name="T4" fmla="*/ 3 w 24"/>
                  <a:gd name="T5" fmla="*/ 21 h 32"/>
                  <a:gd name="T6" fmla="*/ 3 w 24"/>
                  <a:gd name="T7" fmla="*/ 0 h 32"/>
                  <a:gd name="T8" fmla="*/ 0 w 24"/>
                  <a:gd name="T9" fmla="*/ 0 h 32"/>
                  <a:gd name="T10" fmla="*/ 0 w 24"/>
                  <a:gd name="T11" fmla="*/ 22 h 32"/>
                  <a:gd name="T12" fmla="*/ 10 w 24"/>
                  <a:gd name="T13" fmla="*/ 32 h 32"/>
                  <a:gd name="T14" fmla="*/ 21 w 24"/>
                  <a:gd name="T15" fmla="*/ 27 h 32"/>
                  <a:gd name="T16" fmla="*/ 21 w 24"/>
                  <a:gd name="T17" fmla="*/ 31 h 32"/>
                  <a:gd name="T18" fmla="*/ 24 w 24"/>
                  <a:gd name="T19" fmla="*/ 31 h 32"/>
                  <a:gd name="T20" fmla="*/ 24 w 24"/>
                  <a:gd name="T21" fmla="*/ 0 h 32"/>
                  <a:gd name="T22" fmla="*/ 21 w 24"/>
                  <a:gd name="T23" fmla="*/ 0 h 32"/>
                  <a:gd name="T24" fmla="*/ 21 w 24"/>
                  <a:gd name="T2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21" y="24"/>
                    </a:moveTo>
                    <a:cubicBezTo>
                      <a:pt x="19" y="27"/>
                      <a:pt x="15" y="29"/>
                      <a:pt x="11" y="29"/>
                    </a:cubicBezTo>
                    <a:cubicBezTo>
                      <a:pt x="6" y="29"/>
                      <a:pt x="3" y="27"/>
                      <a:pt x="3" y="21"/>
                    </a:cubicBezTo>
                    <a:cubicBezTo>
                      <a:pt x="3" y="0"/>
                      <a:pt x="3" y="0"/>
                      <a:pt x="3" y="0"/>
                    </a:cubicBezTo>
                    <a:cubicBezTo>
                      <a:pt x="0" y="0"/>
                      <a:pt x="0" y="0"/>
                      <a:pt x="0" y="0"/>
                    </a:cubicBezTo>
                    <a:cubicBezTo>
                      <a:pt x="0" y="22"/>
                      <a:pt x="0" y="22"/>
                      <a:pt x="0" y="22"/>
                    </a:cubicBezTo>
                    <a:cubicBezTo>
                      <a:pt x="0" y="29"/>
                      <a:pt x="3" y="32"/>
                      <a:pt x="10" y="32"/>
                    </a:cubicBezTo>
                    <a:cubicBezTo>
                      <a:pt x="14" y="32"/>
                      <a:pt x="18" y="30"/>
                      <a:pt x="21" y="27"/>
                    </a:cubicBezTo>
                    <a:cubicBezTo>
                      <a:pt x="21" y="31"/>
                      <a:pt x="21" y="31"/>
                      <a:pt x="21" y="31"/>
                    </a:cubicBezTo>
                    <a:cubicBezTo>
                      <a:pt x="24" y="31"/>
                      <a:pt x="24" y="31"/>
                      <a:pt x="24" y="31"/>
                    </a:cubicBezTo>
                    <a:cubicBezTo>
                      <a:pt x="24" y="0"/>
                      <a:pt x="24" y="0"/>
                      <a:pt x="24" y="0"/>
                    </a:cubicBezTo>
                    <a:cubicBezTo>
                      <a:pt x="21" y="0"/>
                      <a:pt x="21" y="0"/>
                      <a:pt x="21" y="0"/>
                    </a:cubicBezTo>
                    <a:lnTo>
                      <a:pt x="21" y="2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7" name="Freeform 249"/>
              <p:cNvSpPr>
                <a:spLocks noEditPoints="1"/>
              </p:cNvSpPr>
              <p:nvPr/>
            </p:nvSpPr>
            <p:spPr bwMode="auto">
              <a:xfrm>
                <a:off x="6492875" y="5661025"/>
                <a:ext cx="57150" cy="87312"/>
              </a:xfrm>
              <a:custGeom>
                <a:avLst/>
                <a:gdLst>
                  <a:gd name="T0" fmla="*/ 24 w 28"/>
                  <a:gd name="T1" fmla="*/ 16 h 43"/>
                  <a:gd name="T2" fmla="*/ 14 w 28"/>
                  <a:gd name="T3" fmla="*/ 11 h 43"/>
                  <a:gd name="T4" fmla="*/ 0 w 28"/>
                  <a:gd name="T5" fmla="*/ 27 h 43"/>
                  <a:gd name="T6" fmla="*/ 14 w 28"/>
                  <a:gd name="T7" fmla="*/ 43 h 43"/>
                  <a:gd name="T8" fmla="*/ 24 w 28"/>
                  <a:gd name="T9" fmla="*/ 37 h 43"/>
                  <a:gd name="T10" fmla="*/ 24 w 28"/>
                  <a:gd name="T11" fmla="*/ 42 h 43"/>
                  <a:gd name="T12" fmla="*/ 28 w 28"/>
                  <a:gd name="T13" fmla="*/ 42 h 43"/>
                  <a:gd name="T14" fmla="*/ 28 w 28"/>
                  <a:gd name="T15" fmla="*/ 0 h 43"/>
                  <a:gd name="T16" fmla="*/ 24 w 28"/>
                  <a:gd name="T17" fmla="*/ 0 h 43"/>
                  <a:gd name="T18" fmla="*/ 24 w 28"/>
                  <a:gd name="T19" fmla="*/ 16 h 43"/>
                  <a:gd name="T20" fmla="*/ 24 w 28"/>
                  <a:gd name="T21" fmla="*/ 34 h 43"/>
                  <a:gd name="T22" fmla="*/ 14 w 28"/>
                  <a:gd name="T23" fmla="*/ 40 h 43"/>
                  <a:gd name="T24" fmla="*/ 3 w 28"/>
                  <a:gd name="T25" fmla="*/ 27 h 43"/>
                  <a:gd name="T26" fmla="*/ 14 w 28"/>
                  <a:gd name="T27" fmla="*/ 14 h 43"/>
                  <a:gd name="T28" fmla="*/ 24 w 28"/>
                  <a:gd name="T29" fmla="*/ 19 h 43"/>
                  <a:gd name="T30" fmla="*/ 24 w 28"/>
                  <a:gd name="T3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24" y="16"/>
                    </a:moveTo>
                    <a:cubicBezTo>
                      <a:pt x="22" y="13"/>
                      <a:pt x="18" y="11"/>
                      <a:pt x="14" y="11"/>
                    </a:cubicBezTo>
                    <a:cubicBezTo>
                      <a:pt x="5" y="11"/>
                      <a:pt x="0" y="17"/>
                      <a:pt x="0" y="27"/>
                    </a:cubicBezTo>
                    <a:cubicBezTo>
                      <a:pt x="0" y="37"/>
                      <a:pt x="5" y="43"/>
                      <a:pt x="14" y="43"/>
                    </a:cubicBezTo>
                    <a:cubicBezTo>
                      <a:pt x="18" y="43"/>
                      <a:pt x="22" y="41"/>
                      <a:pt x="24" y="37"/>
                    </a:cubicBezTo>
                    <a:cubicBezTo>
                      <a:pt x="24" y="42"/>
                      <a:pt x="24" y="42"/>
                      <a:pt x="24" y="42"/>
                    </a:cubicBezTo>
                    <a:cubicBezTo>
                      <a:pt x="28" y="42"/>
                      <a:pt x="28" y="42"/>
                      <a:pt x="28" y="42"/>
                    </a:cubicBezTo>
                    <a:cubicBezTo>
                      <a:pt x="28" y="0"/>
                      <a:pt x="28" y="0"/>
                      <a:pt x="28" y="0"/>
                    </a:cubicBezTo>
                    <a:cubicBezTo>
                      <a:pt x="24" y="0"/>
                      <a:pt x="24" y="0"/>
                      <a:pt x="24" y="0"/>
                    </a:cubicBezTo>
                    <a:lnTo>
                      <a:pt x="24" y="16"/>
                    </a:lnTo>
                    <a:close/>
                    <a:moveTo>
                      <a:pt x="24" y="34"/>
                    </a:moveTo>
                    <a:cubicBezTo>
                      <a:pt x="23" y="37"/>
                      <a:pt x="19" y="40"/>
                      <a:pt x="14" y="40"/>
                    </a:cubicBezTo>
                    <a:cubicBezTo>
                      <a:pt x="7" y="40"/>
                      <a:pt x="3" y="34"/>
                      <a:pt x="3" y="27"/>
                    </a:cubicBezTo>
                    <a:cubicBezTo>
                      <a:pt x="3" y="19"/>
                      <a:pt x="7" y="14"/>
                      <a:pt x="14" y="14"/>
                    </a:cubicBezTo>
                    <a:cubicBezTo>
                      <a:pt x="19" y="14"/>
                      <a:pt x="23" y="16"/>
                      <a:pt x="24" y="19"/>
                    </a:cubicBezTo>
                    <a:lnTo>
                      <a:pt x="24" y="3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8" name="Freeform 250"/>
              <p:cNvSpPr/>
              <p:nvPr/>
            </p:nvSpPr>
            <p:spPr bwMode="auto">
              <a:xfrm>
                <a:off x="6599238" y="5659438"/>
                <a:ext cx="63500" cy="88900"/>
              </a:xfrm>
              <a:custGeom>
                <a:avLst/>
                <a:gdLst>
                  <a:gd name="T0" fmla="*/ 6 w 31"/>
                  <a:gd name="T1" fmla="*/ 11 h 44"/>
                  <a:gd name="T2" fmla="*/ 16 w 31"/>
                  <a:gd name="T3" fmla="*/ 3 h 44"/>
                  <a:gd name="T4" fmla="*/ 28 w 31"/>
                  <a:gd name="T5" fmla="*/ 9 h 44"/>
                  <a:gd name="T6" fmla="*/ 30 w 31"/>
                  <a:gd name="T7" fmla="*/ 6 h 44"/>
                  <a:gd name="T8" fmla="*/ 16 w 31"/>
                  <a:gd name="T9" fmla="*/ 0 h 44"/>
                  <a:gd name="T10" fmla="*/ 2 w 31"/>
                  <a:gd name="T11" fmla="*/ 11 h 44"/>
                  <a:gd name="T12" fmla="*/ 27 w 31"/>
                  <a:gd name="T13" fmla="*/ 32 h 44"/>
                  <a:gd name="T14" fmla="*/ 16 w 31"/>
                  <a:gd name="T15" fmla="*/ 41 h 44"/>
                  <a:gd name="T16" fmla="*/ 3 w 31"/>
                  <a:gd name="T17" fmla="*/ 34 h 44"/>
                  <a:gd name="T18" fmla="*/ 0 w 31"/>
                  <a:gd name="T19" fmla="*/ 37 h 44"/>
                  <a:gd name="T20" fmla="*/ 16 w 31"/>
                  <a:gd name="T21" fmla="*/ 44 h 44"/>
                  <a:gd name="T22" fmla="*/ 31 w 31"/>
                  <a:gd name="T23" fmla="*/ 32 h 44"/>
                  <a:gd name="T24" fmla="*/ 6 w 31"/>
                  <a:gd name="T25"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6" y="11"/>
                    </a:moveTo>
                    <a:cubicBezTo>
                      <a:pt x="6" y="6"/>
                      <a:pt x="10" y="3"/>
                      <a:pt x="16" y="3"/>
                    </a:cubicBezTo>
                    <a:cubicBezTo>
                      <a:pt x="20" y="3"/>
                      <a:pt x="25" y="5"/>
                      <a:pt x="28" y="9"/>
                    </a:cubicBezTo>
                    <a:cubicBezTo>
                      <a:pt x="30" y="6"/>
                      <a:pt x="30" y="6"/>
                      <a:pt x="30" y="6"/>
                    </a:cubicBezTo>
                    <a:cubicBezTo>
                      <a:pt x="27" y="2"/>
                      <a:pt x="22" y="0"/>
                      <a:pt x="16" y="0"/>
                    </a:cubicBezTo>
                    <a:cubicBezTo>
                      <a:pt x="8" y="0"/>
                      <a:pt x="2" y="4"/>
                      <a:pt x="2" y="11"/>
                    </a:cubicBezTo>
                    <a:cubicBezTo>
                      <a:pt x="2" y="26"/>
                      <a:pt x="27" y="20"/>
                      <a:pt x="27" y="32"/>
                    </a:cubicBezTo>
                    <a:cubicBezTo>
                      <a:pt x="27" y="36"/>
                      <a:pt x="25" y="41"/>
                      <a:pt x="16" y="41"/>
                    </a:cubicBezTo>
                    <a:cubicBezTo>
                      <a:pt x="10" y="41"/>
                      <a:pt x="6" y="38"/>
                      <a:pt x="3" y="34"/>
                    </a:cubicBezTo>
                    <a:cubicBezTo>
                      <a:pt x="0" y="37"/>
                      <a:pt x="0" y="37"/>
                      <a:pt x="0" y="37"/>
                    </a:cubicBezTo>
                    <a:cubicBezTo>
                      <a:pt x="4" y="41"/>
                      <a:pt x="9" y="44"/>
                      <a:pt x="16" y="44"/>
                    </a:cubicBezTo>
                    <a:cubicBezTo>
                      <a:pt x="28" y="44"/>
                      <a:pt x="31" y="37"/>
                      <a:pt x="31" y="32"/>
                    </a:cubicBezTo>
                    <a:cubicBezTo>
                      <a:pt x="31" y="16"/>
                      <a:pt x="6" y="22"/>
                      <a:pt x="6"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59" name="Freeform 251"/>
              <p:cNvSpPr>
                <a:spLocks noEditPoints="1"/>
              </p:cNvSpPr>
              <p:nvPr/>
            </p:nvSpPr>
            <p:spPr bwMode="auto">
              <a:xfrm>
                <a:off x="6677025" y="5683250"/>
                <a:ext cx="61913" cy="65087"/>
              </a:xfrm>
              <a:custGeom>
                <a:avLst/>
                <a:gdLst>
                  <a:gd name="T0" fmla="*/ 15 w 30"/>
                  <a:gd name="T1" fmla="*/ 0 h 32"/>
                  <a:gd name="T2" fmla="*/ 0 w 30"/>
                  <a:gd name="T3" fmla="*/ 16 h 32"/>
                  <a:gd name="T4" fmla="*/ 16 w 30"/>
                  <a:gd name="T5" fmla="*/ 32 h 32"/>
                  <a:gd name="T6" fmla="*/ 28 w 30"/>
                  <a:gd name="T7" fmla="*/ 27 h 32"/>
                  <a:gd name="T8" fmla="*/ 26 w 30"/>
                  <a:gd name="T9" fmla="*/ 25 h 32"/>
                  <a:gd name="T10" fmla="*/ 16 w 30"/>
                  <a:gd name="T11" fmla="*/ 29 h 32"/>
                  <a:gd name="T12" fmla="*/ 4 w 30"/>
                  <a:gd name="T13" fmla="*/ 17 h 32"/>
                  <a:gd name="T14" fmla="*/ 30 w 30"/>
                  <a:gd name="T15" fmla="*/ 17 h 32"/>
                  <a:gd name="T16" fmla="*/ 30 w 30"/>
                  <a:gd name="T17" fmla="*/ 16 h 32"/>
                  <a:gd name="T18" fmla="*/ 15 w 30"/>
                  <a:gd name="T19" fmla="*/ 0 h 32"/>
                  <a:gd name="T20" fmla="*/ 4 w 30"/>
                  <a:gd name="T21" fmla="*/ 14 h 32"/>
                  <a:gd name="T22" fmla="*/ 15 w 30"/>
                  <a:gd name="T23" fmla="*/ 2 h 32"/>
                  <a:gd name="T24" fmla="*/ 26 w 30"/>
                  <a:gd name="T25" fmla="*/ 14 h 32"/>
                  <a:gd name="T26" fmla="*/ 4 w 30"/>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5" y="0"/>
                    </a:moveTo>
                    <a:cubicBezTo>
                      <a:pt x="6" y="0"/>
                      <a:pt x="0" y="7"/>
                      <a:pt x="0" y="16"/>
                    </a:cubicBezTo>
                    <a:cubicBezTo>
                      <a:pt x="0" y="25"/>
                      <a:pt x="7" y="32"/>
                      <a:pt x="16" y="32"/>
                    </a:cubicBezTo>
                    <a:cubicBezTo>
                      <a:pt x="21" y="32"/>
                      <a:pt x="25" y="30"/>
                      <a:pt x="28" y="27"/>
                    </a:cubicBezTo>
                    <a:cubicBezTo>
                      <a:pt x="26" y="25"/>
                      <a:pt x="26" y="25"/>
                      <a:pt x="26" y="25"/>
                    </a:cubicBezTo>
                    <a:cubicBezTo>
                      <a:pt x="23" y="28"/>
                      <a:pt x="20" y="29"/>
                      <a:pt x="16" y="29"/>
                    </a:cubicBezTo>
                    <a:cubicBezTo>
                      <a:pt x="9" y="29"/>
                      <a:pt x="4" y="24"/>
                      <a:pt x="4" y="17"/>
                    </a:cubicBezTo>
                    <a:cubicBezTo>
                      <a:pt x="30" y="17"/>
                      <a:pt x="30" y="17"/>
                      <a:pt x="30" y="17"/>
                    </a:cubicBezTo>
                    <a:cubicBezTo>
                      <a:pt x="30" y="16"/>
                      <a:pt x="30" y="16"/>
                      <a:pt x="30" y="16"/>
                    </a:cubicBezTo>
                    <a:cubicBezTo>
                      <a:pt x="30" y="7"/>
                      <a:pt x="24" y="0"/>
                      <a:pt x="15" y="0"/>
                    </a:cubicBezTo>
                    <a:close/>
                    <a:moveTo>
                      <a:pt x="4" y="14"/>
                    </a:moveTo>
                    <a:cubicBezTo>
                      <a:pt x="4" y="9"/>
                      <a:pt x="8" y="2"/>
                      <a:pt x="15" y="2"/>
                    </a:cubicBezTo>
                    <a:cubicBezTo>
                      <a:pt x="23"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0" name="Freeform 252"/>
              <p:cNvSpPr/>
              <p:nvPr/>
            </p:nvSpPr>
            <p:spPr bwMode="auto">
              <a:xfrm>
                <a:off x="6754813" y="5683250"/>
                <a:ext cx="28575" cy="63500"/>
              </a:xfrm>
              <a:custGeom>
                <a:avLst/>
                <a:gdLst>
                  <a:gd name="T0" fmla="*/ 3 w 14"/>
                  <a:gd name="T1" fmla="*/ 6 h 31"/>
                  <a:gd name="T2" fmla="*/ 3 w 14"/>
                  <a:gd name="T3" fmla="*/ 0 h 31"/>
                  <a:gd name="T4" fmla="*/ 0 w 14"/>
                  <a:gd name="T5" fmla="*/ 0 h 31"/>
                  <a:gd name="T6" fmla="*/ 0 w 14"/>
                  <a:gd name="T7" fmla="*/ 31 h 31"/>
                  <a:gd name="T8" fmla="*/ 3 w 14"/>
                  <a:gd name="T9" fmla="*/ 31 h 31"/>
                  <a:gd name="T10" fmla="*/ 3 w 14"/>
                  <a:gd name="T11" fmla="*/ 9 h 31"/>
                  <a:gd name="T12" fmla="*/ 12 w 14"/>
                  <a:gd name="T13" fmla="*/ 3 h 31"/>
                  <a:gd name="T14" fmla="*/ 14 w 14"/>
                  <a:gd name="T15" fmla="*/ 3 h 31"/>
                  <a:gd name="T16" fmla="*/ 14 w 14"/>
                  <a:gd name="T17" fmla="*/ 0 h 31"/>
                  <a:gd name="T18" fmla="*/ 3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3" y="6"/>
                    </a:moveTo>
                    <a:cubicBezTo>
                      <a:pt x="3" y="0"/>
                      <a:pt x="3" y="0"/>
                      <a:pt x="3" y="0"/>
                    </a:cubicBezTo>
                    <a:cubicBezTo>
                      <a:pt x="0" y="0"/>
                      <a:pt x="0" y="0"/>
                      <a:pt x="0" y="0"/>
                    </a:cubicBezTo>
                    <a:cubicBezTo>
                      <a:pt x="0" y="31"/>
                      <a:pt x="0" y="31"/>
                      <a:pt x="0" y="31"/>
                    </a:cubicBezTo>
                    <a:cubicBezTo>
                      <a:pt x="3" y="31"/>
                      <a:pt x="3" y="31"/>
                      <a:pt x="3" y="31"/>
                    </a:cubicBezTo>
                    <a:cubicBezTo>
                      <a:pt x="3" y="9"/>
                      <a:pt x="3" y="9"/>
                      <a:pt x="3" y="9"/>
                    </a:cubicBezTo>
                    <a:cubicBezTo>
                      <a:pt x="5" y="6"/>
                      <a:pt x="9" y="3"/>
                      <a:pt x="12" y="3"/>
                    </a:cubicBezTo>
                    <a:cubicBezTo>
                      <a:pt x="13" y="3"/>
                      <a:pt x="13" y="3"/>
                      <a:pt x="14" y="3"/>
                    </a:cubicBezTo>
                    <a:cubicBezTo>
                      <a:pt x="14" y="0"/>
                      <a:pt x="14" y="0"/>
                      <a:pt x="14" y="0"/>
                    </a:cubicBezTo>
                    <a:cubicBezTo>
                      <a:pt x="10" y="0"/>
                      <a:pt x="6" y="2"/>
                      <a:pt x="3"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1" name="Freeform 253"/>
              <p:cNvSpPr/>
              <p:nvPr/>
            </p:nvSpPr>
            <p:spPr bwMode="auto">
              <a:xfrm>
                <a:off x="6788150" y="5683250"/>
                <a:ext cx="60325" cy="63500"/>
              </a:xfrm>
              <a:custGeom>
                <a:avLst/>
                <a:gdLst>
                  <a:gd name="T0" fmla="*/ 19 w 38"/>
                  <a:gd name="T1" fmla="*/ 35 h 40"/>
                  <a:gd name="T2" fmla="*/ 3 w 38"/>
                  <a:gd name="T3" fmla="*/ 0 h 40"/>
                  <a:gd name="T4" fmla="*/ 0 w 38"/>
                  <a:gd name="T5" fmla="*/ 0 h 40"/>
                  <a:gd name="T6" fmla="*/ 16 w 38"/>
                  <a:gd name="T7" fmla="*/ 40 h 40"/>
                  <a:gd name="T8" fmla="*/ 22 w 38"/>
                  <a:gd name="T9" fmla="*/ 40 h 40"/>
                  <a:gd name="T10" fmla="*/ 38 w 38"/>
                  <a:gd name="T11" fmla="*/ 0 h 40"/>
                  <a:gd name="T12" fmla="*/ 33 w 38"/>
                  <a:gd name="T13" fmla="*/ 0 h 40"/>
                  <a:gd name="T14" fmla="*/ 19 w 38"/>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19" y="35"/>
                    </a:moveTo>
                    <a:lnTo>
                      <a:pt x="3" y="0"/>
                    </a:lnTo>
                    <a:lnTo>
                      <a:pt x="0" y="0"/>
                    </a:lnTo>
                    <a:lnTo>
                      <a:pt x="16" y="40"/>
                    </a:lnTo>
                    <a:lnTo>
                      <a:pt x="22" y="40"/>
                    </a:lnTo>
                    <a:lnTo>
                      <a:pt x="38" y="0"/>
                    </a:lnTo>
                    <a:lnTo>
                      <a:pt x="33" y="0"/>
                    </a:lnTo>
                    <a:lnTo>
                      <a:pt x="19" y="3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2" name="Oval 254"/>
              <p:cNvSpPr>
                <a:spLocks noChangeArrowheads="1"/>
              </p:cNvSpPr>
              <p:nvPr/>
            </p:nvSpPr>
            <p:spPr bwMode="auto">
              <a:xfrm>
                <a:off x="6856413" y="5662613"/>
                <a:ext cx="11113" cy="11112"/>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3" name="Rectangle 255"/>
              <p:cNvSpPr>
                <a:spLocks noChangeArrowheads="1"/>
              </p:cNvSpPr>
              <p:nvPr/>
            </p:nvSpPr>
            <p:spPr bwMode="auto">
              <a:xfrm>
                <a:off x="6859588" y="5683250"/>
                <a:ext cx="7938" cy="63500"/>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4" name="Freeform 256"/>
              <p:cNvSpPr/>
              <p:nvPr/>
            </p:nvSpPr>
            <p:spPr bwMode="auto">
              <a:xfrm>
                <a:off x="6883400" y="5683250"/>
                <a:ext cx="53975" cy="65087"/>
              </a:xfrm>
              <a:custGeom>
                <a:avLst/>
                <a:gdLst>
                  <a:gd name="T0" fmla="*/ 15 w 26"/>
                  <a:gd name="T1" fmla="*/ 3 h 32"/>
                  <a:gd name="T2" fmla="*/ 24 w 26"/>
                  <a:gd name="T3" fmla="*/ 7 h 32"/>
                  <a:gd name="T4" fmla="*/ 26 w 26"/>
                  <a:gd name="T5" fmla="*/ 5 h 32"/>
                  <a:gd name="T6" fmla="*/ 15 w 26"/>
                  <a:gd name="T7" fmla="*/ 0 h 32"/>
                  <a:gd name="T8" fmla="*/ 0 w 26"/>
                  <a:gd name="T9" fmla="*/ 16 h 32"/>
                  <a:gd name="T10" fmla="*/ 15 w 26"/>
                  <a:gd name="T11" fmla="*/ 32 h 32"/>
                  <a:gd name="T12" fmla="*/ 26 w 26"/>
                  <a:gd name="T13" fmla="*/ 27 h 32"/>
                  <a:gd name="T14" fmla="*/ 24 w 26"/>
                  <a:gd name="T15" fmla="*/ 25 h 32"/>
                  <a:gd name="T16" fmla="*/ 15 w 26"/>
                  <a:gd name="T17" fmla="*/ 29 h 32"/>
                  <a:gd name="T18" fmla="*/ 4 w 26"/>
                  <a:gd name="T19" fmla="*/ 16 h 32"/>
                  <a:gd name="T20" fmla="*/ 15 w 26"/>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15" y="3"/>
                    </a:moveTo>
                    <a:cubicBezTo>
                      <a:pt x="19" y="3"/>
                      <a:pt x="22" y="4"/>
                      <a:pt x="24" y="7"/>
                    </a:cubicBezTo>
                    <a:cubicBezTo>
                      <a:pt x="26" y="5"/>
                      <a:pt x="26" y="5"/>
                      <a:pt x="26" y="5"/>
                    </a:cubicBezTo>
                    <a:cubicBezTo>
                      <a:pt x="24" y="2"/>
                      <a:pt x="21" y="0"/>
                      <a:pt x="15" y="0"/>
                    </a:cubicBezTo>
                    <a:cubicBezTo>
                      <a:pt x="6" y="0"/>
                      <a:pt x="0" y="7"/>
                      <a:pt x="0" y="16"/>
                    </a:cubicBezTo>
                    <a:cubicBezTo>
                      <a:pt x="0" y="25"/>
                      <a:pt x="6" y="32"/>
                      <a:pt x="15" y="32"/>
                    </a:cubicBezTo>
                    <a:cubicBezTo>
                      <a:pt x="21" y="32"/>
                      <a:pt x="24" y="30"/>
                      <a:pt x="26" y="27"/>
                    </a:cubicBezTo>
                    <a:cubicBezTo>
                      <a:pt x="24" y="25"/>
                      <a:pt x="24" y="25"/>
                      <a:pt x="24" y="25"/>
                    </a:cubicBezTo>
                    <a:cubicBezTo>
                      <a:pt x="22" y="28"/>
                      <a:pt x="19" y="29"/>
                      <a:pt x="15" y="29"/>
                    </a:cubicBezTo>
                    <a:cubicBezTo>
                      <a:pt x="8" y="29"/>
                      <a:pt x="4" y="23"/>
                      <a:pt x="4" y="16"/>
                    </a:cubicBezTo>
                    <a:cubicBezTo>
                      <a:pt x="4" y="8"/>
                      <a:pt x="8" y="3"/>
                      <a:pt x="15" y="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5" name="Freeform 257"/>
              <p:cNvSpPr>
                <a:spLocks noEditPoints="1"/>
              </p:cNvSpPr>
              <p:nvPr/>
            </p:nvSpPr>
            <p:spPr bwMode="auto">
              <a:xfrm>
                <a:off x="6948488" y="5683250"/>
                <a:ext cx="60325" cy="65087"/>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6"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66" name="Freeform 258"/>
              <p:cNvSpPr/>
              <p:nvPr/>
            </p:nvSpPr>
            <p:spPr bwMode="auto">
              <a:xfrm>
                <a:off x="7021513" y="5683250"/>
                <a:ext cx="49213" cy="65087"/>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0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0" y="14"/>
                      <a:pt x="20" y="23"/>
                    </a:cubicBezTo>
                    <a:cubicBezTo>
                      <a:pt x="20"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345" name="组合 344"/>
            <p:cNvGrpSpPr/>
            <p:nvPr/>
          </p:nvGrpSpPr>
          <p:grpSpPr>
            <a:xfrm>
              <a:off x="6194312" y="4405302"/>
              <a:ext cx="1208088" cy="1187450"/>
              <a:chOff x="6056313" y="4422775"/>
              <a:chExt cx="1208088" cy="1187450"/>
            </a:xfrm>
          </p:grpSpPr>
          <p:sp>
            <p:nvSpPr>
              <p:cNvPr id="267" name="Oval 259"/>
              <p:cNvSpPr>
                <a:spLocks noChangeArrowheads="1"/>
              </p:cNvSpPr>
              <p:nvPr/>
            </p:nvSpPr>
            <p:spPr bwMode="auto">
              <a:xfrm>
                <a:off x="6056313" y="4422775"/>
                <a:ext cx="1187450" cy="1187450"/>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60"/>
              <p:cNvSpPr/>
              <p:nvPr/>
            </p:nvSpPr>
            <p:spPr bwMode="auto">
              <a:xfrm>
                <a:off x="6173788" y="5368925"/>
                <a:ext cx="954088" cy="241300"/>
              </a:xfrm>
              <a:custGeom>
                <a:avLst/>
                <a:gdLst>
                  <a:gd name="T0" fmla="*/ 0 w 466"/>
                  <a:gd name="T1" fmla="*/ 0 h 118"/>
                  <a:gd name="T2" fmla="*/ 233 w 466"/>
                  <a:gd name="T3" fmla="*/ 118 h 118"/>
                  <a:gd name="T4" fmla="*/ 466 w 466"/>
                  <a:gd name="T5" fmla="*/ 0 h 118"/>
                  <a:gd name="T6" fmla="*/ 0 w 466"/>
                  <a:gd name="T7" fmla="*/ 0 h 118"/>
                </a:gdLst>
                <a:ahLst/>
                <a:cxnLst>
                  <a:cxn ang="0">
                    <a:pos x="T0" y="T1"/>
                  </a:cxn>
                  <a:cxn ang="0">
                    <a:pos x="T2" y="T3"/>
                  </a:cxn>
                  <a:cxn ang="0">
                    <a:pos x="T4" y="T5"/>
                  </a:cxn>
                  <a:cxn ang="0">
                    <a:pos x="T6" y="T7"/>
                  </a:cxn>
                </a:cxnLst>
                <a:rect l="0" t="0" r="r" b="b"/>
                <a:pathLst>
                  <a:path w="466" h="118">
                    <a:moveTo>
                      <a:pt x="0" y="0"/>
                    </a:moveTo>
                    <a:cubicBezTo>
                      <a:pt x="53" y="72"/>
                      <a:pt x="137" y="118"/>
                      <a:pt x="233" y="118"/>
                    </a:cubicBezTo>
                    <a:cubicBezTo>
                      <a:pt x="329" y="118"/>
                      <a:pt x="413" y="72"/>
                      <a:pt x="466" y="0"/>
                    </a:cubicBezTo>
                    <a:lnTo>
                      <a:pt x="0" y="0"/>
                    </a:lnTo>
                    <a:close/>
                  </a:path>
                </a:pathLst>
              </a:cu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61"/>
              <p:cNvSpPr/>
              <p:nvPr/>
            </p:nvSpPr>
            <p:spPr bwMode="auto">
              <a:xfrm>
                <a:off x="6088063" y="4797425"/>
                <a:ext cx="269875" cy="165100"/>
              </a:xfrm>
              <a:custGeom>
                <a:avLst/>
                <a:gdLst>
                  <a:gd name="T0" fmla="*/ 22 w 132"/>
                  <a:gd name="T1" fmla="*/ 37 h 81"/>
                  <a:gd name="T2" fmla="*/ 27 w 132"/>
                  <a:gd name="T3" fmla="*/ 37 h 81"/>
                  <a:gd name="T4" fmla="*/ 27 w 132"/>
                  <a:gd name="T5" fmla="*/ 37 h 81"/>
                  <a:gd name="T6" fmla="*/ 64 w 132"/>
                  <a:gd name="T7" fmla="*/ 0 h 81"/>
                  <a:gd name="T8" fmla="*/ 100 w 132"/>
                  <a:gd name="T9" fmla="*/ 28 h 81"/>
                  <a:gd name="T10" fmla="*/ 105 w 132"/>
                  <a:gd name="T11" fmla="*/ 27 h 81"/>
                  <a:gd name="T12" fmla="*/ 132 w 132"/>
                  <a:gd name="T13" fmla="*/ 54 h 81"/>
                  <a:gd name="T14" fmla="*/ 105 w 132"/>
                  <a:gd name="T15" fmla="*/ 81 h 81"/>
                  <a:gd name="T16" fmla="*/ 22 w 132"/>
                  <a:gd name="T17" fmla="*/ 81 h 81"/>
                  <a:gd name="T18" fmla="*/ 0 w 132"/>
                  <a:gd name="T19" fmla="*/ 59 h 81"/>
                  <a:gd name="T20" fmla="*/ 22 w 132"/>
                  <a:gd name="T21" fmla="*/ 3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81">
                    <a:moveTo>
                      <a:pt x="22" y="37"/>
                    </a:moveTo>
                    <a:cubicBezTo>
                      <a:pt x="24" y="37"/>
                      <a:pt x="26" y="37"/>
                      <a:pt x="27" y="37"/>
                    </a:cubicBezTo>
                    <a:cubicBezTo>
                      <a:pt x="27" y="37"/>
                      <a:pt x="27" y="37"/>
                      <a:pt x="27" y="37"/>
                    </a:cubicBezTo>
                    <a:cubicBezTo>
                      <a:pt x="27" y="17"/>
                      <a:pt x="44" y="0"/>
                      <a:pt x="64" y="0"/>
                    </a:cubicBezTo>
                    <a:cubicBezTo>
                      <a:pt x="81" y="0"/>
                      <a:pt x="95" y="12"/>
                      <a:pt x="100" y="28"/>
                    </a:cubicBezTo>
                    <a:cubicBezTo>
                      <a:pt x="101" y="28"/>
                      <a:pt x="103" y="27"/>
                      <a:pt x="105" y="27"/>
                    </a:cubicBezTo>
                    <a:cubicBezTo>
                      <a:pt x="120" y="27"/>
                      <a:pt x="132" y="39"/>
                      <a:pt x="132" y="54"/>
                    </a:cubicBezTo>
                    <a:cubicBezTo>
                      <a:pt x="132" y="69"/>
                      <a:pt x="120" y="81"/>
                      <a:pt x="105" y="81"/>
                    </a:cubicBezTo>
                    <a:cubicBezTo>
                      <a:pt x="22" y="81"/>
                      <a:pt x="22" y="81"/>
                      <a:pt x="22" y="81"/>
                    </a:cubicBezTo>
                    <a:cubicBezTo>
                      <a:pt x="10" y="81"/>
                      <a:pt x="0" y="71"/>
                      <a:pt x="0" y="59"/>
                    </a:cubicBezTo>
                    <a:cubicBezTo>
                      <a:pt x="0" y="47"/>
                      <a:pt x="10" y="37"/>
                      <a:pt x="2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62"/>
              <p:cNvSpPr/>
              <p:nvPr/>
            </p:nvSpPr>
            <p:spPr bwMode="auto">
              <a:xfrm>
                <a:off x="7037388" y="4960938"/>
                <a:ext cx="179388" cy="111125"/>
              </a:xfrm>
              <a:custGeom>
                <a:avLst/>
                <a:gdLst>
                  <a:gd name="T0" fmla="*/ 14 w 88"/>
                  <a:gd name="T1" fmla="*/ 24 h 54"/>
                  <a:gd name="T2" fmla="*/ 17 w 88"/>
                  <a:gd name="T3" fmla="*/ 25 h 54"/>
                  <a:gd name="T4" fmla="*/ 17 w 88"/>
                  <a:gd name="T5" fmla="*/ 25 h 54"/>
                  <a:gd name="T6" fmla="*/ 42 w 88"/>
                  <a:gd name="T7" fmla="*/ 0 h 54"/>
                  <a:gd name="T8" fmla="*/ 66 w 88"/>
                  <a:gd name="T9" fmla="*/ 19 h 54"/>
                  <a:gd name="T10" fmla="*/ 70 w 88"/>
                  <a:gd name="T11" fmla="*/ 18 h 54"/>
                  <a:gd name="T12" fmla="*/ 88 w 88"/>
                  <a:gd name="T13" fmla="*/ 36 h 54"/>
                  <a:gd name="T14" fmla="*/ 70 w 88"/>
                  <a:gd name="T15" fmla="*/ 54 h 54"/>
                  <a:gd name="T16" fmla="*/ 14 w 88"/>
                  <a:gd name="T17" fmla="*/ 54 h 54"/>
                  <a:gd name="T18" fmla="*/ 0 w 88"/>
                  <a:gd name="T19" fmla="*/ 39 h 54"/>
                  <a:gd name="T20" fmla="*/ 14 w 88"/>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4">
                    <a:moveTo>
                      <a:pt x="14" y="24"/>
                    </a:moveTo>
                    <a:cubicBezTo>
                      <a:pt x="15" y="24"/>
                      <a:pt x="16" y="25"/>
                      <a:pt x="17" y="25"/>
                    </a:cubicBezTo>
                    <a:cubicBezTo>
                      <a:pt x="17" y="25"/>
                      <a:pt x="17" y="25"/>
                      <a:pt x="17" y="25"/>
                    </a:cubicBezTo>
                    <a:cubicBezTo>
                      <a:pt x="17" y="11"/>
                      <a:pt x="28" y="0"/>
                      <a:pt x="42" y="0"/>
                    </a:cubicBezTo>
                    <a:cubicBezTo>
                      <a:pt x="53" y="0"/>
                      <a:pt x="63" y="8"/>
                      <a:pt x="66" y="19"/>
                    </a:cubicBezTo>
                    <a:cubicBezTo>
                      <a:pt x="67" y="18"/>
                      <a:pt x="68" y="18"/>
                      <a:pt x="70" y="18"/>
                    </a:cubicBezTo>
                    <a:cubicBezTo>
                      <a:pt x="80" y="18"/>
                      <a:pt x="88" y="26"/>
                      <a:pt x="88" y="36"/>
                    </a:cubicBezTo>
                    <a:cubicBezTo>
                      <a:pt x="88" y="46"/>
                      <a:pt x="80" y="54"/>
                      <a:pt x="70" y="54"/>
                    </a:cubicBezTo>
                    <a:cubicBezTo>
                      <a:pt x="14" y="54"/>
                      <a:pt x="14" y="54"/>
                      <a:pt x="14" y="54"/>
                    </a:cubicBezTo>
                    <a:cubicBezTo>
                      <a:pt x="6" y="54"/>
                      <a:pt x="0" y="47"/>
                      <a:pt x="0" y="39"/>
                    </a:cubicBezTo>
                    <a:cubicBezTo>
                      <a:pt x="0" y="31"/>
                      <a:pt x="6" y="24"/>
                      <a:pt x="1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63"/>
              <p:cNvSpPr/>
              <p:nvPr/>
            </p:nvSpPr>
            <p:spPr bwMode="auto">
              <a:xfrm>
                <a:off x="6678613" y="4473575"/>
                <a:ext cx="585788" cy="346075"/>
              </a:xfrm>
              <a:custGeom>
                <a:avLst/>
                <a:gdLst>
                  <a:gd name="T0" fmla="*/ 45 w 286"/>
                  <a:gd name="T1" fmla="*/ 79 h 169"/>
                  <a:gd name="T2" fmla="*/ 45 w 286"/>
                  <a:gd name="T3" fmla="*/ 79 h 169"/>
                  <a:gd name="T4" fmla="*/ 45 w 286"/>
                  <a:gd name="T5" fmla="*/ 77 h 169"/>
                  <a:gd name="T6" fmla="*/ 122 w 286"/>
                  <a:gd name="T7" fmla="*/ 0 h 169"/>
                  <a:gd name="T8" fmla="*/ 195 w 286"/>
                  <a:gd name="T9" fmla="*/ 55 h 169"/>
                  <a:gd name="T10" fmla="*/ 214 w 286"/>
                  <a:gd name="T11" fmla="*/ 50 h 169"/>
                  <a:gd name="T12" fmla="*/ 259 w 286"/>
                  <a:gd name="T13" fmla="*/ 95 h 169"/>
                  <a:gd name="T14" fmla="*/ 256 w 286"/>
                  <a:gd name="T15" fmla="*/ 111 h 169"/>
                  <a:gd name="T16" fmla="*/ 258 w 286"/>
                  <a:gd name="T17" fmla="*/ 111 h 169"/>
                  <a:gd name="T18" fmla="*/ 286 w 286"/>
                  <a:gd name="T19" fmla="*/ 140 h 169"/>
                  <a:gd name="T20" fmla="*/ 258 w 286"/>
                  <a:gd name="T21" fmla="*/ 169 h 169"/>
                  <a:gd name="T22" fmla="*/ 45 w 286"/>
                  <a:gd name="T23" fmla="*/ 169 h 169"/>
                  <a:gd name="T24" fmla="*/ 0 w 286"/>
                  <a:gd name="T25" fmla="*/ 124 h 169"/>
                  <a:gd name="T26" fmla="*/ 45 w 286"/>
                  <a:gd name="T27" fmla="*/ 7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69">
                    <a:moveTo>
                      <a:pt x="45" y="79"/>
                    </a:moveTo>
                    <a:cubicBezTo>
                      <a:pt x="45" y="79"/>
                      <a:pt x="45" y="79"/>
                      <a:pt x="45" y="79"/>
                    </a:cubicBezTo>
                    <a:cubicBezTo>
                      <a:pt x="45" y="78"/>
                      <a:pt x="45" y="78"/>
                      <a:pt x="45" y="77"/>
                    </a:cubicBezTo>
                    <a:cubicBezTo>
                      <a:pt x="45" y="34"/>
                      <a:pt x="79" y="0"/>
                      <a:pt x="122" y="0"/>
                    </a:cubicBezTo>
                    <a:cubicBezTo>
                      <a:pt x="156" y="0"/>
                      <a:pt x="186" y="23"/>
                      <a:pt x="195" y="55"/>
                    </a:cubicBezTo>
                    <a:cubicBezTo>
                      <a:pt x="201" y="52"/>
                      <a:pt x="207" y="50"/>
                      <a:pt x="214" y="50"/>
                    </a:cubicBezTo>
                    <a:cubicBezTo>
                      <a:pt x="239" y="50"/>
                      <a:pt x="259" y="70"/>
                      <a:pt x="259" y="95"/>
                    </a:cubicBezTo>
                    <a:cubicBezTo>
                      <a:pt x="259" y="101"/>
                      <a:pt x="258" y="106"/>
                      <a:pt x="256" y="111"/>
                    </a:cubicBezTo>
                    <a:cubicBezTo>
                      <a:pt x="257" y="111"/>
                      <a:pt x="257" y="111"/>
                      <a:pt x="258" y="111"/>
                    </a:cubicBezTo>
                    <a:cubicBezTo>
                      <a:pt x="273" y="111"/>
                      <a:pt x="286" y="124"/>
                      <a:pt x="286" y="140"/>
                    </a:cubicBezTo>
                    <a:cubicBezTo>
                      <a:pt x="286" y="156"/>
                      <a:pt x="273" y="169"/>
                      <a:pt x="258" y="169"/>
                    </a:cubicBezTo>
                    <a:cubicBezTo>
                      <a:pt x="45" y="169"/>
                      <a:pt x="45" y="169"/>
                      <a:pt x="45" y="169"/>
                    </a:cubicBezTo>
                    <a:cubicBezTo>
                      <a:pt x="20" y="169"/>
                      <a:pt x="0" y="149"/>
                      <a:pt x="0" y="124"/>
                    </a:cubicBezTo>
                    <a:cubicBezTo>
                      <a:pt x="0" y="99"/>
                      <a:pt x="20" y="79"/>
                      <a:pt x="45"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64"/>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65"/>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Rectangle 266"/>
              <p:cNvSpPr>
                <a:spLocks noChangeArrowheads="1"/>
              </p:cNvSpPr>
              <p:nvPr/>
            </p:nvSpPr>
            <p:spPr bwMode="auto">
              <a:xfrm>
                <a:off x="6621463" y="5238750"/>
                <a:ext cx="163513" cy="115887"/>
              </a:xfrm>
              <a:prstGeom prst="rect">
                <a:avLst/>
              </a:prstGeom>
              <a:solidFill>
                <a:srgbClr val="B6D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5" name="Rectangle 267"/>
              <p:cNvSpPr>
                <a:spLocks noChangeArrowheads="1"/>
              </p:cNvSpPr>
              <p:nvPr/>
            </p:nvSpPr>
            <p:spPr bwMode="auto">
              <a:xfrm>
                <a:off x="6545263" y="5354638"/>
                <a:ext cx="288925" cy="14287"/>
              </a:xfrm>
              <a:prstGeom prst="rect">
                <a:avLst/>
              </a:prstGeom>
              <a:solidFill>
                <a:srgbClr val="F2F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268"/>
              <p:cNvSpPr/>
              <p:nvPr/>
            </p:nvSpPr>
            <p:spPr bwMode="auto">
              <a:xfrm>
                <a:off x="6329363" y="4760913"/>
                <a:ext cx="722313" cy="477837"/>
              </a:xfrm>
              <a:custGeom>
                <a:avLst/>
                <a:gdLst>
                  <a:gd name="T0" fmla="*/ 9 w 353"/>
                  <a:gd name="T1" fmla="*/ 0 h 234"/>
                  <a:gd name="T2" fmla="*/ 0 w 353"/>
                  <a:gd name="T3" fmla="*/ 8 h 234"/>
                  <a:gd name="T4" fmla="*/ 0 w 353"/>
                  <a:gd name="T5" fmla="*/ 225 h 234"/>
                  <a:gd name="T6" fmla="*/ 9 w 353"/>
                  <a:gd name="T7" fmla="*/ 234 h 234"/>
                  <a:gd name="T8" fmla="*/ 345 w 353"/>
                  <a:gd name="T9" fmla="*/ 234 h 234"/>
                  <a:gd name="T10" fmla="*/ 353 w 353"/>
                  <a:gd name="T11" fmla="*/ 225 h 234"/>
                  <a:gd name="T12" fmla="*/ 353 w 353"/>
                  <a:gd name="T13" fmla="*/ 8 h 234"/>
                  <a:gd name="T14" fmla="*/ 345 w 353"/>
                  <a:gd name="T15" fmla="*/ 0 h 234"/>
                  <a:gd name="T16" fmla="*/ 9 w 353"/>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34">
                    <a:moveTo>
                      <a:pt x="9" y="0"/>
                    </a:moveTo>
                    <a:cubicBezTo>
                      <a:pt x="4" y="0"/>
                      <a:pt x="0" y="4"/>
                      <a:pt x="0" y="8"/>
                    </a:cubicBezTo>
                    <a:cubicBezTo>
                      <a:pt x="0" y="225"/>
                      <a:pt x="0" y="225"/>
                      <a:pt x="0" y="225"/>
                    </a:cubicBezTo>
                    <a:cubicBezTo>
                      <a:pt x="0" y="230"/>
                      <a:pt x="4" y="234"/>
                      <a:pt x="9" y="234"/>
                    </a:cubicBezTo>
                    <a:cubicBezTo>
                      <a:pt x="345" y="234"/>
                      <a:pt x="345" y="234"/>
                      <a:pt x="345" y="234"/>
                    </a:cubicBezTo>
                    <a:cubicBezTo>
                      <a:pt x="349" y="234"/>
                      <a:pt x="353" y="230"/>
                      <a:pt x="353" y="225"/>
                    </a:cubicBezTo>
                    <a:cubicBezTo>
                      <a:pt x="353" y="8"/>
                      <a:pt x="353" y="8"/>
                      <a:pt x="353" y="8"/>
                    </a:cubicBezTo>
                    <a:cubicBezTo>
                      <a:pt x="353" y="4"/>
                      <a:pt x="349" y="0"/>
                      <a:pt x="345" y="0"/>
                    </a:cubicBezTo>
                    <a:cubicBezTo>
                      <a:pt x="9" y="0"/>
                      <a:pt x="9" y="0"/>
                      <a:pt x="9" y="0"/>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Rectangle 269"/>
              <p:cNvSpPr>
                <a:spLocks noChangeArrowheads="1"/>
              </p:cNvSpPr>
              <p:nvPr/>
            </p:nvSpPr>
            <p:spPr bwMode="auto">
              <a:xfrm>
                <a:off x="6365875" y="4795838"/>
                <a:ext cx="649288"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8" name="Rectangle 270"/>
              <p:cNvSpPr>
                <a:spLocks noChangeArrowheads="1"/>
              </p:cNvSpPr>
              <p:nvPr/>
            </p:nvSpPr>
            <p:spPr bwMode="auto">
              <a:xfrm>
                <a:off x="6365875" y="4795838"/>
                <a:ext cx="649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9" name="Rectangle 271"/>
              <p:cNvSpPr>
                <a:spLocks noChangeArrowheads="1"/>
              </p:cNvSpPr>
              <p:nvPr/>
            </p:nvSpPr>
            <p:spPr bwMode="auto">
              <a:xfrm>
                <a:off x="6392863" y="4819650"/>
                <a:ext cx="179388" cy="5397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0" name="Rectangle 272"/>
              <p:cNvSpPr>
                <a:spLocks noChangeArrowheads="1"/>
              </p:cNvSpPr>
              <p:nvPr/>
            </p:nvSpPr>
            <p:spPr bwMode="auto">
              <a:xfrm>
                <a:off x="6600825" y="4819650"/>
                <a:ext cx="392113" cy="53975"/>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1" name="Rectangle 273"/>
              <p:cNvSpPr>
                <a:spLocks noChangeArrowheads="1"/>
              </p:cNvSpPr>
              <p:nvPr/>
            </p:nvSpPr>
            <p:spPr bwMode="auto">
              <a:xfrm>
                <a:off x="6388100" y="51228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Rectangle 274"/>
              <p:cNvSpPr>
                <a:spLocks noChangeArrowheads="1"/>
              </p:cNvSpPr>
              <p:nvPr/>
            </p:nvSpPr>
            <p:spPr bwMode="auto">
              <a:xfrm>
                <a:off x="6388100" y="51228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3" name="Rectangle 275"/>
              <p:cNvSpPr>
                <a:spLocks noChangeArrowheads="1"/>
              </p:cNvSpPr>
              <p:nvPr/>
            </p:nvSpPr>
            <p:spPr bwMode="auto">
              <a:xfrm>
                <a:off x="6388100" y="51609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Rectangle 276"/>
              <p:cNvSpPr>
                <a:spLocks noChangeArrowheads="1"/>
              </p:cNvSpPr>
              <p:nvPr/>
            </p:nvSpPr>
            <p:spPr bwMode="auto">
              <a:xfrm>
                <a:off x="6388100" y="51609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5" name="Rectangle 277"/>
              <p:cNvSpPr>
                <a:spLocks noChangeArrowheads="1"/>
              </p:cNvSpPr>
              <p:nvPr/>
            </p:nvSpPr>
            <p:spPr bwMode="auto">
              <a:xfrm>
                <a:off x="6388100"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6" name="Rectangle 278"/>
              <p:cNvSpPr>
                <a:spLocks noChangeArrowheads="1"/>
              </p:cNvSpPr>
              <p:nvPr/>
            </p:nvSpPr>
            <p:spPr bwMode="auto">
              <a:xfrm>
                <a:off x="6388100" y="5000625"/>
                <a:ext cx="1809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7" name="Rectangle 279"/>
              <p:cNvSpPr>
                <a:spLocks noChangeArrowheads="1"/>
              </p:cNvSpPr>
              <p:nvPr/>
            </p:nvSpPr>
            <p:spPr bwMode="auto">
              <a:xfrm>
                <a:off x="6600825"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8" name="Rectangle 280"/>
              <p:cNvSpPr>
                <a:spLocks noChangeArrowheads="1"/>
              </p:cNvSpPr>
              <p:nvPr/>
            </p:nvSpPr>
            <p:spPr bwMode="auto">
              <a:xfrm>
                <a:off x="6813550" y="5000625"/>
                <a:ext cx="179388"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9" name="Rectangle 281"/>
              <p:cNvSpPr>
                <a:spLocks noChangeArrowheads="1"/>
              </p:cNvSpPr>
              <p:nvPr/>
            </p:nvSpPr>
            <p:spPr bwMode="auto">
              <a:xfrm>
                <a:off x="6388100" y="4894263"/>
                <a:ext cx="604838" cy="82550"/>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0" name="Freeform 282"/>
              <p:cNvSpPr/>
              <p:nvPr/>
            </p:nvSpPr>
            <p:spPr bwMode="auto">
              <a:xfrm>
                <a:off x="6329363" y="4983163"/>
                <a:ext cx="368300" cy="255587"/>
              </a:xfrm>
              <a:custGeom>
                <a:avLst/>
                <a:gdLst>
                  <a:gd name="T0" fmla="*/ 18 w 180"/>
                  <a:gd name="T1" fmla="*/ 0 h 125"/>
                  <a:gd name="T2" fmla="*/ 0 w 180"/>
                  <a:gd name="T3" fmla="*/ 0 h 125"/>
                  <a:gd name="T4" fmla="*/ 0 w 180"/>
                  <a:gd name="T5" fmla="*/ 116 h 125"/>
                  <a:gd name="T6" fmla="*/ 9 w 180"/>
                  <a:gd name="T7" fmla="*/ 125 h 125"/>
                  <a:gd name="T8" fmla="*/ 180 w 180"/>
                  <a:gd name="T9" fmla="*/ 125 h 125"/>
                  <a:gd name="T10" fmla="*/ 162 w 180"/>
                  <a:gd name="T11" fmla="*/ 107 h 125"/>
                  <a:gd name="T12" fmla="*/ 18 w 180"/>
                  <a:gd name="T13" fmla="*/ 107 h 125"/>
                  <a:gd name="T14" fmla="*/ 18 w 180"/>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5">
                    <a:moveTo>
                      <a:pt x="18" y="0"/>
                    </a:moveTo>
                    <a:cubicBezTo>
                      <a:pt x="0" y="0"/>
                      <a:pt x="0" y="0"/>
                      <a:pt x="0" y="0"/>
                    </a:cubicBezTo>
                    <a:cubicBezTo>
                      <a:pt x="0" y="116"/>
                      <a:pt x="0" y="116"/>
                      <a:pt x="0" y="116"/>
                    </a:cubicBezTo>
                    <a:cubicBezTo>
                      <a:pt x="0" y="121"/>
                      <a:pt x="4" y="125"/>
                      <a:pt x="9" y="125"/>
                    </a:cubicBezTo>
                    <a:cubicBezTo>
                      <a:pt x="180" y="125"/>
                      <a:pt x="180" y="125"/>
                      <a:pt x="180" y="125"/>
                    </a:cubicBezTo>
                    <a:cubicBezTo>
                      <a:pt x="162" y="107"/>
                      <a:pt x="162" y="107"/>
                      <a:pt x="162" y="107"/>
                    </a:cubicBezTo>
                    <a:cubicBezTo>
                      <a:pt x="18" y="107"/>
                      <a:pt x="18" y="107"/>
                      <a:pt x="18" y="107"/>
                    </a:cubicBezTo>
                    <a:cubicBezTo>
                      <a:pt x="18" y="0"/>
                      <a:pt x="18" y="0"/>
                      <a:pt x="18" y="0"/>
                    </a:cubicBezTo>
                  </a:path>
                </a:pathLst>
              </a:custGeom>
              <a:solidFill>
                <a:srgbClr val="223C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83"/>
              <p:cNvSpPr/>
              <p:nvPr/>
            </p:nvSpPr>
            <p:spPr bwMode="auto">
              <a:xfrm>
                <a:off x="6365875" y="4983163"/>
                <a:ext cx="295275" cy="219075"/>
              </a:xfrm>
              <a:custGeom>
                <a:avLst/>
                <a:gdLst>
                  <a:gd name="T0" fmla="*/ 30 w 144"/>
                  <a:gd name="T1" fmla="*/ 0 h 107"/>
                  <a:gd name="T2" fmla="*/ 0 w 144"/>
                  <a:gd name="T3" fmla="*/ 0 h 107"/>
                  <a:gd name="T4" fmla="*/ 0 w 144"/>
                  <a:gd name="T5" fmla="*/ 107 h 107"/>
                  <a:gd name="T6" fmla="*/ 144 w 144"/>
                  <a:gd name="T7" fmla="*/ 107 h 107"/>
                  <a:gd name="T8" fmla="*/ 133 w 144"/>
                  <a:gd name="T9" fmla="*/ 96 h 107"/>
                  <a:gd name="T10" fmla="*/ 11 w 144"/>
                  <a:gd name="T11" fmla="*/ 96 h 107"/>
                  <a:gd name="T12" fmla="*/ 11 w 144"/>
                  <a:gd name="T13" fmla="*/ 87 h 107"/>
                  <a:gd name="T14" fmla="*/ 125 w 144"/>
                  <a:gd name="T15" fmla="*/ 87 h 107"/>
                  <a:gd name="T16" fmla="*/ 114 w 144"/>
                  <a:gd name="T17" fmla="*/ 77 h 107"/>
                  <a:gd name="T18" fmla="*/ 11 w 144"/>
                  <a:gd name="T19" fmla="*/ 77 h 107"/>
                  <a:gd name="T20" fmla="*/ 11 w 144"/>
                  <a:gd name="T21" fmla="*/ 68 h 107"/>
                  <a:gd name="T22" fmla="*/ 106 w 144"/>
                  <a:gd name="T23" fmla="*/ 68 h 107"/>
                  <a:gd name="T24" fmla="*/ 95 w 144"/>
                  <a:gd name="T25" fmla="*/ 58 h 107"/>
                  <a:gd name="T26" fmla="*/ 11 w 144"/>
                  <a:gd name="T27" fmla="*/ 58 h 107"/>
                  <a:gd name="T28" fmla="*/ 11 w 144"/>
                  <a:gd name="T29" fmla="*/ 8 h 107"/>
                  <a:gd name="T30" fmla="*/ 45 w 144"/>
                  <a:gd name="T31" fmla="*/ 8 h 107"/>
                  <a:gd name="T32" fmla="*/ 43 w 144"/>
                  <a:gd name="T33" fmla="*/ 5 h 107"/>
                  <a:gd name="T34" fmla="*/ 42 w 144"/>
                  <a:gd name="T35" fmla="*/ 4 h 107"/>
                  <a:gd name="T36" fmla="*/ 30 w 144"/>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7">
                    <a:moveTo>
                      <a:pt x="30" y="0"/>
                    </a:moveTo>
                    <a:cubicBezTo>
                      <a:pt x="0" y="0"/>
                      <a:pt x="0" y="0"/>
                      <a:pt x="0" y="0"/>
                    </a:cubicBezTo>
                    <a:cubicBezTo>
                      <a:pt x="0" y="107"/>
                      <a:pt x="0" y="107"/>
                      <a:pt x="0" y="107"/>
                    </a:cubicBezTo>
                    <a:cubicBezTo>
                      <a:pt x="144" y="107"/>
                      <a:pt x="144" y="107"/>
                      <a:pt x="144" y="107"/>
                    </a:cubicBezTo>
                    <a:cubicBezTo>
                      <a:pt x="133" y="96"/>
                      <a:pt x="133" y="96"/>
                      <a:pt x="133" y="96"/>
                    </a:cubicBezTo>
                    <a:cubicBezTo>
                      <a:pt x="11" y="96"/>
                      <a:pt x="11" y="96"/>
                      <a:pt x="11" y="96"/>
                    </a:cubicBezTo>
                    <a:cubicBezTo>
                      <a:pt x="11" y="87"/>
                      <a:pt x="11" y="87"/>
                      <a:pt x="11" y="87"/>
                    </a:cubicBezTo>
                    <a:cubicBezTo>
                      <a:pt x="125" y="87"/>
                      <a:pt x="125" y="87"/>
                      <a:pt x="125" y="87"/>
                    </a:cubicBezTo>
                    <a:cubicBezTo>
                      <a:pt x="114" y="77"/>
                      <a:pt x="114" y="77"/>
                      <a:pt x="114" y="77"/>
                    </a:cubicBezTo>
                    <a:cubicBezTo>
                      <a:pt x="11" y="77"/>
                      <a:pt x="11" y="77"/>
                      <a:pt x="11" y="77"/>
                    </a:cubicBezTo>
                    <a:cubicBezTo>
                      <a:pt x="11" y="68"/>
                      <a:pt x="11" y="68"/>
                      <a:pt x="11" y="68"/>
                    </a:cubicBezTo>
                    <a:cubicBezTo>
                      <a:pt x="106" y="68"/>
                      <a:pt x="106" y="68"/>
                      <a:pt x="106" y="68"/>
                    </a:cubicBezTo>
                    <a:cubicBezTo>
                      <a:pt x="95" y="58"/>
                      <a:pt x="95" y="58"/>
                      <a:pt x="95" y="58"/>
                    </a:cubicBezTo>
                    <a:cubicBezTo>
                      <a:pt x="11" y="58"/>
                      <a:pt x="11" y="58"/>
                      <a:pt x="11" y="58"/>
                    </a:cubicBezTo>
                    <a:cubicBezTo>
                      <a:pt x="11" y="8"/>
                      <a:pt x="11" y="8"/>
                      <a:pt x="11" y="8"/>
                    </a:cubicBezTo>
                    <a:cubicBezTo>
                      <a:pt x="45" y="8"/>
                      <a:pt x="45" y="8"/>
                      <a:pt x="45" y="8"/>
                    </a:cubicBezTo>
                    <a:cubicBezTo>
                      <a:pt x="43" y="5"/>
                      <a:pt x="43" y="5"/>
                      <a:pt x="43" y="5"/>
                    </a:cubicBezTo>
                    <a:cubicBezTo>
                      <a:pt x="42" y="4"/>
                      <a:pt x="42" y="4"/>
                      <a:pt x="42" y="4"/>
                    </a:cubicBezTo>
                    <a:cubicBezTo>
                      <a:pt x="39" y="1"/>
                      <a:pt x="35" y="0"/>
                      <a:pt x="30"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84"/>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85"/>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86"/>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87"/>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88"/>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close/>
                  </a:path>
                </a:pathLst>
              </a:custGeom>
              <a:solidFill>
                <a:srgbClr val="1BB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89"/>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90"/>
              <p:cNvSpPr/>
              <p:nvPr/>
            </p:nvSpPr>
            <p:spPr bwMode="auto">
              <a:xfrm>
                <a:off x="6249988" y="4989513"/>
                <a:ext cx="203200" cy="379412"/>
              </a:xfrm>
              <a:custGeom>
                <a:avLst/>
                <a:gdLst>
                  <a:gd name="T0" fmla="*/ 13 w 100"/>
                  <a:gd name="T1" fmla="*/ 185 h 185"/>
                  <a:gd name="T2" fmla="*/ 0 w 100"/>
                  <a:gd name="T3" fmla="*/ 172 h 185"/>
                  <a:gd name="T4" fmla="*/ 0 w 100"/>
                  <a:gd name="T5" fmla="*/ 13 h 185"/>
                  <a:gd name="T6" fmla="*/ 13 w 100"/>
                  <a:gd name="T7" fmla="*/ 0 h 185"/>
                  <a:gd name="T8" fmla="*/ 87 w 100"/>
                  <a:gd name="T9" fmla="*/ 0 h 185"/>
                  <a:gd name="T10" fmla="*/ 100 w 100"/>
                  <a:gd name="T11" fmla="*/ 13 h 185"/>
                  <a:gd name="T12" fmla="*/ 100 w 100"/>
                  <a:gd name="T13" fmla="*/ 172 h 185"/>
                  <a:gd name="T14" fmla="*/ 87 w 100"/>
                  <a:gd name="T15" fmla="*/ 185 h 185"/>
                  <a:gd name="T16" fmla="*/ 13 w 100"/>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5">
                    <a:moveTo>
                      <a:pt x="13" y="185"/>
                    </a:moveTo>
                    <a:cubicBezTo>
                      <a:pt x="6" y="185"/>
                      <a:pt x="0" y="180"/>
                      <a:pt x="0" y="172"/>
                    </a:cubicBezTo>
                    <a:cubicBezTo>
                      <a:pt x="0" y="13"/>
                      <a:pt x="0" y="13"/>
                      <a:pt x="0" y="13"/>
                    </a:cubicBezTo>
                    <a:cubicBezTo>
                      <a:pt x="0" y="6"/>
                      <a:pt x="6" y="0"/>
                      <a:pt x="13" y="0"/>
                    </a:cubicBezTo>
                    <a:cubicBezTo>
                      <a:pt x="87" y="0"/>
                      <a:pt x="87" y="0"/>
                      <a:pt x="87" y="0"/>
                    </a:cubicBezTo>
                    <a:cubicBezTo>
                      <a:pt x="95" y="0"/>
                      <a:pt x="100" y="6"/>
                      <a:pt x="100" y="13"/>
                    </a:cubicBezTo>
                    <a:cubicBezTo>
                      <a:pt x="100" y="172"/>
                      <a:pt x="100" y="172"/>
                      <a:pt x="100" y="172"/>
                    </a:cubicBezTo>
                    <a:cubicBezTo>
                      <a:pt x="100" y="180"/>
                      <a:pt x="95" y="185"/>
                      <a:pt x="87" y="185"/>
                    </a:cubicBezTo>
                    <a:lnTo>
                      <a:pt x="13" y="185"/>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91"/>
              <p:cNvSpPr/>
              <p:nvPr/>
            </p:nvSpPr>
            <p:spPr bwMode="auto">
              <a:xfrm>
                <a:off x="6329363" y="5334000"/>
                <a:ext cx="44450" cy="14287"/>
              </a:xfrm>
              <a:custGeom>
                <a:avLst/>
                <a:gdLst>
                  <a:gd name="T0" fmla="*/ 22 w 22"/>
                  <a:gd name="T1" fmla="*/ 4 h 7"/>
                  <a:gd name="T2" fmla="*/ 19 w 22"/>
                  <a:gd name="T3" fmla="*/ 7 h 7"/>
                  <a:gd name="T4" fmla="*/ 3 w 22"/>
                  <a:gd name="T5" fmla="*/ 7 h 7"/>
                  <a:gd name="T6" fmla="*/ 0 w 22"/>
                  <a:gd name="T7" fmla="*/ 4 h 7"/>
                  <a:gd name="T8" fmla="*/ 0 w 22"/>
                  <a:gd name="T9" fmla="*/ 3 h 7"/>
                  <a:gd name="T10" fmla="*/ 3 w 22"/>
                  <a:gd name="T11" fmla="*/ 0 h 7"/>
                  <a:gd name="T12" fmla="*/ 19 w 22"/>
                  <a:gd name="T13" fmla="*/ 0 h 7"/>
                  <a:gd name="T14" fmla="*/ 22 w 22"/>
                  <a:gd name="T15" fmla="*/ 3 h 7"/>
                  <a:gd name="T16" fmla="*/ 22 w 2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22" y="4"/>
                    </a:moveTo>
                    <a:cubicBezTo>
                      <a:pt x="22" y="6"/>
                      <a:pt x="21" y="7"/>
                      <a:pt x="19" y="7"/>
                    </a:cubicBezTo>
                    <a:cubicBezTo>
                      <a:pt x="3" y="7"/>
                      <a:pt x="3" y="7"/>
                      <a:pt x="3" y="7"/>
                    </a:cubicBezTo>
                    <a:cubicBezTo>
                      <a:pt x="1" y="7"/>
                      <a:pt x="0" y="6"/>
                      <a:pt x="0" y="4"/>
                    </a:cubicBezTo>
                    <a:cubicBezTo>
                      <a:pt x="0" y="3"/>
                      <a:pt x="0" y="3"/>
                      <a:pt x="0" y="3"/>
                    </a:cubicBezTo>
                    <a:cubicBezTo>
                      <a:pt x="0" y="1"/>
                      <a:pt x="1" y="0"/>
                      <a:pt x="3" y="0"/>
                    </a:cubicBezTo>
                    <a:cubicBezTo>
                      <a:pt x="19" y="0"/>
                      <a:pt x="19" y="0"/>
                      <a:pt x="19" y="0"/>
                    </a:cubicBezTo>
                    <a:cubicBezTo>
                      <a:pt x="21" y="0"/>
                      <a:pt x="22" y="1"/>
                      <a:pt x="22" y="3"/>
                    </a:cubicBezTo>
                    <a:lnTo>
                      <a:pt x="22" y="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Oval 292"/>
              <p:cNvSpPr>
                <a:spLocks noChangeArrowheads="1"/>
              </p:cNvSpPr>
              <p:nvPr/>
            </p:nvSpPr>
            <p:spPr bwMode="auto">
              <a:xfrm>
                <a:off x="6343650" y="5011738"/>
                <a:ext cx="15875" cy="14287"/>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Oval 293"/>
              <p:cNvSpPr>
                <a:spLocks noChangeArrowheads="1"/>
              </p:cNvSpPr>
              <p:nvPr/>
            </p:nvSpPr>
            <p:spPr bwMode="auto">
              <a:xfrm>
                <a:off x="6346825" y="5016500"/>
                <a:ext cx="9525" cy="63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Rectangle 294"/>
              <p:cNvSpPr>
                <a:spLocks noChangeArrowheads="1"/>
              </p:cNvSpPr>
              <p:nvPr/>
            </p:nvSpPr>
            <p:spPr bwMode="auto">
              <a:xfrm>
                <a:off x="6264275" y="5046663"/>
                <a:ext cx="174625" cy="265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3" name="Rectangle 295"/>
              <p:cNvSpPr>
                <a:spLocks noChangeArrowheads="1"/>
              </p:cNvSpPr>
              <p:nvPr/>
            </p:nvSpPr>
            <p:spPr bwMode="auto">
              <a:xfrm>
                <a:off x="6278563" y="5060950"/>
                <a:ext cx="146050" cy="2222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4" name="Rectangle 296"/>
              <p:cNvSpPr>
                <a:spLocks noChangeArrowheads="1"/>
              </p:cNvSpPr>
              <p:nvPr/>
            </p:nvSpPr>
            <p:spPr bwMode="auto">
              <a:xfrm>
                <a:off x="6278563" y="5273675"/>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5" name="Rectangle 297"/>
              <p:cNvSpPr>
                <a:spLocks noChangeArrowheads="1"/>
              </p:cNvSpPr>
              <p:nvPr/>
            </p:nvSpPr>
            <p:spPr bwMode="auto">
              <a:xfrm>
                <a:off x="6278563" y="5291138"/>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6" name="Rectangle 298"/>
              <p:cNvSpPr>
                <a:spLocks noChangeArrowheads="1"/>
              </p:cNvSpPr>
              <p:nvPr/>
            </p:nvSpPr>
            <p:spPr bwMode="auto">
              <a:xfrm>
                <a:off x="6278563" y="5149850"/>
                <a:ext cx="146050" cy="115887"/>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 name="Rectangle 299"/>
              <p:cNvSpPr>
                <a:spLocks noChangeArrowheads="1"/>
              </p:cNvSpPr>
              <p:nvPr/>
            </p:nvSpPr>
            <p:spPr bwMode="auto">
              <a:xfrm>
                <a:off x="6278563" y="5092700"/>
                <a:ext cx="146050" cy="46037"/>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grpSp>
        <p:nvGrpSpPr>
          <p:cNvPr id="346" name="组合 345"/>
          <p:cNvGrpSpPr/>
          <p:nvPr/>
        </p:nvGrpSpPr>
        <p:grpSpPr>
          <a:xfrm>
            <a:off x="9693755" y="2219214"/>
            <a:ext cx="1223963" cy="1366838"/>
            <a:chOff x="9693755" y="2219214"/>
            <a:chExt cx="1223963" cy="1366838"/>
          </a:xfrm>
        </p:grpSpPr>
        <p:grpSp>
          <p:nvGrpSpPr>
            <p:cNvPr id="339" name="组合 338"/>
            <p:cNvGrpSpPr/>
            <p:nvPr/>
          </p:nvGrpSpPr>
          <p:grpSpPr>
            <a:xfrm>
              <a:off x="9982680" y="3493977"/>
              <a:ext cx="646112" cy="92075"/>
              <a:chOff x="9982201" y="3554413"/>
              <a:chExt cx="646112" cy="92075"/>
            </a:xfrm>
          </p:grpSpPr>
          <p:sp>
            <p:nvSpPr>
              <p:cNvPr id="311" name="Freeform 303"/>
              <p:cNvSpPr/>
              <p:nvPr/>
            </p:nvSpPr>
            <p:spPr bwMode="auto">
              <a:xfrm>
                <a:off x="9982201" y="3556000"/>
                <a:ext cx="84138" cy="88900"/>
              </a:xfrm>
              <a:custGeom>
                <a:avLst/>
                <a:gdLst>
                  <a:gd name="T0" fmla="*/ 26 w 53"/>
                  <a:gd name="T1" fmla="*/ 47 h 56"/>
                  <a:gd name="T2" fmla="*/ 7 w 53"/>
                  <a:gd name="T3" fmla="*/ 0 h 56"/>
                  <a:gd name="T4" fmla="*/ 0 w 53"/>
                  <a:gd name="T5" fmla="*/ 0 h 56"/>
                  <a:gd name="T6" fmla="*/ 0 w 53"/>
                  <a:gd name="T7" fmla="*/ 56 h 56"/>
                  <a:gd name="T8" fmla="*/ 4 w 53"/>
                  <a:gd name="T9" fmla="*/ 56 h 56"/>
                  <a:gd name="T10" fmla="*/ 4 w 53"/>
                  <a:gd name="T11" fmla="*/ 5 h 56"/>
                  <a:gd name="T12" fmla="*/ 25 w 53"/>
                  <a:gd name="T13" fmla="*/ 56 h 56"/>
                  <a:gd name="T14" fmla="*/ 26 w 53"/>
                  <a:gd name="T15" fmla="*/ 56 h 56"/>
                  <a:gd name="T16" fmla="*/ 48 w 53"/>
                  <a:gd name="T17" fmla="*/ 5 h 56"/>
                  <a:gd name="T18" fmla="*/ 48 w 53"/>
                  <a:gd name="T19" fmla="*/ 56 h 56"/>
                  <a:gd name="T20" fmla="*/ 53 w 53"/>
                  <a:gd name="T21" fmla="*/ 56 h 56"/>
                  <a:gd name="T22" fmla="*/ 53 w 53"/>
                  <a:gd name="T23" fmla="*/ 0 h 56"/>
                  <a:gd name="T24" fmla="*/ 45 w 53"/>
                  <a:gd name="T25" fmla="*/ 0 h 56"/>
                  <a:gd name="T26" fmla="*/ 26 w 53"/>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6">
                    <a:moveTo>
                      <a:pt x="26" y="47"/>
                    </a:moveTo>
                    <a:lnTo>
                      <a:pt x="7" y="0"/>
                    </a:lnTo>
                    <a:lnTo>
                      <a:pt x="0" y="0"/>
                    </a:lnTo>
                    <a:lnTo>
                      <a:pt x="0" y="56"/>
                    </a:lnTo>
                    <a:lnTo>
                      <a:pt x="4" y="56"/>
                    </a:lnTo>
                    <a:lnTo>
                      <a:pt x="4" y="5"/>
                    </a:lnTo>
                    <a:lnTo>
                      <a:pt x="25" y="56"/>
                    </a:lnTo>
                    <a:lnTo>
                      <a:pt x="26" y="56"/>
                    </a:lnTo>
                    <a:lnTo>
                      <a:pt x="48" y="5"/>
                    </a:lnTo>
                    <a:lnTo>
                      <a:pt x="48" y="56"/>
                    </a:lnTo>
                    <a:lnTo>
                      <a:pt x="53" y="56"/>
                    </a:lnTo>
                    <a:lnTo>
                      <a:pt x="53" y="0"/>
                    </a:lnTo>
                    <a:lnTo>
                      <a:pt x="45" y="0"/>
                    </a:lnTo>
                    <a:lnTo>
                      <a:pt x="26" y="4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2" name="Freeform 304"/>
              <p:cNvSpPr>
                <a:spLocks noEditPoints="1"/>
              </p:cNvSpPr>
              <p:nvPr/>
            </p:nvSpPr>
            <p:spPr bwMode="auto">
              <a:xfrm>
                <a:off x="10083801" y="3579813"/>
                <a:ext cx="52388" cy="66675"/>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9"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3" name="Freeform 305"/>
              <p:cNvSpPr/>
              <p:nvPr/>
            </p:nvSpPr>
            <p:spPr bwMode="auto">
              <a:xfrm>
                <a:off x="10156826" y="3556000"/>
                <a:ext cx="55563" cy="88900"/>
              </a:xfrm>
              <a:custGeom>
                <a:avLst/>
                <a:gdLst>
                  <a:gd name="T0" fmla="*/ 29 w 35"/>
                  <a:gd name="T1" fmla="*/ 15 h 56"/>
                  <a:gd name="T2" fmla="*/ 6 w 35"/>
                  <a:gd name="T3" fmla="*/ 39 h 56"/>
                  <a:gd name="T4" fmla="*/ 6 w 35"/>
                  <a:gd name="T5" fmla="*/ 0 h 56"/>
                  <a:gd name="T6" fmla="*/ 0 w 35"/>
                  <a:gd name="T7" fmla="*/ 0 h 56"/>
                  <a:gd name="T8" fmla="*/ 0 w 35"/>
                  <a:gd name="T9" fmla="*/ 56 h 56"/>
                  <a:gd name="T10" fmla="*/ 6 w 35"/>
                  <a:gd name="T11" fmla="*/ 56 h 56"/>
                  <a:gd name="T12" fmla="*/ 6 w 35"/>
                  <a:gd name="T13" fmla="*/ 44 h 56"/>
                  <a:gd name="T14" fmla="*/ 12 w 35"/>
                  <a:gd name="T15" fmla="*/ 37 h 56"/>
                  <a:gd name="T16" fmla="*/ 29 w 35"/>
                  <a:gd name="T17" fmla="*/ 56 h 56"/>
                  <a:gd name="T18" fmla="*/ 35 w 35"/>
                  <a:gd name="T19" fmla="*/ 56 h 56"/>
                  <a:gd name="T20" fmla="*/ 16 w 35"/>
                  <a:gd name="T21" fmla="*/ 33 h 56"/>
                  <a:gd name="T22" fmla="*/ 35 w 35"/>
                  <a:gd name="T23" fmla="*/ 15 h 56"/>
                  <a:gd name="T24" fmla="*/ 29 w 35"/>
                  <a:gd name="T25"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6">
                    <a:moveTo>
                      <a:pt x="29" y="15"/>
                    </a:moveTo>
                    <a:lnTo>
                      <a:pt x="6" y="39"/>
                    </a:lnTo>
                    <a:lnTo>
                      <a:pt x="6" y="0"/>
                    </a:lnTo>
                    <a:lnTo>
                      <a:pt x="0" y="0"/>
                    </a:lnTo>
                    <a:lnTo>
                      <a:pt x="0" y="56"/>
                    </a:lnTo>
                    <a:lnTo>
                      <a:pt x="6" y="56"/>
                    </a:lnTo>
                    <a:lnTo>
                      <a:pt x="6" y="44"/>
                    </a:lnTo>
                    <a:lnTo>
                      <a:pt x="12" y="37"/>
                    </a:lnTo>
                    <a:lnTo>
                      <a:pt x="29" y="56"/>
                    </a:lnTo>
                    <a:lnTo>
                      <a:pt x="35" y="56"/>
                    </a:lnTo>
                    <a:lnTo>
                      <a:pt x="16" y="33"/>
                    </a:lnTo>
                    <a:lnTo>
                      <a:pt x="35" y="15"/>
                    </a:lnTo>
                    <a:lnTo>
                      <a:pt x="29" y="1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4" name="Freeform 306"/>
              <p:cNvSpPr>
                <a:spLocks noEditPoints="1"/>
              </p:cNvSpPr>
              <p:nvPr/>
            </p:nvSpPr>
            <p:spPr bwMode="auto">
              <a:xfrm>
                <a:off x="10221913" y="3579813"/>
                <a:ext cx="61913" cy="66675"/>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5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5"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5" name="Freeform 307"/>
              <p:cNvSpPr>
                <a:spLocks noEditPoints="1"/>
              </p:cNvSpPr>
              <p:nvPr/>
            </p:nvSpPr>
            <p:spPr bwMode="auto">
              <a:xfrm>
                <a:off x="10334626" y="3579813"/>
                <a:ext cx="50800" cy="66675"/>
              </a:xfrm>
              <a:custGeom>
                <a:avLst/>
                <a:gdLst>
                  <a:gd name="T0" fmla="*/ 13 w 24"/>
                  <a:gd name="T1" fmla="*/ 0 h 32"/>
                  <a:gd name="T2" fmla="*/ 1 w 24"/>
                  <a:gd name="T3" fmla="*/ 5 h 32"/>
                  <a:gd name="T4" fmla="*/ 3 w 24"/>
                  <a:gd name="T5" fmla="*/ 7 h 32"/>
                  <a:gd name="T6" fmla="*/ 13 w 24"/>
                  <a:gd name="T7" fmla="*/ 2 h 32"/>
                  <a:gd name="T8" fmla="*/ 21 w 24"/>
                  <a:gd name="T9" fmla="*/ 10 h 32"/>
                  <a:gd name="T10" fmla="*/ 21 w 24"/>
                  <a:gd name="T11" fmla="*/ 16 h 32"/>
                  <a:gd name="T12" fmla="*/ 11 w 24"/>
                  <a:gd name="T13" fmla="*/ 11 h 32"/>
                  <a:gd name="T14" fmla="*/ 0 w 24"/>
                  <a:gd name="T15" fmla="*/ 22 h 32"/>
                  <a:gd name="T16" fmla="*/ 11 w 24"/>
                  <a:gd name="T17" fmla="*/ 32 h 32"/>
                  <a:gd name="T18" fmla="*/ 21 w 24"/>
                  <a:gd name="T19" fmla="*/ 28 h 32"/>
                  <a:gd name="T20" fmla="*/ 21 w 24"/>
                  <a:gd name="T21" fmla="*/ 31 h 32"/>
                  <a:gd name="T22" fmla="*/ 24 w 24"/>
                  <a:gd name="T23" fmla="*/ 31 h 32"/>
                  <a:gd name="T24" fmla="*/ 24 w 24"/>
                  <a:gd name="T25" fmla="*/ 9 h 32"/>
                  <a:gd name="T26" fmla="*/ 13 w 24"/>
                  <a:gd name="T27" fmla="*/ 0 h 32"/>
                  <a:gd name="T28" fmla="*/ 21 w 24"/>
                  <a:gd name="T29" fmla="*/ 25 h 32"/>
                  <a:gd name="T30" fmla="*/ 12 w 24"/>
                  <a:gd name="T31" fmla="*/ 29 h 32"/>
                  <a:gd name="T32" fmla="*/ 3 w 24"/>
                  <a:gd name="T33" fmla="*/ 22 h 32"/>
                  <a:gd name="T34" fmla="*/ 12 w 24"/>
                  <a:gd name="T35" fmla="*/ 14 h 32"/>
                  <a:gd name="T36" fmla="*/ 21 w 24"/>
                  <a:gd name="T37" fmla="*/ 18 h 32"/>
                  <a:gd name="T38" fmla="*/ 21 w 24"/>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2">
                    <a:moveTo>
                      <a:pt x="13" y="0"/>
                    </a:moveTo>
                    <a:cubicBezTo>
                      <a:pt x="8" y="0"/>
                      <a:pt x="4" y="1"/>
                      <a:pt x="1" y="5"/>
                    </a:cubicBezTo>
                    <a:cubicBezTo>
                      <a:pt x="3" y="7"/>
                      <a:pt x="3" y="7"/>
                      <a:pt x="3" y="7"/>
                    </a:cubicBezTo>
                    <a:cubicBezTo>
                      <a:pt x="6" y="4"/>
                      <a:pt x="9" y="2"/>
                      <a:pt x="13" y="2"/>
                    </a:cubicBezTo>
                    <a:cubicBezTo>
                      <a:pt x="17" y="2"/>
                      <a:pt x="21" y="5"/>
                      <a:pt x="21" y="10"/>
                    </a:cubicBezTo>
                    <a:cubicBezTo>
                      <a:pt x="21" y="16"/>
                      <a:pt x="21" y="16"/>
                      <a:pt x="21" y="16"/>
                    </a:cubicBezTo>
                    <a:cubicBezTo>
                      <a:pt x="18"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4" y="31"/>
                      <a:pt x="24" y="31"/>
                      <a:pt x="24" y="31"/>
                    </a:cubicBezTo>
                    <a:cubicBezTo>
                      <a:pt x="24" y="9"/>
                      <a:pt x="24" y="9"/>
                      <a:pt x="24" y="9"/>
                    </a:cubicBezTo>
                    <a:cubicBezTo>
                      <a:pt x="24" y="3"/>
                      <a:pt x="19" y="0"/>
                      <a:pt x="13" y="0"/>
                    </a:cubicBezTo>
                    <a:close/>
                    <a:moveTo>
                      <a:pt x="21" y="25"/>
                    </a:moveTo>
                    <a:cubicBezTo>
                      <a:pt x="19" y="28"/>
                      <a:pt x="15" y="29"/>
                      <a:pt x="12" y="29"/>
                    </a:cubicBezTo>
                    <a:cubicBezTo>
                      <a:pt x="7" y="29"/>
                      <a:pt x="3" y="26"/>
                      <a:pt x="3" y="22"/>
                    </a:cubicBezTo>
                    <a:cubicBezTo>
                      <a:pt x="3" y="17"/>
                      <a:pt x="7" y="14"/>
                      <a:pt x="12" y="14"/>
                    </a:cubicBezTo>
                    <a:cubicBezTo>
                      <a:pt x="15"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6" name="Freeform 308"/>
              <p:cNvSpPr/>
              <p:nvPr/>
            </p:nvSpPr>
            <p:spPr bwMode="auto">
              <a:xfrm>
                <a:off x="10439401" y="3554413"/>
                <a:ext cx="80963" cy="92075"/>
              </a:xfrm>
              <a:custGeom>
                <a:avLst/>
                <a:gdLst>
                  <a:gd name="T0" fmla="*/ 18 w 38"/>
                  <a:gd name="T1" fmla="*/ 25 h 44"/>
                  <a:gd name="T2" fmla="*/ 34 w 38"/>
                  <a:gd name="T3" fmla="*/ 25 h 44"/>
                  <a:gd name="T4" fmla="*/ 34 w 38"/>
                  <a:gd name="T5" fmla="*/ 36 h 44"/>
                  <a:gd name="T6" fmla="*/ 21 w 38"/>
                  <a:gd name="T7" fmla="*/ 41 h 44"/>
                  <a:gd name="T8" fmla="*/ 4 w 38"/>
                  <a:gd name="T9" fmla="*/ 22 h 44"/>
                  <a:gd name="T10" fmla="*/ 21 w 38"/>
                  <a:gd name="T11" fmla="*/ 3 h 44"/>
                  <a:gd name="T12" fmla="*/ 35 w 38"/>
                  <a:gd name="T13" fmla="*/ 9 h 44"/>
                  <a:gd name="T14" fmla="*/ 38 w 38"/>
                  <a:gd name="T15" fmla="*/ 7 h 44"/>
                  <a:gd name="T16" fmla="*/ 21 w 38"/>
                  <a:gd name="T17" fmla="*/ 0 h 44"/>
                  <a:gd name="T18" fmla="*/ 0 w 38"/>
                  <a:gd name="T19" fmla="*/ 22 h 44"/>
                  <a:gd name="T20" fmla="*/ 21 w 38"/>
                  <a:gd name="T21" fmla="*/ 44 h 44"/>
                  <a:gd name="T22" fmla="*/ 38 w 38"/>
                  <a:gd name="T23" fmla="*/ 37 h 44"/>
                  <a:gd name="T24" fmla="*/ 38 w 38"/>
                  <a:gd name="T25" fmla="*/ 22 h 44"/>
                  <a:gd name="T26" fmla="*/ 18 w 38"/>
                  <a:gd name="T27" fmla="*/ 22 h 44"/>
                  <a:gd name="T28" fmla="*/ 18 w 38"/>
                  <a:gd name="T2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4">
                    <a:moveTo>
                      <a:pt x="18" y="25"/>
                    </a:moveTo>
                    <a:cubicBezTo>
                      <a:pt x="34" y="25"/>
                      <a:pt x="34" y="25"/>
                      <a:pt x="34" y="25"/>
                    </a:cubicBezTo>
                    <a:cubicBezTo>
                      <a:pt x="34" y="36"/>
                      <a:pt x="34" y="36"/>
                      <a:pt x="34" y="36"/>
                    </a:cubicBezTo>
                    <a:cubicBezTo>
                      <a:pt x="32" y="38"/>
                      <a:pt x="27" y="41"/>
                      <a:pt x="21" y="41"/>
                    </a:cubicBezTo>
                    <a:cubicBezTo>
                      <a:pt x="11" y="41"/>
                      <a:pt x="4" y="33"/>
                      <a:pt x="4" y="22"/>
                    </a:cubicBezTo>
                    <a:cubicBezTo>
                      <a:pt x="4" y="11"/>
                      <a:pt x="11" y="3"/>
                      <a:pt x="21" y="3"/>
                    </a:cubicBezTo>
                    <a:cubicBezTo>
                      <a:pt x="27" y="3"/>
                      <a:pt x="32" y="6"/>
                      <a:pt x="35" y="9"/>
                    </a:cubicBezTo>
                    <a:cubicBezTo>
                      <a:pt x="38" y="7"/>
                      <a:pt x="38" y="7"/>
                      <a:pt x="38" y="7"/>
                    </a:cubicBezTo>
                    <a:cubicBezTo>
                      <a:pt x="34" y="3"/>
                      <a:pt x="29" y="0"/>
                      <a:pt x="21" y="0"/>
                    </a:cubicBezTo>
                    <a:cubicBezTo>
                      <a:pt x="9" y="0"/>
                      <a:pt x="0" y="9"/>
                      <a:pt x="0" y="22"/>
                    </a:cubicBezTo>
                    <a:cubicBezTo>
                      <a:pt x="0" y="35"/>
                      <a:pt x="9" y="44"/>
                      <a:pt x="21" y="44"/>
                    </a:cubicBezTo>
                    <a:cubicBezTo>
                      <a:pt x="28" y="44"/>
                      <a:pt x="34" y="41"/>
                      <a:pt x="38" y="37"/>
                    </a:cubicBezTo>
                    <a:cubicBezTo>
                      <a:pt x="38" y="22"/>
                      <a:pt x="38" y="22"/>
                      <a:pt x="38" y="22"/>
                    </a:cubicBezTo>
                    <a:cubicBezTo>
                      <a:pt x="18" y="22"/>
                      <a:pt x="18" y="22"/>
                      <a:pt x="18" y="22"/>
                    </a:cubicBezTo>
                    <a:lnTo>
                      <a:pt x="18"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7" name="Oval 309"/>
              <p:cNvSpPr>
                <a:spLocks noChangeArrowheads="1"/>
              </p:cNvSpPr>
              <p:nvPr/>
            </p:nvSpPr>
            <p:spPr bwMode="auto">
              <a:xfrm>
                <a:off x="10537826" y="355917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8" name="Rectangle 310"/>
              <p:cNvSpPr>
                <a:spLocks noChangeArrowheads="1"/>
              </p:cNvSpPr>
              <p:nvPr/>
            </p:nvSpPr>
            <p:spPr bwMode="auto">
              <a:xfrm>
                <a:off x="10539413" y="3579813"/>
                <a:ext cx="6350" cy="65087"/>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19" name="Freeform 311"/>
              <p:cNvSpPr/>
              <p:nvPr/>
            </p:nvSpPr>
            <p:spPr bwMode="auto">
              <a:xfrm>
                <a:off x="10558463" y="3554413"/>
                <a:ext cx="41275" cy="90487"/>
              </a:xfrm>
              <a:custGeom>
                <a:avLst/>
                <a:gdLst>
                  <a:gd name="T0" fmla="*/ 9 w 20"/>
                  <a:gd name="T1" fmla="*/ 9 h 43"/>
                  <a:gd name="T2" fmla="*/ 14 w 20"/>
                  <a:gd name="T3" fmla="*/ 3 h 43"/>
                  <a:gd name="T4" fmla="*/ 18 w 20"/>
                  <a:gd name="T5" fmla="*/ 4 h 43"/>
                  <a:gd name="T6" fmla="*/ 20 w 20"/>
                  <a:gd name="T7" fmla="*/ 2 h 43"/>
                  <a:gd name="T8" fmla="*/ 14 w 20"/>
                  <a:gd name="T9" fmla="*/ 0 h 43"/>
                  <a:gd name="T10" fmla="*/ 6 w 20"/>
                  <a:gd name="T11" fmla="*/ 9 h 43"/>
                  <a:gd name="T12" fmla="*/ 6 w 20"/>
                  <a:gd name="T13" fmla="*/ 12 h 43"/>
                  <a:gd name="T14" fmla="*/ 0 w 20"/>
                  <a:gd name="T15" fmla="*/ 12 h 43"/>
                  <a:gd name="T16" fmla="*/ 0 w 20"/>
                  <a:gd name="T17" fmla="*/ 15 h 43"/>
                  <a:gd name="T18" fmla="*/ 6 w 20"/>
                  <a:gd name="T19" fmla="*/ 15 h 43"/>
                  <a:gd name="T20" fmla="*/ 6 w 20"/>
                  <a:gd name="T21" fmla="*/ 43 h 43"/>
                  <a:gd name="T22" fmla="*/ 9 w 20"/>
                  <a:gd name="T23" fmla="*/ 43 h 43"/>
                  <a:gd name="T24" fmla="*/ 9 w 20"/>
                  <a:gd name="T25" fmla="*/ 15 h 43"/>
                  <a:gd name="T26" fmla="*/ 15 w 20"/>
                  <a:gd name="T27" fmla="*/ 15 h 43"/>
                  <a:gd name="T28" fmla="*/ 15 w 20"/>
                  <a:gd name="T29" fmla="*/ 12 h 43"/>
                  <a:gd name="T30" fmla="*/ 9 w 20"/>
                  <a:gd name="T31" fmla="*/ 12 h 43"/>
                  <a:gd name="T32" fmla="*/ 9 w 20"/>
                  <a:gd name="T33"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3">
                    <a:moveTo>
                      <a:pt x="9" y="9"/>
                    </a:moveTo>
                    <a:cubicBezTo>
                      <a:pt x="9" y="5"/>
                      <a:pt x="11" y="3"/>
                      <a:pt x="14" y="3"/>
                    </a:cubicBezTo>
                    <a:cubicBezTo>
                      <a:pt x="16" y="3"/>
                      <a:pt x="17" y="4"/>
                      <a:pt x="18" y="4"/>
                    </a:cubicBezTo>
                    <a:cubicBezTo>
                      <a:pt x="20" y="2"/>
                      <a:pt x="20" y="2"/>
                      <a:pt x="20" y="2"/>
                    </a:cubicBezTo>
                    <a:cubicBezTo>
                      <a:pt x="18" y="0"/>
                      <a:pt x="16" y="0"/>
                      <a:pt x="14" y="0"/>
                    </a:cubicBezTo>
                    <a:cubicBezTo>
                      <a:pt x="9" y="0"/>
                      <a:pt x="6" y="3"/>
                      <a:pt x="6" y="9"/>
                    </a:cubicBezTo>
                    <a:cubicBezTo>
                      <a:pt x="6" y="12"/>
                      <a:pt x="6" y="12"/>
                      <a:pt x="6" y="12"/>
                    </a:cubicBezTo>
                    <a:cubicBezTo>
                      <a:pt x="0" y="12"/>
                      <a:pt x="0" y="12"/>
                      <a:pt x="0" y="12"/>
                    </a:cubicBezTo>
                    <a:cubicBezTo>
                      <a:pt x="0" y="15"/>
                      <a:pt x="0" y="15"/>
                      <a:pt x="0" y="15"/>
                    </a:cubicBezTo>
                    <a:cubicBezTo>
                      <a:pt x="6" y="15"/>
                      <a:pt x="6" y="15"/>
                      <a:pt x="6" y="15"/>
                    </a:cubicBezTo>
                    <a:cubicBezTo>
                      <a:pt x="6" y="43"/>
                      <a:pt x="6" y="43"/>
                      <a:pt x="6" y="43"/>
                    </a:cubicBezTo>
                    <a:cubicBezTo>
                      <a:pt x="9" y="43"/>
                      <a:pt x="9" y="43"/>
                      <a:pt x="9" y="43"/>
                    </a:cubicBezTo>
                    <a:cubicBezTo>
                      <a:pt x="9" y="15"/>
                      <a:pt x="9" y="15"/>
                      <a:pt x="9" y="15"/>
                    </a:cubicBezTo>
                    <a:cubicBezTo>
                      <a:pt x="15" y="15"/>
                      <a:pt x="15" y="15"/>
                      <a:pt x="15" y="15"/>
                    </a:cubicBezTo>
                    <a:cubicBezTo>
                      <a:pt x="15" y="12"/>
                      <a:pt x="15" y="12"/>
                      <a:pt x="15" y="12"/>
                    </a:cubicBezTo>
                    <a:cubicBezTo>
                      <a:pt x="9" y="12"/>
                      <a:pt x="9" y="12"/>
                      <a:pt x="9" y="12"/>
                    </a:cubicBezTo>
                    <a:lnTo>
                      <a:pt x="9"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320" name="Freeform 312"/>
              <p:cNvSpPr/>
              <p:nvPr/>
            </p:nvSpPr>
            <p:spPr bwMode="auto">
              <a:xfrm>
                <a:off x="10593388" y="3562350"/>
                <a:ext cx="34925" cy="84137"/>
              </a:xfrm>
              <a:custGeom>
                <a:avLst/>
                <a:gdLst>
                  <a:gd name="T0" fmla="*/ 15 w 16"/>
                  <a:gd name="T1" fmla="*/ 36 h 40"/>
                  <a:gd name="T2" fmla="*/ 12 w 16"/>
                  <a:gd name="T3" fmla="*/ 37 h 40"/>
                  <a:gd name="T4" fmla="*/ 9 w 16"/>
                  <a:gd name="T5" fmla="*/ 33 h 40"/>
                  <a:gd name="T6" fmla="*/ 9 w 16"/>
                  <a:gd name="T7" fmla="*/ 11 h 40"/>
                  <a:gd name="T8" fmla="*/ 15 w 16"/>
                  <a:gd name="T9" fmla="*/ 11 h 40"/>
                  <a:gd name="T10" fmla="*/ 15 w 16"/>
                  <a:gd name="T11" fmla="*/ 8 h 40"/>
                  <a:gd name="T12" fmla="*/ 9 w 16"/>
                  <a:gd name="T13" fmla="*/ 8 h 40"/>
                  <a:gd name="T14" fmla="*/ 9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2" y="37"/>
                    </a:cubicBez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grpSp>
        <p:grpSp>
          <p:nvGrpSpPr>
            <p:cNvPr id="342" name="组合 341"/>
            <p:cNvGrpSpPr/>
            <p:nvPr/>
          </p:nvGrpSpPr>
          <p:grpSpPr>
            <a:xfrm>
              <a:off x="9693755" y="2219214"/>
              <a:ext cx="1223963" cy="1223962"/>
              <a:chOff x="9693276" y="2279650"/>
              <a:chExt cx="1223963" cy="1223962"/>
            </a:xfrm>
          </p:grpSpPr>
          <p:sp>
            <p:nvSpPr>
              <p:cNvPr id="321" name="Oval 313"/>
              <p:cNvSpPr>
                <a:spLocks noChangeArrowheads="1"/>
              </p:cNvSpPr>
              <p:nvPr/>
            </p:nvSpPr>
            <p:spPr bwMode="auto">
              <a:xfrm>
                <a:off x="9693276" y="2279650"/>
                <a:ext cx="1223963" cy="1223962"/>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Rectangle 314"/>
              <p:cNvSpPr>
                <a:spLocks noChangeArrowheads="1"/>
              </p:cNvSpPr>
              <p:nvPr/>
            </p:nvSpPr>
            <p:spPr bwMode="auto">
              <a:xfrm>
                <a:off x="9974263" y="2997200"/>
                <a:ext cx="66198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3" name="Rectangle 315"/>
              <p:cNvSpPr>
                <a:spLocks noChangeArrowheads="1"/>
              </p:cNvSpPr>
              <p:nvPr/>
            </p:nvSpPr>
            <p:spPr bwMode="auto">
              <a:xfrm>
                <a:off x="10045701" y="2841625"/>
                <a:ext cx="519113"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4" name="Rectangle 316"/>
              <p:cNvSpPr>
                <a:spLocks noChangeArrowheads="1"/>
              </p:cNvSpPr>
              <p:nvPr/>
            </p:nvSpPr>
            <p:spPr bwMode="auto">
              <a:xfrm>
                <a:off x="10117138" y="2682875"/>
                <a:ext cx="37623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5" name="Freeform 317"/>
              <p:cNvSpPr/>
              <p:nvPr/>
            </p:nvSpPr>
            <p:spPr bwMode="auto">
              <a:xfrm>
                <a:off x="9945688" y="2970213"/>
                <a:ext cx="717550" cy="57150"/>
              </a:xfrm>
              <a:custGeom>
                <a:avLst/>
                <a:gdLst>
                  <a:gd name="T0" fmla="*/ 340 w 340"/>
                  <a:gd name="T1" fmla="*/ 13 h 27"/>
                  <a:gd name="T2" fmla="*/ 327 w 340"/>
                  <a:gd name="T3" fmla="*/ 27 h 27"/>
                  <a:gd name="T4" fmla="*/ 13 w 340"/>
                  <a:gd name="T5" fmla="*/ 27 h 27"/>
                  <a:gd name="T6" fmla="*/ 0 w 340"/>
                  <a:gd name="T7" fmla="*/ 13 h 27"/>
                  <a:gd name="T8" fmla="*/ 13 w 340"/>
                  <a:gd name="T9" fmla="*/ 0 h 27"/>
                  <a:gd name="T10" fmla="*/ 327 w 340"/>
                  <a:gd name="T11" fmla="*/ 0 h 27"/>
                  <a:gd name="T12" fmla="*/ 340 w 34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40" h="27">
                    <a:moveTo>
                      <a:pt x="340" y="13"/>
                    </a:moveTo>
                    <a:cubicBezTo>
                      <a:pt x="340" y="21"/>
                      <a:pt x="334" y="27"/>
                      <a:pt x="327" y="27"/>
                    </a:cubicBezTo>
                    <a:cubicBezTo>
                      <a:pt x="13" y="27"/>
                      <a:pt x="13" y="27"/>
                      <a:pt x="13" y="27"/>
                    </a:cubicBezTo>
                    <a:cubicBezTo>
                      <a:pt x="6" y="27"/>
                      <a:pt x="0" y="21"/>
                      <a:pt x="0" y="13"/>
                    </a:cubicBezTo>
                    <a:cubicBezTo>
                      <a:pt x="0" y="6"/>
                      <a:pt x="6" y="0"/>
                      <a:pt x="13" y="0"/>
                    </a:cubicBezTo>
                    <a:cubicBezTo>
                      <a:pt x="327" y="0"/>
                      <a:pt x="327" y="0"/>
                      <a:pt x="327" y="0"/>
                    </a:cubicBezTo>
                    <a:cubicBezTo>
                      <a:pt x="334" y="0"/>
                      <a:pt x="340" y="6"/>
                      <a:pt x="340"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18"/>
              <p:cNvSpPr/>
              <p:nvPr/>
            </p:nvSpPr>
            <p:spPr bwMode="auto">
              <a:xfrm>
                <a:off x="10017126" y="2811463"/>
                <a:ext cx="574675" cy="57150"/>
              </a:xfrm>
              <a:custGeom>
                <a:avLst/>
                <a:gdLst>
                  <a:gd name="T0" fmla="*/ 272 w 272"/>
                  <a:gd name="T1" fmla="*/ 14 h 27"/>
                  <a:gd name="T2" fmla="*/ 259 w 272"/>
                  <a:gd name="T3" fmla="*/ 27 h 27"/>
                  <a:gd name="T4" fmla="*/ 13 w 272"/>
                  <a:gd name="T5" fmla="*/ 27 h 27"/>
                  <a:gd name="T6" fmla="*/ 0 w 272"/>
                  <a:gd name="T7" fmla="*/ 14 h 27"/>
                  <a:gd name="T8" fmla="*/ 13 w 272"/>
                  <a:gd name="T9" fmla="*/ 0 h 27"/>
                  <a:gd name="T10" fmla="*/ 259 w 272"/>
                  <a:gd name="T11" fmla="*/ 0 h 27"/>
                  <a:gd name="T12" fmla="*/ 272 w 272"/>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72" h="27">
                    <a:moveTo>
                      <a:pt x="272" y="14"/>
                    </a:moveTo>
                    <a:cubicBezTo>
                      <a:pt x="272" y="21"/>
                      <a:pt x="266" y="27"/>
                      <a:pt x="259" y="27"/>
                    </a:cubicBezTo>
                    <a:cubicBezTo>
                      <a:pt x="13" y="27"/>
                      <a:pt x="13" y="27"/>
                      <a:pt x="13" y="27"/>
                    </a:cubicBezTo>
                    <a:cubicBezTo>
                      <a:pt x="6" y="27"/>
                      <a:pt x="0" y="21"/>
                      <a:pt x="0" y="14"/>
                    </a:cubicBezTo>
                    <a:cubicBezTo>
                      <a:pt x="0" y="6"/>
                      <a:pt x="6" y="0"/>
                      <a:pt x="13" y="0"/>
                    </a:cubicBezTo>
                    <a:cubicBezTo>
                      <a:pt x="259" y="0"/>
                      <a:pt x="259" y="0"/>
                      <a:pt x="259" y="0"/>
                    </a:cubicBezTo>
                    <a:cubicBezTo>
                      <a:pt x="266" y="0"/>
                      <a:pt x="272" y="6"/>
                      <a:pt x="272" y="14"/>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19"/>
              <p:cNvSpPr/>
              <p:nvPr/>
            </p:nvSpPr>
            <p:spPr bwMode="auto">
              <a:xfrm>
                <a:off x="10086976" y="2655888"/>
                <a:ext cx="434975" cy="57150"/>
              </a:xfrm>
              <a:custGeom>
                <a:avLst/>
                <a:gdLst>
                  <a:gd name="T0" fmla="*/ 206 w 206"/>
                  <a:gd name="T1" fmla="*/ 13 h 27"/>
                  <a:gd name="T2" fmla="*/ 192 w 206"/>
                  <a:gd name="T3" fmla="*/ 27 h 27"/>
                  <a:gd name="T4" fmla="*/ 14 w 206"/>
                  <a:gd name="T5" fmla="*/ 27 h 27"/>
                  <a:gd name="T6" fmla="*/ 0 w 206"/>
                  <a:gd name="T7" fmla="*/ 13 h 27"/>
                  <a:gd name="T8" fmla="*/ 14 w 206"/>
                  <a:gd name="T9" fmla="*/ 0 h 27"/>
                  <a:gd name="T10" fmla="*/ 192 w 206"/>
                  <a:gd name="T11" fmla="*/ 0 h 27"/>
                  <a:gd name="T12" fmla="*/ 206 w 206"/>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06" h="27">
                    <a:moveTo>
                      <a:pt x="206" y="13"/>
                    </a:moveTo>
                    <a:cubicBezTo>
                      <a:pt x="206" y="21"/>
                      <a:pt x="200" y="27"/>
                      <a:pt x="192" y="27"/>
                    </a:cubicBezTo>
                    <a:cubicBezTo>
                      <a:pt x="14" y="27"/>
                      <a:pt x="14" y="27"/>
                      <a:pt x="14" y="27"/>
                    </a:cubicBezTo>
                    <a:cubicBezTo>
                      <a:pt x="6" y="27"/>
                      <a:pt x="0" y="21"/>
                      <a:pt x="0" y="13"/>
                    </a:cubicBezTo>
                    <a:cubicBezTo>
                      <a:pt x="0" y="6"/>
                      <a:pt x="6" y="0"/>
                      <a:pt x="14" y="0"/>
                    </a:cubicBezTo>
                    <a:cubicBezTo>
                      <a:pt x="192" y="0"/>
                      <a:pt x="192" y="0"/>
                      <a:pt x="192" y="0"/>
                    </a:cubicBezTo>
                    <a:cubicBezTo>
                      <a:pt x="200" y="0"/>
                      <a:pt x="206" y="6"/>
                      <a:pt x="206"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20"/>
              <p:cNvSpPr/>
              <p:nvPr/>
            </p:nvSpPr>
            <p:spPr bwMode="auto">
              <a:xfrm>
                <a:off x="9974263" y="3062288"/>
                <a:ext cx="661988" cy="57150"/>
              </a:xfrm>
              <a:custGeom>
                <a:avLst/>
                <a:gdLst>
                  <a:gd name="T0" fmla="*/ 300 w 314"/>
                  <a:gd name="T1" fmla="*/ 13 h 27"/>
                  <a:gd name="T2" fmla="*/ 291 w 314"/>
                  <a:gd name="T3" fmla="*/ 22 h 27"/>
                  <a:gd name="T4" fmla="*/ 282 w 314"/>
                  <a:gd name="T5" fmla="*/ 13 h 27"/>
                  <a:gd name="T6" fmla="*/ 269 w 314"/>
                  <a:gd name="T7" fmla="*/ 0 h 27"/>
                  <a:gd name="T8" fmla="*/ 255 w 314"/>
                  <a:gd name="T9" fmla="*/ 13 h 27"/>
                  <a:gd name="T10" fmla="*/ 246 w 314"/>
                  <a:gd name="T11" fmla="*/ 22 h 27"/>
                  <a:gd name="T12" fmla="*/ 238 w 314"/>
                  <a:gd name="T13" fmla="*/ 13 h 27"/>
                  <a:gd name="T14" fmla="*/ 224 w 314"/>
                  <a:gd name="T15" fmla="*/ 0 h 27"/>
                  <a:gd name="T16" fmla="*/ 211 w 314"/>
                  <a:gd name="T17" fmla="*/ 13 h 27"/>
                  <a:gd name="T18" fmla="*/ 202 w 314"/>
                  <a:gd name="T19" fmla="*/ 22 h 27"/>
                  <a:gd name="T20" fmla="*/ 193 w 314"/>
                  <a:gd name="T21" fmla="*/ 13 h 27"/>
                  <a:gd name="T22" fmla="*/ 179 w 314"/>
                  <a:gd name="T23" fmla="*/ 0 h 27"/>
                  <a:gd name="T24" fmla="*/ 166 w 314"/>
                  <a:gd name="T25" fmla="*/ 13 h 27"/>
                  <a:gd name="T26" fmla="*/ 157 w 314"/>
                  <a:gd name="T27" fmla="*/ 22 h 27"/>
                  <a:gd name="T28" fmla="*/ 148 w 314"/>
                  <a:gd name="T29" fmla="*/ 13 h 27"/>
                  <a:gd name="T30" fmla="*/ 135 w 314"/>
                  <a:gd name="T31" fmla="*/ 0 h 27"/>
                  <a:gd name="T32" fmla="*/ 121 w 314"/>
                  <a:gd name="T33" fmla="*/ 13 h 27"/>
                  <a:gd name="T34" fmla="*/ 112 w 314"/>
                  <a:gd name="T35" fmla="*/ 22 h 27"/>
                  <a:gd name="T36" fmla="*/ 103 w 314"/>
                  <a:gd name="T37" fmla="*/ 13 h 27"/>
                  <a:gd name="T38" fmla="*/ 90 w 314"/>
                  <a:gd name="T39" fmla="*/ 0 h 27"/>
                  <a:gd name="T40" fmla="*/ 76 w 314"/>
                  <a:gd name="T41" fmla="*/ 13 h 27"/>
                  <a:gd name="T42" fmla="*/ 68 w 314"/>
                  <a:gd name="T43" fmla="*/ 22 h 27"/>
                  <a:gd name="T44" fmla="*/ 59 w 314"/>
                  <a:gd name="T45" fmla="*/ 13 h 27"/>
                  <a:gd name="T46" fmla="*/ 45 w 314"/>
                  <a:gd name="T47" fmla="*/ 0 h 27"/>
                  <a:gd name="T48" fmla="*/ 32 w 314"/>
                  <a:gd name="T49" fmla="*/ 13 h 27"/>
                  <a:gd name="T50" fmla="*/ 23 w 314"/>
                  <a:gd name="T51" fmla="*/ 22 h 27"/>
                  <a:gd name="T52" fmla="*/ 14 w 314"/>
                  <a:gd name="T53" fmla="*/ 13 h 27"/>
                  <a:gd name="T54" fmla="*/ 0 w 314"/>
                  <a:gd name="T55" fmla="*/ 0 h 27"/>
                  <a:gd name="T56" fmla="*/ 0 w 314"/>
                  <a:gd name="T57" fmla="*/ 4 h 27"/>
                  <a:gd name="T58" fmla="*/ 9 w 314"/>
                  <a:gd name="T59" fmla="*/ 13 h 27"/>
                  <a:gd name="T60" fmla="*/ 23 w 314"/>
                  <a:gd name="T61" fmla="*/ 27 h 27"/>
                  <a:gd name="T62" fmla="*/ 36 w 314"/>
                  <a:gd name="T63" fmla="*/ 13 h 27"/>
                  <a:gd name="T64" fmla="*/ 45 w 314"/>
                  <a:gd name="T65" fmla="*/ 4 h 27"/>
                  <a:gd name="T66" fmla="*/ 54 w 314"/>
                  <a:gd name="T67" fmla="*/ 13 h 27"/>
                  <a:gd name="T68" fmla="*/ 68 w 314"/>
                  <a:gd name="T69" fmla="*/ 27 h 27"/>
                  <a:gd name="T70" fmla="*/ 81 w 314"/>
                  <a:gd name="T71" fmla="*/ 13 h 27"/>
                  <a:gd name="T72" fmla="*/ 90 w 314"/>
                  <a:gd name="T73" fmla="*/ 4 h 27"/>
                  <a:gd name="T74" fmla="*/ 99 w 314"/>
                  <a:gd name="T75" fmla="*/ 13 h 27"/>
                  <a:gd name="T76" fmla="*/ 112 w 314"/>
                  <a:gd name="T77" fmla="*/ 27 h 27"/>
                  <a:gd name="T78" fmla="*/ 126 w 314"/>
                  <a:gd name="T79" fmla="*/ 13 h 27"/>
                  <a:gd name="T80" fmla="*/ 135 w 314"/>
                  <a:gd name="T81" fmla="*/ 4 h 27"/>
                  <a:gd name="T82" fmla="*/ 144 w 314"/>
                  <a:gd name="T83" fmla="*/ 13 h 27"/>
                  <a:gd name="T84" fmla="*/ 157 w 314"/>
                  <a:gd name="T85" fmla="*/ 27 h 27"/>
                  <a:gd name="T86" fmla="*/ 170 w 314"/>
                  <a:gd name="T87" fmla="*/ 13 h 27"/>
                  <a:gd name="T88" fmla="*/ 179 w 314"/>
                  <a:gd name="T89" fmla="*/ 4 h 27"/>
                  <a:gd name="T90" fmla="*/ 188 w 314"/>
                  <a:gd name="T91" fmla="*/ 13 h 27"/>
                  <a:gd name="T92" fmla="*/ 202 w 314"/>
                  <a:gd name="T93" fmla="*/ 27 h 27"/>
                  <a:gd name="T94" fmla="*/ 215 w 314"/>
                  <a:gd name="T95" fmla="*/ 13 h 27"/>
                  <a:gd name="T96" fmla="*/ 224 w 314"/>
                  <a:gd name="T97" fmla="*/ 4 h 27"/>
                  <a:gd name="T98" fmla="*/ 233 w 314"/>
                  <a:gd name="T99" fmla="*/ 13 h 27"/>
                  <a:gd name="T100" fmla="*/ 246 w 314"/>
                  <a:gd name="T101" fmla="*/ 27 h 27"/>
                  <a:gd name="T102" fmla="*/ 260 w 314"/>
                  <a:gd name="T103" fmla="*/ 13 h 27"/>
                  <a:gd name="T104" fmla="*/ 269 w 314"/>
                  <a:gd name="T105" fmla="*/ 4 h 27"/>
                  <a:gd name="T106" fmla="*/ 278 w 314"/>
                  <a:gd name="T107" fmla="*/ 13 h 27"/>
                  <a:gd name="T108" fmla="*/ 291 w 314"/>
                  <a:gd name="T109" fmla="*/ 27 h 27"/>
                  <a:gd name="T110" fmla="*/ 305 w 314"/>
                  <a:gd name="T111" fmla="*/ 13 h 27"/>
                  <a:gd name="T112" fmla="*/ 314 w 314"/>
                  <a:gd name="T113" fmla="*/ 4 h 27"/>
                  <a:gd name="T114" fmla="*/ 314 w 314"/>
                  <a:gd name="T115" fmla="*/ 0 h 27"/>
                  <a:gd name="T116" fmla="*/ 300 w 314"/>
                  <a:gd name="T1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 h="27">
                    <a:moveTo>
                      <a:pt x="300" y="13"/>
                    </a:moveTo>
                    <a:cubicBezTo>
                      <a:pt x="300" y="18"/>
                      <a:pt x="296" y="22"/>
                      <a:pt x="291" y="22"/>
                    </a:cubicBezTo>
                    <a:cubicBezTo>
                      <a:pt x="286" y="22"/>
                      <a:pt x="282" y="18"/>
                      <a:pt x="282" y="13"/>
                    </a:cubicBezTo>
                    <a:cubicBezTo>
                      <a:pt x="282" y="6"/>
                      <a:pt x="276" y="0"/>
                      <a:pt x="269" y="0"/>
                    </a:cubicBezTo>
                    <a:cubicBezTo>
                      <a:pt x="261" y="0"/>
                      <a:pt x="255" y="6"/>
                      <a:pt x="255" y="13"/>
                    </a:cubicBezTo>
                    <a:cubicBezTo>
                      <a:pt x="255" y="18"/>
                      <a:pt x="251" y="22"/>
                      <a:pt x="246" y="22"/>
                    </a:cubicBezTo>
                    <a:cubicBezTo>
                      <a:pt x="242" y="22"/>
                      <a:pt x="238" y="18"/>
                      <a:pt x="238" y="13"/>
                    </a:cubicBezTo>
                    <a:cubicBezTo>
                      <a:pt x="238" y="6"/>
                      <a:pt x="232" y="0"/>
                      <a:pt x="224" y="0"/>
                    </a:cubicBezTo>
                    <a:cubicBezTo>
                      <a:pt x="217" y="0"/>
                      <a:pt x="211" y="6"/>
                      <a:pt x="211" y="13"/>
                    </a:cubicBezTo>
                    <a:cubicBezTo>
                      <a:pt x="211" y="18"/>
                      <a:pt x="207" y="22"/>
                      <a:pt x="202" y="22"/>
                    </a:cubicBezTo>
                    <a:cubicBezTo>
                      <a:pt x="197" y="22"/>
                      <a:pt x="193" y="18"/>
                      <a:pt x="193" y="13"/>
                    </a:cubicBezTo>
                    <a:cubicBezTo>
                      <a:pt x="193" y="6"/>
                      <a:pt x="187" y="0"/>
                      <a:pt x="179" y="0"/>
                    </a:cubicBezTo>
                    <a:cubicBezTo>
                      <a:pt x="172" y="0"/>
                      <a:pt x="166" y="6"/>
                      <a:pt x="166" y="13"/>
                    </a:cubicBezTo>
                    <a:cubicBezTo>
                      <a:pt x="166" y="18"/>
                      <a:pt x="162" y="22"/>
                      <a:pt x="157" y="22"/>
                    </a:cubicBezTo>
                    <a:cubicBezTo>
                      <a:pt x="152" y="22"/>
                      <a:pt x="148" y="18"/>
                      <a:pt x="148" y="13"/>
                    </a:cubicBezTo>
                    <a:cubicBezTo>
                      <a:pt x="148" y="6"/>
                      <a:pt x="142" y="0"/>
                      <a:pt x="135" y="0"/>
                    </a:cubicBezTo>
                    <a:cubicBezTo>
                      <a:pt x="127" y="0"/>
                      <a:pt x="121" y="6"/>
                      <a:pt x="121" y="13"/>
                    </a:cubicBezTo>
                    <a:cubicBezTo>
                      <a:pt x="121" y="18"/>
                      <a:pt x="117" y="22"/>
                      <a:pt x="112" y="22"/>
                    </a:cubicBezTo>
                    <a:cubicBezTo>
                      <a:pt x="107" y="22"/>
                      <a:pt x="103" y="18"/>
                      <a:pt x="103" y="13"/>
                    </a:cubicBezTo>
                    <a:cubicBezTo>
                      <a:pt x="103" y="6"/>
                      <a:pt x="97" y="0"/>
                      <a:pt x="90" y="0"/>
                    </a:cubicBezTo>
                    <a:cubicBezTo>
                      <a:pt x="82" y="0"/>
                      <a:pt x="76" y="6"/>
                      <a:pt x="76" y="13"/>
                    </a:cubicBezTo>
                    <a:cubicBezTo>
                      <a:pt x="76" y="18"/>
                      <a:pt x="72" y="22"/>
                      <a:pt x="68" y="22"/>
                    </a:cubicBezTo>
                    <a:cubicBezTo>
                      <a:pt x="63" y="22"/>
                      <a:pt x="59" y="18"/>
                      <a:pt x="59" y="13"/>
                    </a:cubicBezTo>
                    <a:cubicBezTo>
                      <a:pt x="59" y="6"/>
                      <a:pt x="53" y="0"/>
                      <a:pt x="45" y="0"/>
                    </a:cubicBezTo>
                    <a:cubicBezTo>
                      <a:pt x="38" y="0"/>
                      <a:pt x="32" y="6"/>
                      <a:pt x="32" y="13"/>
                    </a:cubicBezTo>
                    <a:cubicBezTo>
                      <a:pt x="32" y="18"/>
                      <a:pt x="28" y="22"/>
                      <a:pt x="23" y="22"/>
                    </a:cubicBezTo>
                    <a:cubicBezTo>
                      <a:pt x="18" y="22"/>
                      <a:pt x="14" y="18"/>
                      <a:pt x="14" y="13"/>
                    </a:cubicBezTo>
                    <a:cubicBezTo>
                      <a:pt x="14" y="6"/>
                      <a:pt x="8" y="0"/>
                      <a:pt x="0" y="0"/>
                    </a:cubicBezTo>
                    <a:cubicBezTo>
                      <a:pt x="0" y="4"/>
                      <a:pt x="0" y="4"/>
                      <a:pt x="0" y="4"/>
                    </a:cubicBezTo>
                    <a:cubicBezTo>
                      <a:pt x="5" y="4"/>
                      <a:pt x="9" y="8"/>
                      <a:pt x="9" y="13"/>
                    </a:cubicBezTo>
                    <a:cubicBezTo>
                      <a:pt x="9" y="21"/>
                      <a:pt x="15" y="27"/>
                      <a:pt x="23" y="27"/>
                    </a:cubicBezTo>
                    <a:cubicBezTo>
                      <a:pt x="30" y="27"/>
                      <a:pt x="36" y="21"/>
                      <a:pt x="36" y="13"/>
                    </a:cubicBezTo>
                    <a:cubicBezTo>
                      <a:pt x="36" y="8"/>
                      <a:pt x="40" y="4"/>
                      <a:pt x="45" y="4"/>
                    </a:cubicBezTo>
                    <a:cubicBezTo>
                      <a:pt x="50" y="4"/>
                      <a:pt x="54" y="8"/>
                      <a:pt x="54" y="13"/>
                    </a:cubicBezTo>
                    <a:cubicBezTo>
                      <a:pt x="54" y="21"/>
                      <a:pt x="60" y="27"/>
                      <a:pt x="68" y="27"/>
                    </a:cubicBezTo>
                    <a:cubicBezTo>
                      <a:pt x="75" y="27"/>
                      <a:pt x="81" y="21"/>
                      <a:pt x="81" y="13"/>
                    </a:cubicBezTo>
                    <a:cubicBezTo>
                      <a:pt x="81" y="8"/>
                      <a:pt x="85" y="4"/>
                      <a:pt x="90" y="4"/>
                    </a:cubicBezTo>
                    <a:cubicBezTo>
                      <a:pt x="95" y="4"/>
                      <a:pt x="99" y="8"/>
                      <a:pt x="99" y="13"/>
                    </a:cubicBezTo>
                    <a:cubicBezTo>
                      <a:pt x="99" y="21"/>
                      <a:pt x="105" y="27"/>
                      <a:pt x="112" y="27"/>
                    </a:cubicBezTo>
                    <a:cubicBezTo>
                      <a:pt x="120" y="27"/>
                      <a:pt x="126" y="21"/>
                      <a:pt x="126" y="13"/>
                    </a:cubicBezTo>
                    <a:cubicBezTo>
                      <a:pt x="126" y="8"/>
                      <a:pt x="130" y="4"/>
                      <a:pt x="135" y="4"/>
                    </a:cubicBezTo>
                    <a:cubicBezTo>
                      <a:pt x="140" y="4"/>
                      <a:pt x="144" y="8"/>
                      <a:pt x="144" y="13"/>
                    </a:cubicBezTo>
                    <a:cubicBezTo>
                      <a:pt x="144" y="21"/>
                      <a:pt x="150" y="27"/>
                      <a:pt x="157" y="27"/>
                    </a:cubicBezTo>
                    <a:cubicBezTo>
                      <a:pt x="164" y="27"/>
                      <a:pt x="170" y="21"/>
                      <a:pt x="170" y="13"/>
                    </a:cubicBezTo>
                    <a:cubicBezTo>
                      <a:pt x="170" y="8"/>
                      <a:pt x="174" y="4"/>
                      <a:pt x="179" y="4"/>
                    </a:cubicBezTo>
                    <a:cubicBezTo>
                      <a:pt x="184" y="4"/>
                      <a:pt x="188" y="8"/>
                      <a:pt x="188" y="13"/>
                    </a:cubicBezTo>
                    <a:cubicBezTo>
                      <a:pt x="188" y="21"/>
                      <a:pt x="194" y="27"/>
                      <a:pt x="202" y="27"/>
                    </a:cubicBezTo>
                    <a:cubicBezTo>
                      <a:pt x="209" y="27"/>
                      <a:pt x="215" y="21"/>
                      <a:pt x="215" y="13"/>
                    </a:cubicBezTo>
                    <a:cubicBezTo>
                      <a:pt x="215" y="8"/>
                      <a:pt x="219" y="4"/>
                      <a:pt x="224" y="4"/>
                    </a:cubicBezTo>
                    <a:cubicBezTo>
                      <a:pt x="229" y="4"/>
                      <a:pt x="233" y="8"/>
                      <a:pt x="233" y="13"/>
                    </a:cubicBezTo>
                    <a:cubicBezTo>
                      <a:pt x="233" y="21"/>
                      <a:pt x="239" y="27"/>
                      <a:pt x="246" y="27"/>
                    </a:cubicBezTo>
                    <a:cubicBezTo>
                      <a:pt x="254" y="27"/>
                      <a:pt x="260" y="21"/>
                      <a:pt x="260" y="13"/>
                    </a:cubicBezTo>
                    <a:cubicBezTo>
                      <a:pt x="260" y="8"/>
                      <a:pt x="264" y="4"/>
                      <a:pt x="269" y="4"/>
                    </a:cubicBezTo>
                    <a:cubicBezTo>
                      <a:pt x="274" y="4"/>
                      <a:pt x="278" y="8"/>
                      <a:pt x="278" y="13"/>
                    </a:cubicBezTo>
                    <a:cubicBezTo>
                      <a:pt x="278" y="21"/>
                      <a:pt x="284" y="27"/>
                      <a:pt x="291" y="27"/>
                    </a:cubicBezTo>
                    <a:cubicBezTo>
                      <a:pt x="299" y="27"/>
                      <a:pt x="305" y="21"/>
                      <a:pt x="305" y="13"/>
                    </a:cubicBezTo>
                    <a:cubicBezTo>
                      <a:pt x="305" y="8"/>
                      <a:pt x="309" y="4"/>
                      <a:pt x="314" y="4"/>
                    </a:cubicBezTo>
                    <a:cubicBezTo>
                      <a:pt x="314" y="0"/>
                      <a:pt x="314" y="0"/>
                      <a:pt x="314" y="0"/>
                    </a:cubicBezTo>
                    <a:cubicBezTo>
                      <a:pt x="306" y="0"/>
                      <a:pt x="300" y="6"/>
                      <a:pt x="300"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21"/>
              <p:cNvSpPr/>
              <p:nvPr/>
            </p:nvSpPr>
            <p:spPr bwMode="auto">
              <a:xfrm>
                <a:off x="10117138" y="2733675"/>
                <a:ext cx="376238" cy="57150"/>
              </a:xfrm>
              <a:custGeom>
                <a:avLst/>
                <a:gdLst>
                  <a:gd name="T0" fmla="*/ 165 w 178"/>
                  <a:gd name="T1" fmla="*/ 13 h 27"/>
                  <a:gd name="T2" fmla="*/ 156 w 178"/>
                  <a:gd name="T3" fmla="*/ 22 h 27"/>
                  <a:gd name="T4" fmla="*/ 147 w 178"/>
                  <a:gd name="T5" fmla="*/ 13 h 27"/>
                  <a:gd name="T6" fmla="*/ 134 w 178"/>
                  <a:gd name="T7" fmla="*/ 0 h 27"/>
                  <a:gd name="T8" fmla="*/ 120 w 178"/>
                  <a:gd name="T9" fmla="*/ 13 h 27"/>
                  <a:gd name="T10" fmla="*/ 111 w 178"/>
                  <a:gd name="T11" fmla="*/ 22 h 27"/>
                  <a:gd name="T12" fmla="*/ 102 w 178"/>
                  <a:gd name="T13" fmla="*/ 13 h 27"/>
                  <a:gd name="T14" fmla="*/ 89 w 178"/>
                  <a:gd name="T15" fmla="*/ 0 h 27"/>
                  <a:gd name="T16" fmla="*/ 76 w 178"/>
                  <a:gd name="T17" fmla="*/ 13 h 27"/>
                  <a:gd name="T18" fmla="*/ 67 w 178"/>
                  <a:gd name="T19" fmla="*/ 22 h 27"/>
                  <a:gd name="T20" fmla="*/ 58 w 178"/>
                  <a:gd name="T21" fmla="*/ 13 h 27"/>
                  <a:gd name="T22" fmla="*/ 44 w 178"/>
                  <a:gd name="T23" fmla="*/ 0 h 27"/>
                  <a:gd name="T24" fmla="*/ 31 w 178"/>
                  <a:gd name="T25" fmla="*/ 13 h 27"/>
                  <a:gd name="T26" fmla="*/ 22 w 178"/>
                  <a:gd name="T27" fmla="*/ 22 h 27"/>
                  <a:gd name="T28" fmla="*/ 13 w 178"/>
                  <a:gd name="T29" fmla="*/ 13 h 27"/>
                  <a:gd name="T30" fmla="*/ 0 w 178"/>
                  <a:gd name="T31" fmla="*/ 0 h 27"/>
                  <a:gd name="T32" fmla="*/ 0 w 178"/>
                  <a:gd name="T33" fmla="*/ 5 h 27"/>
                  <a:gd name="T34" fmla="*/ 8 w 178"/>
                  <a:gd name="T35" fmla="*/ 13 h 27"/>
                  <a:gd name="T36" fmla="*/ 22 w 178"/>
                  <a:gd name="T37" fmla="*/ 27 h 27"/>
                  <a:gd name="T38" fmla="*/ 35 w 178"/>
                  <a:gd name="T39" fmla="*/ 13 h 27"/>
                  <a:gd name="T40" fmla="*/ 44 w 178"/>
                  <a:gd name="T41" fmla="*/ 5 h 27"/>
                  <a:gd name="T42" fmla="*/ 53 w 178"/>
                  <a:gd name="T43" fmla="*/ 13 h 27"/>
                  <a:gd name="T44" fmla="*/ 67 w 178"/>
                  <a:gd name="T45" fmla="*/ 27 h 27"/>
                  <a:gd name="T46" fmla="*/ 80 w 178"/>
                  <a:gd name="T47" fmla="*/ 13 h 27"/>
                  <a:gd name="T48" fmla="*/ 89 w 178"/>
                  <a:gd name="T49" fmla="*/ 5 h 27"/>
                  <a:gd name="T50" fmla="*/ 98 w 178"/>
                  <a:gd name="T51" fmla="*/ 13 h 27"/>
                  <a:gd name="T52" fmla="*/ 111 w 178"/>
                  <a:gd name="T53" fmla="*/ 27 h 27"/>
                  <a:gd name="T54" fmla="*/ 125 w 178"/>
                  <a:gd name="T55" fmla="*/ 13 h 27"/>
                  <a:gd name="T56" fmla="*/ 134 w 178"/>
                  <a:gd name="T57" fmla="*/ 5 h 27"/>
                  <a:gd name="T58" fmla="*/ 143 w 178"/>
                  <a:gd name="T59" fmla="*/ 13 h 27"/>
                  <a:gd name="T60" fmla="*/ 156 w 178"/>
                  <a:gd name="T61" fmla="*/ 27 h 27"/>
                  <a:gd name="T62" fmla="*/ 170 w 178"/>
                  <a:gd name="T63" fmla="*/ 13 h 27"/>
                  <a:gd name="T64" fmla="*/ 178 w 178"/>
                  <a:gd name="T65" fmla="*/ 5 h 27"/>
                  <a:gd name="T66" fmla="*/ 178 w 178"/>
                  <a:gd name="T67" fmla="*/ 0 h 27"/>
                  <a:gd name="T68" fmla="*/ 165 w 178"/>
                  <a:gd name="T6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7">
                    <a:moveTo>
                      <a:pt x="165" y="13"/>
                    </a:moveTo>
                    <a:cubicBezTo>
                      <a:pt x="165" y="18"/>
                      <a:pt x="161" y="22"/>
                      <a:pt x="156" y="22"/>
                    </a:cubicBezTo>
                    <a:cubicBezTo>
                      <a:pt x="151" y="22"/>
                      <a:pt x="147" y="18"/>
                      <a:pt x="147" y="13"/>
                    </a:cubicBezTo>
                    <a:cubicBezTo>
                      <a:pt x="147" y="6"/>
                      <a:pt x="141" y="0"/>
                      <a:pt x="134" y="0"/>
                    </a:cubicBezTo>
                    <a:cubicBezTo>
                      <a:pt x="126" y="0"/>
                      <a:pt x="120" y="6"/>
                      <a:pt x="120" y="13"/>
                    </a:cubicBezTo>
                    <a:cubicBezTo>
                      <a:pt x="120" y="18"/>
                      <a:pt x="116" y="22"/>
                      <a:pt x="111" y="22"/>
                    </a:cubicBezTo>
                    <a:cubicBezTo>
                      <a:pt x="106" y="22"/>
                      <a:pt x="102" y="18"/>
                      <a:pt x="102" y="13"/>
                    </a:cubicBezTo>
                    <a:cubicBezTo>
                      <a:pt x="102" y="6"/>
                      <a:pt x="96" y="0"/>
                      <a:pt x="89" y="0"/>
                    </a:cubicBezTo>
                    <a:cubicBezTo>
                      <a:pt x="82" y="0"/>
                      <a:pt x="76" y="6"/>
                      <a:pt x="76" y="13"/>
                    </a:cubicBezTo>
                    <a:cubicBezTo>
                      <a:pt x="76" y="18"/>
                      <a:pt x="72" y="22"/>
                      <a:pt x="67" y="22"/>
                    </a:cubicBezTo>
                    <a:cubicBezTo>
                      <a:pt x="62" y="22"/>
                      <a:pt x="58" y="18"/>
                      <a:pt x="58" y="13"/>
                    </a:cubicBezTo>
                    <a:cubicBezTo>
                      <a:pt x="58" y="6"/>
                      <a:pt x="52" y="0"/>
                      <a:pt x="44" y="0"/>
                    </a:cubicBezTo>
                    <a:cubicBezTo>
                      <a:pt x="37" y="0"/>
                      <a:pt x="31" y="6"/>
                      <a:pt x="31" y="13"/>
                    </a:cubicBezTo>
                    <a:cubicBezTo>
                      <a:pt x="31" y="18"/>
                      <a:pt x="27" y="22"/>
                      <a:pt x="22" y="22"/>
                    </a:cubicBezTo>
                    <a:cubicBezTo>
                      <a:pt x="17" y="22"/>
                      <a:pt x="13" y="18"/>
                      <a:pt x="13" y="13"/>
                    </a:cubicBezTo>
                    <a:cubicBezTo>
                      <a:pt x="13" y="6"/>
                      <a:pt x="7" y="0"/>
                      <a:pt x="0" y="0"/>
                    </a:cubicBezTo>
                    <a:cubicBezTo>
                      <a:pt x="0" y="5"/>
                      <a:pt x="0" y="5"/>
                      <a:pt x="0" y="5"/>
                    </a:cubicBezTo>
                    <a:cubicBezTo>
                      <a:pt x="4" y="5"/>
                      <a:pt x="8" y="9"/>
                      <a:pt x="8" y="13"/>
                    </a:cubicBezTo>
                    <a:cubicBezTo>
                      <a:pt x="8" y="21"/>
                      <a:pt x="14" y="27"/>
                      <a:pt x="22" y="27"/>
                    </a:cubicBezTo>
                    <a:cubicBezTo>
                      <a:pt x="29" y="27"/>
                      <a:pt x="35" y="21"/>
                      <a:pt x="35" y="13"/>
                    </a:cubicBezTo>
                    <a:cubicBezTo>
                      <a:pt x="35" y="9"/>
                      <a:pt x="39" y="5"/>
                      <a:pt x="44" y="5"/>
                    </a:cubicBezTo>
                    <a:cubicBezTo>
                      <a:pt x="49" y="5"/>
                      <a:pt x="53" y="9"/>
                      <a:pt x="53" y="13"/>
                    </a:cubicBezTo>
                    <a:cubicBezTo>
                      <a:pt x="53" y="21"/>
                      <a:pt x="59" y="27"/>
                      <a:pt x="67" y="27"/>
                    </a:cubicBezTo>
                    <a:cubicBezTo>
                      <a:pt x="74" y="27"/>
                      <a:pt x="80" y="21"/>
                      <a:pt x="80" y="13"/>
                    </a:cubicBezTo>
                    <a:cubicBezTo>
                      <a:pt x="80" y="9"/>
                      <a:pt x="84" y="5"/>
                      <a:pt x="89" y="5"/>
                    </a:cubicBezTo>
                    <a:cubicBezTo>
                      <a:pt x="94" y="5"/>
                      <a:pt x="98" y="9"/>
                      <a:pt x="98" y="13"/>
                    </a:cubicBezTo>
                    <a:cubicBezTo>
                      <a:pt x="98" y="21"/>
                      <a:pt x="104" y="27"/>
                      <a:pt x="111" y="27"/>
                    </a:cubicBezTo>
                    <a:cubicBezTo>
                      <a:pt x="119" y="27"/>
                      <a:pt x="125" y="21"/>
                      <a:pt x="125" y="13"/>
                    </a:cubicBezTo>
                    <a:cubicBezTo>
                      <a:pt x="125" y="9"/>
                      <a:pt x="129" y="5"/>
                      <a:pt x="134" y="5"/>
                    </a:cubicBezTo>
                    <a:cubicBezTo>
                      <a:pt x="139" y="5"/>
                      <a:pt x="143" y="9"/>
                      <a:pt x="143" y="13"/>
                    </a:cubicBezTo>
                    <a:cubicBezTo>
                      <a:pt x="143" y="21"/>
                      <a:pt x="149" y="27"/>
                      <a:pt x="156" y="27"/>
                    </a:cubicBezTo>
                    <a:cubicBezTo>
                      <a:pt x="164" y="27"/>
                      <a:pt x="170" y="21"/>
                      <a:pt x="170" y="13"/>
                    </a:cubicBezTo>
                    <a:cubicBezTo>
                      <a:pt x="170" y="9"/>
                      <a:pt x="174" y="5"/>
                      <a:pt x="178" y="5"/>
                    </a:cubicBezTo>
                    <a:cubicBezTo>
                      <a:pt x="178" y="0"/>
                      <a:pt x="178" y="0"/>
                      <a:pt x="178" y="0"/>
                    </a:cubicBezTo>
                    <a:cubicBezTo>
                      <a:pt x="171" y="0"/>
                      <a:pt x="165" y="6"/>
                      <a:pt x="165"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22"/>
              <p:cNvSpPr/>
              <p:nvPr/>
            </p:nvSpPr>
            <p:spPr bwMode="auto">
              <a:xfrm>
                <a:off x="10045701" y="2894013"/>
                <a:ext cx="519113" cy="52387"/>
              </a:xfrm>
              <a:custGeom>
                <a:avLst/>
                <a:gdLst>
                  <a:gd name="T0" fmla="*/ 234 w 246"/>
                  <a:gd name="T1" fmla="*/ 12 h 25"/>
                  <a:gd name="T2" fmla="*/ 226 w 246"/>
                  <a:gd name="T3" fmla="*/ 20 h 25"/>
                  <a:gd name="T4" fmla="*/ 218 w 246"/>
                  <a:gd name="T5" fmla="*/ 12 h 25"/>
                  <a:gd name="T6" fmla="*/ 205 w 246"/>
                  <a:gd name="T7" fmla="*/ 0 h 25"/>
                  <a:gd name="T8" fmla="*/ 193 w 246"/>
                  <a:gd name="T9" fmla="*/ 12 h 25"/>
                  <a:gd name="T10" fmla="*/ 185 w 246"/>
                  <a:gd name="T11" fmla="*/ 20 h 25"/>
                  <a:gd name="T12" fmla="*/ 177 w 246"/>
                  <a:gd name="T13" fmla="*/ 12 h 25"/>
                  <a:gd name="T14" fmla="*/ 164 w 246"/>
                  <a:gd name="T15" fmla="*/ 0 h 25"/>
                  <a:gd name="T16" fmla="*/ 152 w 246"/>
                  <a:gd name="T17" fmla="*/ 12 h 25"/>
                  <a:gd name="T18" fmla="*/ 144 w 246"/>
                  <a:gd name="T19" fmla="*/ 20 h 25"/>
                  <a:gd name="T20" fmla="*/ 135 w 246"/>
                  <a:gd name="T21" fmla="*/ 12 h 25"/>
                  <a:gd name="T22" fmla="*/ 123 w 246"/>
                  <a:gd name="T23" fmla="*/ 0 h 25"/>
                  <a:gd name="T24" fmla="*/ 111 w 246"/>
                  <a:gd name="T25" fmla="*/ 12 h 25"/>
                  <a:gd name="T26" fmla="*/ 102 w 246"/>
                  <a:gd name="T27" fmla="*/ 20 h 25"/>
                  <a:gd name="T28" fmla="*/ 94 w 246"/>
                  <a:gd name="T29" fmla="*/ 12 h 25"/>
                  <a:gd name="T30" fmla="*/ 82 w 246"/>
                  <a:gd name="T31" fmla="*/ 0 h 25"/>
                  <a:gd name="T32" fmla="*/ 70 w 246"/>
                  <a:gd name="T33" fmla="*/ 12 h 25"/>
                  <a:gd name="T34" fmla="*/ 61 w 246"/>
                  <a:gd name="T35" fmla="*/ 20 h 25"/>
                  <a:gd name="T36" fmla="*/ 53 w 246"/>
                  <a:gd name="T37" fmla="*/ 12 h 25"/>
                  <a:gd name="T38" fmla="*/ 41 w 246"/>
                  <a:gd name="T39" fmla="*/ 0 h 25"/>
                  <a:gd name="T40" fmla="*/ 28 w 246"/>
                  <a:gd name="T41" fmla="*/ 12 h 25"/>
                  <a:gd name="T42" fmla="*/ 20 w 246"/>
                  <a:gd name="T43" fmla="*/ 20 h 25"/>
                  <a:gd name="T44" fmla="*/ 12 w 246"/>
                  <a:gd name="T45" fmla="*/ 12 h 25"/>
                  <a:gd name="T46" fmla="*/ 0 w 246"/>
                  <a:gd name="T47" fmla="*/ 0 h 25"/>
                  <a:gd name="T48" fmla="*/ 0 w 246"/>
                  <a:gd name="T49" fmla="*/ 4 h 25"/>
                  <a:gd name="T50" fmla="*/ 8 w 246"/>
                  <a:gd name="T51" fmla="*/ 12 h 25"/>
                  <a:gd name="T52" fmla="*/ 20 w 246"/>
                  <a:gd name="T53" fmla="*/ 25 h 25"/>
                  <a:gd name="T54" fmla="*/ 33 w 246"/>
                  <a:gd name="T55" fmla="*/ 12 h 25"/>
                  <a:gd name="T56" fmla="*/ 41 w 246"/>
                  <a:gd name="T57" fmla="*/ 4 h 25"/>
                  <a:gd name="T58" fmla="*/ 49 w 246"/>
                  <a:gd name="T59" fmla="*/ 12 h 25"/>
                  <a:gd name="T60" fmla="*/ 61 w 246"/>
                  <a:gd name="T61" fmla="*/ 25 h 25"/>
                  <a:gd name="T62" fmla="*/ 74 w 246"/>
                  <a:gd name="T63" fmla="*/ 12 h 25"/>
                  <a:gd name="T64" fmla="*/ 82 w 246"/>
                  <a:gd name="T65" fmla="*/ 4 h 25"/>
                  <a:gd name="T66" fmla="*/ 90 w 246"/>
                  <a:gd name="T67" fmla="*/ 12 h 25"/>
                  <a:gd name="T68" fmla="*/ 102 w 246"/>
                  <a:gd name="T69" fmla="*/ 25 h 25"/>
                  <a:gd name="T70" fmla="*/ 115 w 246"/>
                  <a:gd name="T71" fmla="*/ 12 h 25"/>
                  <a:gd name="T72" fmla="*/ 123 w 246"/>
                  <a:gd name="T73" fmla="*/ 4 h 25"/>
                  <a:gd name="T74" fmla="*/ 131 w 246"/>
                  <a:gd name="T75" fmla="*/ 12 h 25"/>
                  <a:gd name="T76" fmla="*/ 144 w 246"/>
                  <a:gd name="T77" fmla="*/ 25 h 25"/>
                  <a:gd name="T78" fmla="*/ 156 w 246"/>
                  <a:gd name="T79" fmla="*/ 12 h 25"/>
                  <a:gd name="T80" fmla="*/ 164 w 246"/>
                  <a:gd name="T81" fmla="*/ 4 h 25"/>
                  <a:gd name="T82" fmla="*/ 172 w 246"/>
                  <a:gd name="T83" fmla="*/ 12 h 25"/>
                  <a:gd name="T84" fmla="*/ 185 w 246"/>
                  <a:gd name="T85" fmla="*/ 25 h 25"/>
                  <a:gd name="T86" fmla="*/ 197 w 246"/>
                  <a:gd name="T87" fmla="*/ 12 h 25"/>
                  <a:gd name="T88" fmla="*/ 205 w 246"/>
                  <a:gd name="T89" fmla="*/ 4 h 25"/>
                  <a:gd name="T90" fmla="*/ 213 w 246"/>
                  <a:gd name="T91" fmla="*/ 12 h 25"/>
                  <a:gd name="T92" fmla="*/ 226 w 246"/>
                  <a:gd name="T93" fmla="*/ 25 h 25"/>
                  <a:gd name="T94" fmla="*/ 238 w 246"/>
                  <a:gd name="T95" fmla="*/ 12 h 25"/>
                  <a:gd name="T96" fmla="*/ 246 w 246"/>
                  <a:gd name="T97" fmla="*/ 4 h 25"/>
                  <a:gd name="T98" fmla="*/ 246 w 246"/>
                  <a:gd name="T99" fmla="*/ 0 h 25"/>
                  <a:gd name="T100" fmla="*/ 234 w 246"/>
                  <a:gd name="T10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25">
                    <a:moveTo>
                      <a:pt x="234" y="12"/>
                    </a:moveTo>
                    <a:cubicBezTo>
                      <a:pt x="234" y="16"/>
                      <a:pt x="230" y="20"/>
                      <a:pt x="226" y="20"/>
                    </a:cubicBezTo>
                    <a:cubicBezTo>
                      <a:pt x="221" y="20"/>
                      <a:pt x="218" y="16"/>
                      <a:pt x="218" y="12"/>
                    </a:cubicBezTo>
                    <a:cubicBezTo>
                      <a:pt x="218" y="5"/>
                      <a:pt x="212" y="0"/>
                      <a:pt x="205" y="0"/>
                    </a:cubicBezTo>
                    <a:cubicBezTo>
                      <a:pt x="198" y="0"/>
                      <a:pt x="193" y="5"/>
                      <a:pt x="193" y="12"/>
                    </a:cubicBezTo>
                    <a:cubicBezTo>
                      <a:pt x="193" y="16"/>
                      <a:pt x="189" y="20"/>
                      <a:pt x="185" y="20"/>
                    </a:cubicBezTo>
                    <a:cubicBezTo>
                      <a:pt x="180" y="20"/>
                      <a:pt x="177" y="16"/>
                      <a:pt x="177" y="12"/>
                    </a:cubicBezTo>
                    <a:cubicBezTo>
                      <a:pt x="177" y="5"/>
                      <a:pt x="171" y="0"/>
                      <a:pt x="164" y="0"/>
                    </a:cubicBezTo>
                    <a:cubicBezTo>
                      <a:pt x="157" y="0"/>
                      <a:pt x="152" y="5"/>
                      <a:pt x="152" y="12"/>
                    </a:cubicBezTo>
                    <a:cubicBezTo>
                      <a:pt x="152" y="16"/>
                      <a:pt x="148" y="20"/>
                      <a:pt x="144" y="20"/>
                    </a:cubicBezTo>
                    <a:cubicBezTo>
                      <a:pt x="139" y="20"/>
                      <a:pt x="135" y="16"/>
                      <a:pt x="135" y="12"/>
                    </a:cubicBezTo>
                    <a:cubicBezTo>
                      <a:pt x="135" y="5"/>
                      <a:pt x="130" y="0"/>
                      <a:pt x="123" y="0"/>
                    </a:cubicBezTo>
                    <a:cubicBezTo>
                      <a:pt x="116" y="0"/>
                      <a:pt x="111" y="5"/>
                      <a:pt x="111" y="12"/>
                    </a:cubicBezTo>
                    <a:cubicBezTo>
                      <a:pt x="111" y="16"/>
                      <a:pt x="107" y="20"/>
                      <a:pt x="102" y="20"/>
                    </a:cubicBezTo>
                    <a:cubicBezTo>
                      <a:pt x="98" y="20"/>
                      <a:pt x="94" y="16"/>
                      <a:pt x="94" y="12"/>
                    </a:cubicBezTo>
                    <a:cubicBezTo>
                      <a:pt x="94" y="5"/>
                      <a:pt x="89" y="0"/>
                      <a:pt x="82" y="0"/>
                    </a:cubicBezTo>
                    <a:cubicBezTo>
                      <a:pt x="75" y="0"/>
                      <a:pt x="70" y="5"/>
                      <a:pt x="70" y="12"/>
                    </a:cubicBezTo>
                    <a:cubicBezTo>
                      <a:pt x="70" y="16"/>
                      <a:pt x="66" y="20"/>
                      <a:pt x="61" y="20"/>
                    </a:cubicBezTo>
                    <a:cubicBezTo>
                      <a:pt x="57" y="20"/>
                      <a:pt x="53" y="16"/>
                      <a:pt x="53" y="12"/>
                    </a:cubicBezTo>
                    <a:cubicBezTo>
                      <a:pt x="53" y="5"/>
                      <a:pt x="48" y="0"/>
                      <a:pt x="41" y="0"/>
                    </a:cubicBezTo>
                    <a:cubicBezTo>
                      <a:pt x="34" y="0"/>
                      <a:pt x="28" y="5"/>
                      <a:pt x="28" y="12"/>
                    </a:cubicBezTo>
                    <a:cubicBezTo>
                      <a:pt x="28" y="16"/>
                      <a:pt x="25" y="20"/>
                      <a:pt x="20" y="20"/>
                    </a:cubicBezTo>
                    <a:cubicBezTo>
                      <a:pt x="16" y="20"/>
                      <a:pt x="12" y="16"/>
                      <a:pt x="12" y="12"/>
                    </a:cubicBezTo>
                    <a:cubicBezTo>
                      <a:pt x="12" y="5"/>
                      <a:pt x="7" y="0"/>
                      <a:pt x="0" y="0"/>
                    </a:cubicBezTo>
                    <a:cubicBezTo>
                      <a:pt x="0" y="4"/>
                      <a:pt x="0" y="4"/>
                      <a:pt x="0" y="4"/>
                    </a:cubicBezTo>
                    <a:cubicBezTo>
                      <a:pt x="4" y="4"/>
                      <a:pt x="8" y="8"/>
                      <a:pt x="8" y="12"/>
                    </a:cubicBezTo>
                    <a:cubicBezTo>
                      <a:pt x="8" y="19"/>
                      <a:pt x="14" y="25"/>
                      <a:pt x="20" y="25"/>
                    </a:cubicBezTo>
                    <a:cubicBezTo>
                      <a:pt x="27" y="25"/>
                      <a:pt x="33" y="19"/>
                      <a:pt x="33" y="12"/>
                    </a:cubicBezTo>
                    <a:cubicBezTo>
                      <a:pt x="33" y="8"/>
                      <a:pt x="37" y="4"/>
                      <a:pt x="41" y="4"/>
                    </a:cubicBezTo>
                    <a:cubicBezTo>
                      <a:pt x="45" y="4"/>
                      <a:pt x="49" y="8"/>
                      <a:pt x="49" y="12"/>
                    </a:cubicBezTo>
                    <a:cubicBezTo>
                      <a:pt x="49" y="19"/>
                      <a:pt x="55" y="25"/>
                      <a:pt x="61" y="25"/>
                    </a:cubicBezTo>
                    <a:cubicBezTo>
                      <a:pt x="68" y="25"/>
                      <a:pt x="74" y="19"/>
                      <a:pt x="74" y="12"/>
                    </a:cubicBezTo>
                    <a:cubicBezTo>
                      <a:pt x="74" y="8"/>
                      <a:pt x="78" y="4"/>
                      <a:pt x="82" y="4"/>
                    </a:cubicBezTo>
                    <a:cubicBezTo>
                      <a:pt x="86" y="4"/>
                      <a:pt x="90" y="8"/>
                      <a:pt x="90" y="12"/>
                    </a:cubicBezTo>
                    <a:cubicBezTo>
                      <a:pt x="90" y="19"/>
                      <a:pt x="96" y="25"/>
                      <a:pt x="102" y="25"/>
                    </a:cubicBezTo>
                    <a:cubicBezTo>
                      <a:pt x="109" y="25"/>
                      <a:pt x="115" y="19"/>
                      <a:pt x="115" y="12"/>
                    </a:cubicBezTo>
                    <a:cubicBezTo>
                      <a:pt x="115" y="8"/>
                      <a:pt x="119" y="4"/>
                      <a:pt x="123" y="4"/>
                    </a:cubicBezTo>
                    <a:cubicBezTo>
                      <a:pt x="127" y="4"/>
                      <a:pt x="131" y="8"/>
                      <a:pt x="131" y="12"/>
                    </a:cubicBezTo>
                    <a:cubicBezTo>
                      <a:pt x="131" y="19"/>
                      <a:pt x="137" y="25"/>
                      <a:pt x="144" y="25"/>
                    </a:cubicBezTo>
                    <a:cubicBezTo>
                      <a:pt x="150" y="25"/>
                      <a:pt x="156" y="19"/>
                      <a:pt x="156" y="12"/>
                    </a:cubicBezTo>
                    <a:cubicBezTo>
                      <a:pt x="156" y="8"/>
                      <a:pt x="160" y="4"/>
                      <a:pt x="164" y="4"/>
                    </a:cubicBezTo>
                    <a:cubicBezTo>
                      <a:pt x="168" y="4"/>
                      <a:pt x="172" y="8"/>
                      <a:pt x="172" y="12"/>
                    </a:cubicBezTo>
                    <a:cubicBezTo>
                      <a:pt x="172" y="19"/>
                      <a:pt x="178" y="25"/>
                      <a:pt x="185" y="25"/>
                    </a:cubicBezTo>
                    <a:cubicBezTo>
                      <a:pt x="191" y="25"/>
                      <a:pt x="197" y="19"/>
                      <a:pt x="197" y="12"/>
                    </a:cubicBezTo>
                    <a:cubicBezTo>
                      <a:pt x="197" y="8"/>
                      <a:pt x="201" y="4"/>
                      <a:pt x="205" y="4"/>
                    </a:cubicBezTo>
                    <a:cubicBezTo>
                      <a:pt x="209" y="4"/>
                      <a:pt x="213" y="8"/>
                      <a:pt x="213" y="12"/>
                    </a:cubicBezTo>
                    <a:cubicBezTo>
                      <a:pt x="213" y="19"/>
                      <a:pt x="219" y="25"/>
                      <a:pt x="226" y="25"/>
                    </a:cubicBezTo>
                    <a:cubicBezTo>
                      <a:pt x="232" y="25"/>
                      <a:pt x="238" y="19"/>
                      <a:pt x="238" y="12"/>
                    </a:cubicBezTo>
                    <a:cubicBezTo>
                      <a:pt x="238" y="8"/>
                      <a:pt x="242" y="4"/>
                      <a:pt x="246" y="4"/>
                    </a:cubicBezTo>
                    <a:cubicBezTo>
                      <a:pt x="246" y="0"/>
                      <a:pt x="246" y="0"/>
                      <a:pt x="246" y="0"/>
                    </a:cubicBezTo>
                    <a:cubicBezTo>
                      <a:pt x="239" y="0"/>
                      <a:pt x="234" y="5"/>
                      <a:pt x="234" y="12"/>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23"/>
              <p:cNvSpPr/>
              <p:nvPr/>
            </p:nvSpPr>
            <p:spPr bwMode="auto">
              <a:xfrm>
                <a:off x="10226676" y="2508250"/>
                <a:ext cx="80963" cy="79375"/>
              </a:xfrm>
              <a:custGeom>
                <a:avLst/>
                <a:gdLst>
                  <a:gd name="T0" fmla="*/ 0 w 38"/>
                  <a:gd name="T1" fmla="*/ 0 h 38"/>
                  <a:gd name="T2" fmla="*/ 3 w 38"/>
                  <a:gd name="T3" fmla="*/ 0 h 38"/>
                  <a:gd name="T4" fmla="*/ 4 w 38"/>
                  <a:gd name="T5" fmla="*/ 0 h 38"/>
                  <a:gd name="T6" fmla="*/ 5 w 38"/>
                  <a:gd name="T7" fmla="*/ 1 h 38"/>
                  <a:gd name="T8" fmla="*/ 7 w 38"/>
                  <a:gd name="T9" fmla="*/ 1 h 38"/>
                  <a:gd name="T10" fmla="*/ 9 w 38"/>
                  <a:gd name="T11" fmla="*/ 2 h 38"/>
                  <a:gd name="T12" fmla="*/ 11 w 38"/>
                  <a:gd name="T13" fmla="*/ 2 h 38"/>
                  <a:gd name="T14" fmla="*/ 13 w 38"/>
                  <a:gd name="T15" fmla="*/ 3 h 38"/>
                  <a:gd name="T16" fmla="*/ 15 w 38"/>
                  <a:gd name="T17" fmla="*/ 4 h 38"/>
                  <a:gd name="T18" fmla="*/ 16 w 38"/>
                  <a:gd name="T19" fmla="*/ 4 h 38"/>
                  <a:gd name="T20" fmla="*/ 18 w 38"/>
                  <a:gd name="T21" fmla="*/ 5 h 38"/>
                  <a:gd name="T22" fmla="*/ 22 w 38"/>
                  <a:gd name="T23" fmla="*/ 8 h 38"/>
                  <a:gd name="T24" fmla="*/ 27 w 38"/>
                  <a:gd name="T25" fmla="*/ 12 h 38"/>
                  <a:gd name="T26" fmla="*/ 30 w 38"/>
                  <a:gd name="T27" fmla="*/ 16 h 38"/>
                  <a:gd name="T28" fmla="*/ 33 w 38"/>
                  <a:gd name="T29" fmla="*/ 21 h 38"/>
                  <a:gd name="T30" fmla="*/ 34 w 38"/>
                  <a:gd name="T31" fmla="*/ 23 h 38"/>
                  <a:gd name="T32" fmla="*/ 35 w 38"/>
                  <a:gd name="T33" fmla="*/ 24 h 38"/>
                  <a:gd name="T34" fmla="*/ 35 w 38"/>
                  <a:gd name="T35" fmla="*/ 25 h 38"/>
                  <a:gd name="T36" fmla="*/ 36 w 38"/>
                  <a:gd name="T37" fmla="*/ 27 h 38"/>
                  <a:gd name="T38" fmla="*/ 36 w 38"/>
                  <a:gd name="T39" fmla="*/ 29 h 38"/>
                  <a:gd name="T40" fmla="*/ 37 w 38"/>
                  <a:gd name="T41" fmla="*/ 31 h 38"/>
                  <a:gd name="T42" fmla="*/ 37 w 38"/>
                  <a:gd name="T43" fmla="*/ 33 h 38"/>
                  <a:gd name="T44" fmla="*/ 38 w 38"/>
                  <a:gd name="T45" fmla="*/ 35 h 38"/>
                  <a:gd name="T46" fmla="*/ 38 w 38"/>
                  <a:gd name="T47" fmla="*/ 36 h 38"/>
                  <a:gd name="T48" fmla="*/ 38 w 38"/>
                  <a:gd name="T49" fmla="*/ 38 h 38"/>
                  <a:gd name="T50" fmla="*/ 36 w 38"/>
                  <a:gd name="T51" fmla="*/ 38 h 38"/>
                  <a:gd name="T52" fmla="*/ 36 w 38"/>
                  <a:gd name="T53" fmla="*/ 36 h 38"/>
                  <a:gd name="T54" fmla="*/ 36 w 38"/>
                  <a:gd name="T55" fmla="*/ 35 h 38"/>
                  <a:gd name="T56" fmla="*/ 36 w 38"/>
                  <a:gd name="T57" fmla="*/ 33 h 38"/>
                  <a:gd name="T58" fmla="*/ 36 w 38"/>
                  <a:gd name="T59" fmla="*/ 32 h 38"/>
                  <a:gd name="T60" fmla="*/ 35 w 38"/>
                  <a:gd name="T61" fmla="*/ 30 h 38"/>
                  <a:gd name="T62" fmla="*/ 35 w 38"/>
                  <a:gd name="T63" fmla="*/ 28 h 38"/>
                  <a:gd name="T64" fmla="*/ 34 w 38"/>
                  <a:gd name="T65" fmla="*/ 25 h 38"/>
                  <a:gd name="T66" fmla="*/ 34 w 38"/>
                  <a:gd name="T67" fmla="*/ 24 h 38"/>
                  <a:gd name="T68" fmla="*/ 33 w 38"/>
                  <a:gd name="T69" fmla="*/ 23 h 38"/>
                  <a:gd name="T70" fmla="*/ 32 w 38"/>
                  <a:gd name="T71" fmla="*/ 21 h 38"/>
                  <a:gd name="T72" fmla="*/ 29 w 38"/>
                  <a:gd name="T73" fmla="*/ 17 h 38"/>
                  <a:gd name="T74" fmla="*/ 26 w 38"/>
                  <a:gd name="T75" fmla="*/ 13 h 38"/>
                  <a:gd name="T76" fmla="*/ 22 w 38"/>
                  <a:gd name="T77" fmla="*/ 9 h 38"/>
                  <a:gd name="T78" fmla="*/ 17 w 38"/>
                  <a:gd name="T79" fmla="*/ 7 h 38"/>
                  <a:gd name="T80" fmla="*/ 13 w 38"/>
                  <a:gd name="T81" fmla="*/ 5 h 38"/>
                  <a:gd name="T82" fmla="*/ 11 w 38"/>
                  <a:gd name="T83" fmla="*/ 4 h 38"/>
                  <a:gd name="T84" fmla="*/ 9 w 38"/>
                  <a:gd name="T85" fmla="*/ 4 h 38"/>
                  <a:gd name="T86" fmla="*/ 7 w 38"/>
                  <a:gd name="T87" fmla="*/ 3 h 38"/>
                  <a:gd name="T88" fmla="*/ 5 w 38"/>
                  <a:gd name="T89" fmla="*/ 3 h 38"/>
                  <a:gd name="T90" fmla="*/ 4 w 38"/>
                  <a:gd name="T91" fmla="*/ 3 h 38"/>
                  <a:gd name="T92" fmla="*/ 2 w 38"/>
                  <a:gd name="T93" fmla="*/ 4 h 38"/>
                  <a:gd name="T94" fmla="*/ 1 w 38"/>
                  <a:gd name="T95" fmla="*/ 4 h 38"/>
                  <a:gd name="T96" fmla="*/ 0 w 38"/>
                  <a:gd name="T97" fmla="*/ 4 h 38"/>
                  <a:gd name="T98" fmla="*/ 0 w 38"/>
                  <a:gd name="T9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38">
                    <a:moveTo>
                      <a:pt x="0" y="0"/>
                    </a:moveTo>
                    <a:cubicBezTo>
                      <a:pt x="0" y="0"/>
                      <a:pt x="1" y="0"/>
                      <a:pt x="3" y="0"/>
                    </a:cubicBezTo>
                    <a:cubicBezTo>
                      <a:pt x="3" y="0"/>
                      <a:pt x="3" y="0"/>
                      <a:pt x="4" y="0"/>
                    </a:cubicBezTo>
                    <a:cubicBezTo>
                      <a:pt x="4" y="0"/>
                      <a:pt x="5" y="0"/>
                      <a:pt x="5" y="1"/>
                    </a:cubicBezTo>
                    <a:cubicBezTo>
                      <a:pt x="6" y="1"/>
                      <a:pt x="7" y="1"/>
                      <a:pt x="7" y="1"/>
                    </a:cubicBezTo>
                    <a:cubicBezTo>
                      <a:pt x="8" y="1"/>
                      <a:pt x="9" y="1"/>
                      <a:pt x="9" y="2"/>
                    </a:cubicBezTo>
                    <a:cubicBezTo>
                      <a:pt x="10" y="2"/>
                      <a:pt x="11" y="2"/>
                      <a:pt x="11" y="2"/>
                    </a:cubicBezTo>
                    <a:cubicBezTo>
                      <a:pt x="12" y="3"/>
                      <a:pt x="13" y="3"/>
                      <a:pt x="13" y="3"/>
                    </a:cubicBezTo>
                    <a:cubicBezTo>
                      <a:pt x="14" y="3"/>
                      <a:pt x="14" y="3"/>
                      <a:pt x="15" y="4"/>
                    </a:cubicBezTo>
                    <a:cubicBezTo>
                      <a:pt x="15" y="4"/>
                      <a:pt x="15" y="4"/>
                      <a:pt x="16" y="4"/>
                    </a:cubicBezTo>
                    <a:cubicBezTo>
                      <a:pt x="16" y="5"/>
                      <a:pt x="17" y="5"/>
                      <a:pt x="18" y="5"/>
                    </a:cubicBezTo>
                    <a:cubicBezTo>
                      <a:pt x="19" y="6"/>
                      <a:pt x="21" y="7"/>
                      <a:pt x="22" y="8"/>
                    </a:cubicBezTo>
                    <a:cubicBezTo>
                      <a:pt x="24" y="9"/>
                      <a:pt x="25" y="11"/>
                      <a:pt x="27" y="12"/>
                    </a:cubicBezTo>
                    <a:cubicBezTo>
                      <a:pt x="28" y="13"/>
                      <a:pt x="29" y="15"/>
                      <a:pt x="30" y="16"/>
                    </a:cubicBezTo>
                    <a:cubicBezTo>
                      <a:pt x="31" y="18"/>
                      <a:pt x="32" y="19"/>
                      <a:pt x="33" y="21"/>
                    </a:cubicBezTo>
                    <a:cubicBezTo>
                      <a:pt x="33" y="21"/>
                      <a:pt x="34" y="22"/>
                      <a:pt x="34" y="23"/>
                    </a:cubicBezTo>
                    <a:cubicBezTo>
                      <a:pt x="34" y="23"/>
                      <a:pt x="35" y="24"/>
                      <a:pt x="35" y="24"/>
                    </a:cubicBezTo>
                    <a:cubicBezTo>
                      <a:pt x="35" y="24"/>
                      <a:pt x="35" y="25"/>
                      <a:pt x="35" y="25"/>
                    </a:cubicBezTo>
                    <a:cubicBezTo>
                      <a:pt x="35" y="26"/>
                      <a:pt x="36" y="27"/>
                      <a:pt x="36" y="27"/>
                    </a:cubicBezTo>
                    <a:cubicBezTo>
                      <a:pt x="36" y="28"/>
                      <a:pt x="36" y="29"/>
                      <a:pt x="36" y="29"/>
                    </a:cubicBezTo>
                    <a:cubicBezTo>
                      <a:pt x="37" y="30"/>
                      <a:pt x="37" y="31"/>
                      <a:pt x="37" y="31"/>
                    </a:cubicBezTo>
                    <a:cubicBezTo>
                      <a:pt x="37" y="32"/>
                      <a:pt x="37" y="32"/>
                      <a:pt x="37" y="33"/>
                    </a:cubicBezTo>
                    <a:cubicBezTo>
                      <a:pt x="37" y="34"/>
                      <a:pt x="37" y="34"/>
                      <a:pt x="38" y="35"/>
                    </a:cubicBezTo>
                    <a:cubicBezTo>
                      <a:pt x="38" y="35"/>
                      <a:pt x="38" y="36"/>
                      <a:pt x="38" y="36"/>
                    </a:cubicBezTo>
                    <a:cubicBezTo>
                      <a:pt x="38" y="38"/>
                      <a:pt x="38" y="38"/>
                      <a:pt x="38" y="38"/>
                    </a:cubicBezTo>
                    <a:cubicBezTo>
                      <a:pt x="36" y="38"/>
                      <a:pt x="36" y="38"/>
                      <a:pt x="36" y="38"/>
                    </a:cubicBezTo>
                    <a:cubicBezTo>
                      <a:pt x="36" y="38"/>
                      <a:pt x="36" y="38"/>
                      <a:pt x="36" y="36"/>
                    </a:cubicBezTo>
                    <a:cubicBezTo>
                      <a:pt x="36" y="36"/>
                      <a:pt x="36" y="35"/>
                      <a:pt x="36" y="35"/>
                    </a:cubicBezTo>
                    <a:cubicBezTo>
                      <a:pt x="36" y="34"/>
                      <a:pt x="36" y="34"/>
                      <a:pt x="36" y="33"/>
                    </a:cubicBezTo>
                    <a:cubicBezTo>
                      <a:pt x="36" y="33"/>
                      <a:pt x="36" y="32"/>
                      <a:pt x="36" y="32"/>
                    </a:cubicBezTo>
                    <a:cubicBezTo>
                      <a:pt x="36" y="31"/>
                      <a:pt x="35" y="30"/>
                      <a:pt x="35" y="30"/>
                    </a:cubicBezTo>
                    <a:cubicBezTo>
                      <a:pt x="35" y="29"/>
                      <a:pt x="35" y="28"/>
                      <a:pt x="35" y="28"/>
                    </a:cubicBezTo>
                    <a:cubicBezTo>
                      <a:pt x="35" y="27"/>
                      <a:pt x="34" y="26"/>
                      <a:pt x="34" y="25"/>
                    </a:cubicBezTo>
                    <a:cubicBezTo>
                      <a:pt x="34" y="25"/>
                      <a:pt x="34" y="25"/>
                      <a:pt x="34" y="24"/>
                    </a:cubicBezTo>
                    <a:cubicBezTo>
                      <a:pt x="34" y="24"/>
                      <a:pt x="33" y="24"/>
                      <a:pt x="33" y="23"/>
                    </a:cubicBezTo>
                    <a:cubicBezTo>
                      <a:pt x="33" y="23"/>
                      <a:pt x="32" y="22"/>
                      <a:pt x="32" y="21"/>
                    </a:cubicBezTo>
                    <a:cubicBezTo>
                      <a:pt x="31" y="20"/>
                      <a:pt x="30" y="18"/>
                      <a:pt x="29" y="17"/>
                    </a:cubicBezTo>
                    <a:cubicBezTo>
                      <a:pt x="28" y="15"/>
                      <a:pt x="27" y="14"/>
                      <a:pt x="26" y="13"/>
                    </a:cubicBezTo>
                    <a:cubicBezTo>
                      <a:pt x="24" y="12"/>
                      <a:pt x="23" y="10"/>
                      <a:pt x="22" y="9"/>
                    </a:cubicBezTo>
                    <a:cubicBezTo>
                      <a:pt x="20" y="8"/>
                      <a:pt x="19" y="7"/>
                      <a:pt x="17" y="7"/>
                    </a:cubicBezTo>
                    <a:cubicBezTo>
                      <a:pt x="16" y="6"/>
                      <a:pt x="14" y="5"/>
                      <a:pt x="13" y="5"/>
                    </a:cubicBezTo>
                    <a:cubicBezTo>
                      <a:pt x="12" y="4"/>
                      <a:pt x="11" y="4"/>
                      <a:pt x="11" y="4"/>
                    </a:cubicBezTo>
                    <a:cubicBezTo>
                      <a:pt x="10" y="4"/>
                      <a:pt x="9" y="4"/>
                      <a:pt x="9" y="4"/>
                    </a:cubicBezTo>
                    <a:cubicBezTo>
                      <a:pt x="8" y="4"/>
                      <a:pt x="7" y="4"/>
                      <a:pt x="7" y="3"/>
                    </a:cubicBezTo>
                    <a:cubicBezTo>
                      <a:pt x="6" y="3"/>
                      <a:pt x="6" y="3"/>
                      <a:pt x="5" y="3"/>
                    </a:cubicBezTo>
                    <a:cubicBezTo>
                      <a:pt x="5" y="3"/>
                      <a:pt x="4" y="3"/>
                      <a:pt x="4" y="3"/>
                    </a:cubicBezTo>
                    <a:cubicBezTo>
                      <a:pt x="3" y="4"/>
                      <a:pt x="3" y="4"/>
                      <a:pt x="2" y="4"/>
                    </a:cubicBezTo>
                    <a:cubicBezTo>
                      <a:pt x="2" y="4"/>
                      <a:pt x="1" y="4"/>
                      <a:pt x="1" y="4"/>
                    </a:cubicBezTo>
                    <a:cubicBezTo>
                      <a:pt x="0" y="4"/>
                      <a:pt x="0" y="4"/>
                      <a:pt x="0" y="4"/>
                    </a:cubicBezTo>
                    <a:lnTo>
                      <a:pt x="0" y="0"/>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Oval 324"/>
              <p:cNvSpPr>
                <a:spLocks noChangeArrowheads="1"/>
              </p:cNvSpPr>
              <p:nvPr/>
            </p:nvSpPr>
            <p:spPr bwMode="auto">
              <a:xfrm>
                <a:off x="10271126" y="2587625"/>
                <a:ext cx="68263" cy="68262"/>
              </a:xfrm>
              <a:prstGeom prst="ellipse">
                <a:avLst/>
              </a:pr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25"/>
              <p:cNvSpPr/>
              <p:nvPr/>
            </p:nvSpPr>
            <p:spPr bwMode="auto">
              <a:xfrm>
                <a:off x="10282238" y="2600325"/>
                <a:ext cx="19050" cy="15875"/>
              </a:xfrm>
              <a:custGeom>
                <a:avLst/>
                <a:gdLst>
                  <a:gd name="T0" fmla="*/ 5 w 9"/>
                  <a:gd name="T1" fmla="*/ 0 h 7"/>
                  <a:gd name="T2" fmla="*/ 2 w 9"/>
                  <a:gd name="T3" fmla="*/ 1 h 7"/>
                  <a:gd name="T4" fmla="*/ 1 w 9"/>
                  <a:gd name="T5" fmla="*/ 6 h 7"/>
                  <a:gd name="T6" fmla="*/ 3 w 9"/>
                  <a:gd name="T7" fmla="*/ 7 h 7"/>
                  <a:gd name="T8" fmla="*/ 7 w 9"/>
                  <a:gd name="T9" fmla="*/ 6 h 7"/>
                  <a:gd name="T10" fmla="*/ 7 w 9"/>
                  <a:gd name="T11" fmla="*/ 0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4" y="0"/>
                      <a:pt x="3" y="0"/>
                      <a:pt x="2" y="1"/>
                    </a:cubicBezTo>
                    <a:cubicBezTo>
                      <a:pt x="0" y="3"/>
                      <a:pt x="0" y="5"/>
                      <a:pt x="1" y="6"/>
                    </a:cubicBezTo>
                    <a:cubicBezTo>
                      <a:pt x="2" y="7"/>
                      <a:pt x="3" y="7"/>
                      <a:pt x="3" y="7"/>
                    </a:cubicBezTo>
                    <a:cubicBezTo>
                      <a:pt x="5" y="7"/>
                      <a:pt x="6" y="7"/>
                      <a:pt x="7" y="6"/>
                    </a:cubicBezTo>
                    <a:cubicBezTo>
                      <a:pt x="8" y="4"/>
                      <a:pt x="9" y="2"/>
                      <a:pt x="7" y="0"/>
                    </a:cubicBezTo>
                    <a:cubicBezTo>
                      <a:pt x="7" y="0"/>
                      <a:pt x="6" y="0"/>
                      <a:pt x="5" y="0"/>
                    </a:cubicBezTo>
                  </a:path>
                </a:pathLst>
              </a:custGeom>
              <a:solidFill>
                <a:srgbClr val="FF9D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 name="文本框 6"/>
          <p:cNvSpPr txBox="1"/>
          <p:nvPr/>
        </p:nvSpPr>
        <p:spPr>
          <a:xfrm>
            <a:off x="2747708" y="2835493"/>
            <a:ext cx="2016042" cy="1670073"/>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在此输入相应的内容在此输入相应的内容在此输入相应的内容在此输入相应的内容在此输入相应的内容</a:t>
            </a:r>
          </a:p>
        </p:txBody>
      </p:sp>
      <p:sp>
        <p:nvSpPr>
          <p:cNvPr id="403" name="矩形 22"/>
          <p:cNvSpPr/>
          <p:nvPr/>
        </p:nvSpPr>
        <p:spPr>
          <a:xfrm flipH="1">
            <a:off x="2607311" y="2530703"/>
            <a:ext cx="2230861" cy="259547"/>
          </a:xfrm>
          <a:custGeom>
            <a:avLst/>
            <a:gdLst>
              <a:gd name="connsiteX0" fmla="*/ 0 w 9568040"/>
              <a:gd name="connsiteY0" fmla="*/ 0 h 259547"/>
              <a:gd name="connsiteX1" fmla="*/ 9568040 w 9568040"/>
              <a:gd name="connsiteY1" fmla="*/ 0 h 259547"/>
              <a:gd name="connsiteX2" fmla="*/ 9568040 w 9568040"/>
              <a:gd name="connsiteY2" fmla="*/ 259547 h 259547"/>
              <a:gd name="connsiteX3" fmla="*/ 0 w 9568040"/>
              <a:gd name="connsiteY3" fmla="*/ 259547 h 259547"/>
              <a:gd name="connsiteX4" fmla="*/ 0 w 9568040"/>
              <a:gd name="connsiteY4" fmla="*/ 0 h 259547"/>
              <a:gd name="connsiteX0-1" fmla="*/ 13 w 9568053"/>
              <a:gd name="connsiteY0-2" fmla="*/ 0 h 259547"/>
              <a:gd name="connsiteX1-3" fmla="*/ 9568053 w 9568053"/>
              <a:gd name="connsiteY1-4" fmla="*/ 0 h 259547"/>
              <a:gd name="connsiteX2-5" fmla="*/ 9568053 w 9568053"/>
              <a:gd name="connsiteY2-6" fmla="*/ 259547 h 259547"/>
              <a:gd name="connsiteX3-7" fmla="*/ 13 w 9568053"/>
              <a:gd name="connsiteY3-8" fmla="*/ 259547 h 259547"/>
              <a:gd name="connsiteX4-9" fmla="*/ 98743 w 9568053"/>
              <a:gd name="connsiteY4-10" fmla="*/ 116880 h 259547"/>
              <a:gd name="connsiteX5" fmla="*/ 13 w 9568053"/>
              <a:gd name="connsiteY5" fmla="*/ 0 h 259547"/>
              <a:gd name="connsiteX0-11" fmla="*/ 6 w 9568046"/>
              <a:gd name="connsiteY0-12" fmla="*/ 0 h 259547"/>
              <a:gd name="connsiteX1-13" fmla="*/ 9568046 w 9568046"/>
              <a:gd name="connsiteY1-14" fmla="*/ 0 h 259547"/>
              <a:gd name="connsiteX2-15" fmla="*/ 9568046 w 9568046"/>
              <a:gd name="connsiteY2-16" fmla="*/ 259547 h 259547"/>
              <a:gd name="connsiteX3-17" fmla="*/ 6 w 9568046"/>
              <a:gd name="connsiteY3-18" fmla="*/ 259547 h 259547"/>
              <a:gd name="connsiteX4-19" fmla="*/ 347143 w 9568046"/>
              <a:gd name="connsiteY4-20" fmla="*/ 135415 h 259547"/>
              <a:gd name="connsiteX5-21" fmla="*/ 6 w 9568046"/>
              <a:gd name="connsiteY5-22" fmla="*/ 0 h 259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568046" h="259547">
                <a:moveTo>
                  <a:pt x="6" y="0"/>
                </a:moveTo>
                <a:lnTo>
                  <a:pt x="9568046" y="0"/>
                </a:lnTo>
                <a:lnTo>
                  <a:pt x="9568046" y="259547"/>
                </a:lnTo>
                <a:lnTo>
                  <a:pt x="6" y="259547"/>
                </a:lnTo>
                <a:cubicBezTo>
                  <a:pt x="-1374" y="215801"/>
                  <a:pt x="348523" y="179161"/>
                  <a:pt x="347143" y="135415"/>
                </a:cubicBezTo>
                <a:lnTo>
                  <a:pt x="6" y="0"/>
                </a:lnTo>
                <a:close/>
              </a:path>
            </a:pathLst>
          </a:custGeom>
          <a:solidFill>
            <a:schemeClr val="bg1">
              <a:lumMod val="9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文本框 401"/>
          <p:cNvSpPr txBox="1"/>
          <p:nvPr/>
        </p:nvSpPr>
        <p:spPr>
          <a:xfrm>
            <a:off x="2727768" y="2485719"/>
            <a:ext cx="1800493" cy="369332"/>
          </a:xfrm>
          <a:prstGeom prst="rect">
            <a:avLst/>
          </a:prstGeom>
          <a:noFill/>
        </p:spPr>
        <p:txBody>
          <a:bodyPr wrap="none" rtlCol="0">
            <a:spAutoFit/>
          </a:bodyPr>
          <a:lstStyle/>
          <a:p>
            <a:r>
              <a:rPr lang="zh-CN" altLang="en-US" dirty="0">
                <a:solidFill>
                  <a:schemeClr val="bg1"/>
                </a:solidFill>
                <a:latin typeface="张海山锐谐体" panose="02000000000000000000" pitchFamily="2" charset="-122"/>
                <a:ea typeface="张海山锐谐体" panose="02000000000000000000" pitchFamily="2" charset="-122"/>
              </a:rPr>
              <a:t>在此输入小标题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02276" y="1683022"/>
            <a:ext cx="1187449" cy="1349375"/>
            <a:chOff x="7987360" y="2262981"/>
            <a:chExt cx="1187449" cy="1349375"/>
          </a:xfrm>
        </p:grpSpPr>
        <p:grpSp>
          <p:nvGrpSpPr>
            <p:cNvPr id="3" name="组合 2"/>
            <p:cNvGrpSpPr/>
            <p:nvPr/>
          </p:nvGrpSpPr>
          <p:grpSpPr>
            <a:xfrm>
              <a:off x="8384234" y="3499643"/>
              <a:ext cx="393700" cy="112713"/>
              <a:chOff x="8359775" y="3521075"/>
              <a:chExt cx="393700" cy="112713"/>
            </a:xfrm>
          </p:grpSpPr>
          <p:sp>
            <p:nvSpPr>
              <p:cNvPr id="32" name="Rectangle 5"/>
              <p:cNvSpPr>
                <a:spLocks noChangeArrowheads="1"/>
              </p:cNvSpPr>
              <p:nvPr/>
            </p:nvSpPr>
            <p:spPr bwMode="auto">
              <a:xfrm>
                <a:off x="8359775" y="3521075"/>
                <a:ext cx="7937" cy="857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6"/>
              <p:cNvSpPr/>
              <p:nvPr/>
            </p:nvSpPr>
            <p:spPr bwMode="auto">
              <a:xfrm>
                <a:off x="8388350" y="3543300"/>
                <a:ext cx="84137" cy="63500"/>
              </a:xfrm>
              <a:custGeom>
                <a:avLst/>
                <a:gdLst>
                  <a:gd name="T0" fmla="*/ 32 w 41"/>
                  <a:gd name="T1" fmla="*/ 0 h 31"/>
                  <a:gd name="T2" fmla="*/ 22 w 41"/>
                  <a:gd name="T3" fmla="*/ 5 h 31"/>
                  <a:gd name="T4" fmla="*/ 14 w 41"/>
                  <a:gd name="T5" fmla="*/ 0 h 31"/>
                  <a:gd name="T6" fmla="*/ 4 w 41"/>
                  <a:gd name="T7" fmla="*/ 5 h 31"/>
                  <a:gd name="T8" fmla="*/ 4 w 41"/>
                  <a:gd name="T9" fmla="*/ 0 h 31"/>
                  <a:gd name="T10" fmla="*/ 0 w 41"/>
                  <a:gd name="T11" fmla="*/ 0 h 31"/>
                  <a:gd name="T12" fmla="*/ 0 w 41"/>
                  <a:gd name="T13" fmla="*/ 31 h 31"/>
                  <a:gd name="T14" fmla="*/ 4 w 41"/>
                  <a:gd name="T15" fmla="*/ 31 h 31"/>
                  <a:gd name="T16" fmla="*/ 4 w 41"/>
                  <a:gd name="T17" fmla="*/ 8 h 31"/>
                  <a:gd name="T18" fmla="*/ 13 w 41"/>
                  <a:gd name="T19" fmla="*/ 3 h 31"/>
                  <a:gd name="T20" fmla="*/ 19 w 41"/>
                  <a:gd name="T21" fmla="*/ 10 h 31"/>
                  <a:gd name="T22" fmla="*/ 19 w 41"/>
                  <a:gd name="T23" fmla="*/ 31 h 31"/>
                  <a:gd name="T24" fmla="*/ 22 w 41"/>
                  <a:gd name="T25" fmla="*/ 31 h 31"/>
                  <a:gd name="T26" fmla="*/ 22 w 41"/>
                  <a:gd name="T27" fmla="*/ 8 h 31"/>
                  <a:gd name="T28" fmla="*/ 31 w 41"/>
                  <a:gd name="T29" fmla="*/ 3 h 31"/>
                  <a:gd name="T30" fmla="*/ 37 w 41"/>
                  <a:gd name="T31" fmla="*/ 10 h 31"/>
                  <a:gd name="T32" fmla="*/ 37 w 41"/>
                  <a:gd name="T33" fmla="*/ 31 h 31"/>
                  <a:gd name="T34" fmla="*/ 41 w 41"/>
                  <a:gd name="T35" fmla="*/ 31 h 31"/>
                  <a:gd name="T36" fmla="*/ 41 w 41"/>
                  <a:gd name="T37" fmla="*/ 9 h 31"/>
                  <a:gd name="T38" fmla="*/ 32 w 41"/>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1">
                    <a:moveTo>
                      <a:pt x="32" y="0"/>
                    </a:moveTo>
                    <a:cubicBezTo>
                      <a:pt x="28" y="0"/>
                      <a:pt x="24" y="2"/>
                      <a:pt x="22" y="5"/>
                    </a:cubicBezTo>
                    <a:cubicBezTo>
                      <a:pt x="21" y="2"/>
                      <a:pt x="18" y="0"/>
                      <a:pt x="14" y="0"/>
                    </a:cubicBezTo>
                    <a:cubicBezTo>
                      <a:pt x="9" y="0"/>
                      <a:pt x="5" y="3"/>
                      <a:pt x="4" y="5"/>
                    </a:cubicBezTo>
                    <a:cubicBezTo>
                      <a:pt x="4" y="0"/>
                      <a:pt x="4" y="0"/>
                      <a:pt x="4" y="0"/>
                    </a:cubicBezTo>
                    <a:cubicBezTo>
                      <a:pt x="0" y="0"/>
                      <a:pt x="0" y="0"/>
                      <a:pt x="0" y="0"/>
                    </a:cubicBezTo>
                    <a:cubicBezTo>
                      <a:pt x="0" y="31"/>
                      <a:pt x="0" y="31"/>
                      <a:pt x="0" y="31"/>
                    </a:cubicBezTo>
                    <a:cubicBezTo>
                      <a:pt x="4" y="31"/>
                      <a:pt x="4" y="31"/>
                      <a:pt x="4" y="31"/>
                    </a:cubicBezTo>
                    <a:cubicBezTo>
                      <a:pt x="4" y="8"/>
                      <a:pt x="4" y="8"/>
                      <a:pt x="4" y="8"/>
                    </a:cubicBezTo>
                    <a:cubicBezTo>
                      <a:pt x="6" y="5"/>
                      <a:pt x="9" y="3"/>
                      <a:pt x="13" y="3"/>
                    </a:cubicBezTo>
                    <a:cubicBezTo>
                      <a:pt x="17" y="3"/>
                      <a:pt x="19" y="5"/>
                      <a:pt x="19" y="10"/>
                    </a:cubicBezTo>
                    <a:cubicBezTo>
                      <a:pt x="19" y="31"/>
                      <a:pt x="19" y="31"/>
                      <a:pt x="19" y="31"/>
                    </a:cubicBezTo>
                    <a:cubicBezTo>
                      <a:pt x="22" y="31"/>
                      <a:pt x="22" y="31"/>
                      <a:pt x="22" y="31"/>
                    </a:cubicBezTo>
                    <a:cubicBezTo>
                      <a:pt x="22" y="8"/>
                      <a:pt x="22" y="8"/>
                      <a:pt x="22" y="8"/>
                    </a:cubicBezTo>
                    <a:cubicBezTo>
                      <a:pt x="24" y="5"/>
                      <a:pt x="28" y="3"/>
                      <a:pt x="31" y="3"/>
                    </a:cubicBezTo>
                    <a:cubicBezTo>
                      <a:pt x="35" y="3"/>
                      <a:pt x="37" y="5"/>
                      <a:pt x="37" y="10"/>
                    </a:cubicBezTo>
                    <a:cubicBezTo>
                      <a:pt x="37" y="31"/>
                      <a:pt x="37" y="31"/>
                      <a:pt x="37" y="31"/>
                    </a:cubicBezTo>
                    <a:cubicBezTo>
                      <a:pt x="41" y="31"/>
                      <a:pt x="41" y="31"/>
                      <a:pt x="41" y="31"/>
                    </a:cubicBezTo>
                    <a:cubicBezTo>
                      <a:pt x="41" y="9"/>
                      <a:pt x="41" y="9"/>
                      <a:pt x="41" y="9"/>
                    </a:cubicBezTo>
                    <a:cubicBezTo>
                      <a:pt x="41" y="3"/>
                      <a:pt x="38" y="0"/>
                      <a:pt x="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7"/>
              <p:cNvSpPr>
                <a:spLocks noEditPoints="1"/>
              </p:cNvSpPr>
              <p:nvPr/>
            </p:nvSpPr>
            <p:spPr bwMode="auto">
              <a:xfrm>
                <a:off x="8488363" y="3543300"/>
                <a:ext cx="52387" cy="65088"/>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8"/>
              <p:cNvSpPr>
                <a:spLocks noEditPoints="1"/>
              </p:cNvSpPr>
              <p:nvPr/>
            </p:nvSpPr>
            <p:spPr bwMode="auto">
              <a:xfrm>
                <a:off x="8556625" y="3543300"/>
                <a:ext cx="57150" cy="90488"/>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5 w 28"/>
                  <a:gd name="T13" fmla="*/ 41 h 44"/>
                  <a:gd name="T14" fmla="*/ 4 w 28"/>
                  <a:gd name="T15" fmla="*/ 36 h 44"/>
                  <a:gd name="T16" fmla="*/ 2 w 28"/>
                  <a:gd name="T17" fmla="*/ 39 h 44"/>
                  <a:gd name="T18" fmla="*/ 15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3" y="2"/>
                      <a:pt x="19"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5" y="41"/>
                    </a:cubicBezTo>
                    <a:cubicBezTo>
                      <a:pt x="10" y="41"/>
                      <a:pt x="7" y="40"/>
                      <a:pt x="4" y="36"/>
                    </a:cubicBezTo>
                    <a:cubicBezTo>
                      <a:pt x="2" y="39"/>
                      <a:pt x="2" y="39"/>
                      <a:pt x="2" y="39"/>
                    </a:cubicBezTo>
                    <a:cubicBezTo>
                      <a:pt x="6" y="43"/>
                      <a:pt x="9" y="44"/>
                      <a:pt x="15"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9"/>
              <p:cNvSpPr>
                <a:spLocks noEditPoints="1"/>
              </p:cNvSpPr>
              <p:nvPr/>
            </p:nvSpPr>
            <p:spPr bwMode="auto">
              <a:xfrm>
                <a:off x="8632825" y="3543300"/>
                <a:ext cx="58737" cy="65088"/>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4 w 29"/>
                  <a:gd name="T13" fmla="*/ 17 h 32"/>
                  <a:gd name="T14" fmla="*/ 29 w 29"/>
                  <a:gd name="T15" fmla="*/ 17 h 32"/>
                  <a:gd name="T16" fmla="*/ 29 w 29"/>
                  <a:gd name="T17" fmla="*/ 16 h 32"/>
                  <a:gd name="T18" fmla="*/ 15 w 29"/>
                  <a:gd name="T19" fmla="*/ 0 h 32"/>
                  <a:gd name="T20" fmla="*/ 4 w 29"/>
                  <a:gd name="T21" fmla="*/ 14 h 32"/>
                  <a:gd name="T22" fmla="*/ 15 w 29"/>
                  <a:gd name="T23" fmla="*/ 2 h 32"/>
                  <a:gd name="T24" fmla="*/ 26 w 29"/>
                  <a:gd name="T25" fmla="*/ 14 h 32"/>
                  <a:gd name="T26" fmla="*/ 4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1" y="32"/>
                      <a:pt x="24" y="30"/>
                      <a:pt x="27" y="27"/>
                    </a:cubicBezTo>
                    <a:cubicBezTo>
                      <a:pt x="26" y="25"/>
                      <a:pt x="26" y="25"/>
                      <a:pt x="26" y="25"/>
                    </a:cubicBezTo>
                    <a:cubicBezTo>
                      <a:pt x="23" y="28"/>
                      <a:pt x="20" y="29"/>
                      <a:pt x="16" y="29"/>
                    </a:cubicBezTo>
                    <a:cubicBezTo>
                      <a:pt x="8" y="29"/>
                      <a:pt x="4" y="24"/>
                      <a:pt x="4" y="17"/>
                    </a:cubicBezTo>
                    <a:cubicBezTo>
                      <a:pt x="29" y="17"/>
                      <a:pt x="29" y="17"/>
                      <a:pt x="29" y="17"/>
                    </a:cubicBezTo>
                    <a:cubicBezTo>
                      <a:pt x="29" y="16"/>
                      <a:pt x="29" y="16"/>
                      <a:pt x="29" y="16"/>
                    </a:cubicBezTo>
                    <a:cubicBezTo>
                      <a:pt x="29" y="7"/>
                      <a:pt x="24" y="0"/>
                      <a:pt x="15" y="0"/>
                    </a:cubicBezTo>
                    <a:close/>
                    <a:moveTo>
                      <a:pt x="4" y="14"/>
                    </a:moveTo>
                    <a:cubicBezTo>
                      <a:pt x="4" y="9"/>
                      <a:pt x="7" y="2"/>
                      <a:pt x="15" y="2"/>
                    </a:cubicBezTo>
                    <a:cubicBezTo>
                      <a:pt x="22"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0"/>
              <p:cNvSpPr/>
              <p:nvPr/>
            </p:nvSpPr>
            <p:spPr bwMode="auto">
              <a:xfrm>
                <a:off x="8704263" y="3543300"/>
                <a:ext cx="49212" cy="65088"/>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1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1" y="14"/>
                      <a:pt x="21" y="23"/>
                    </a:cubicBezTo>
                    <a:cubicBezTo>
                      <a:pt x="21"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7987360" y="2262981"/>
              <a:ext cx="1187449" cy="1185863"/>
              <a:chOff x="7962901" y="2284413"/>
              <a:chExt cx="1187449" cy="1185863"/>
            </a:xfrm>
          </p:grpSpPr>
          <p:sp>
            <p:nvSpPr>
              <p:cNvPr id="5" name="Oval 11"/>
              <p:cNvSpPr>
                <a:spLocks noChangeArrowheads="1"/>
              </p:cNvSpPr>
              <p:nvPr/>
            </p:nvSpPr>
            <p:spPr bwMode="auto">
              <a:xfrm>
                <a:off x="7962901" y="2284413"/>
                <a:ext cx="1187449"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 name="Rectangle 12"/>
              <p:cNvSpPr>
                <a:spLocks noChangeArrowheads="1"/>
              </p:cNvSpPr>
              <p:nvPr/>
            </p:nvSpPr>
            <p:spPr bwMode="auto">
              <a:xfrm>
                <a:off x="8167688" y="2547938"/>
                <a:ext cx="5048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3"/>
              <p:cNvSpPr>
                <a:spLocks noChangeArrowheads="1"/>
              </p:cNvSpPr>
              <p:nvPr/>
            </p:nvSpPr>
            <p:spPr bwMode="auto">
              <a:xfrm>
                <a:off x="8167688" y="254793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14"/>
              <p:cNvSpPr>
                <a:spLocks noChangeArrowheads="1"/>
              </p:cNvSpPr>
              <p:nvPr/>
            </p:nvSpPr>
            <p:spPr bwMode="auto">
              <a:xfrm>
                <a:off x="8199438" y="2581275"/>
                <a:ext cx="438150" cy="369888"/>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15"/>
              <p:cNvSpPr>
                <a:spLocks noChangeArrowheads="1"/>
              </p:cNvSpPr>
              <p:nvPr/>
            </p:nvSpPr>
            <p:spPr bwMode="auto">
              <a:xfrm>
                <a:off x="8199438" y="2581275"/>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8234363" y="2730500"/>
                <a:ext cx="273050" cy="220663"/>
              </a:xfrm>
              <a:custGeom>
                <a:avLst/>
                <a:gdLst>
                  <a:gd name="T0" fmla="*/ 85 w 172"/>
                  <a:gd name="T1" fmla="*/ 0 h 139"/>
                  <a:gd name="T2" fmla="*/ 0 w 172"/>
                  <a:gd name="T3" fmla="*/ 139 h 139"/>
                  <a:gd name="T4" fmla="*/ 172 w 172"/>
                  <a:gd name="T5" fmla="*/ 139 h 139"/>
                  <a:gd name="T6" fmla="*/ 85 w 172"/>
                  <a:gd name="T7" fmla="*/ 0 h 139"/>
                </a:gdLst>
                <a:ahLst/>
                <a:cxnLst>
                  <a:cxn ang="0">
                    <a:pos x="T0" y="T1"/>
                  </a:cxn>
                  <a:cxn ang="0">
                    <a:pos x="T2" y="T3"/>
                  </a:cxn>
                  <a:cxn ang="0">
                    <a:pos x="T4" y="T5"/>
                  </a:cxn>
                  <a:cxn ang="0">
                    <a:pos x="T6" y="T7"/>
                  </a:cxn>
                </a:cxnLst>
                <a:rect l="0" t="0" r="r" b="b"/>
                <a:pathLst>
                  <a:path w="172" h="139">
                    <a:moveTo>
                      <a:pt x="85" y="0"/>
                    </a:moveTo>
                    <a:lnTo>
                      <a:pt x="0" y="139"/>
                    </a:lnTo>
                    <a:lnTo>
                      <a:pt x="172" y="139"/>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p:nvPr/>
            </p:nvSpPr>
            <p:spPr bwMode="auto">
              <a:xfrm>
                <a:off x="8456613" y="2832100"/>
                <a:ext cx="144462" cy="119063"/>
              </a:xfrm>
              <a:custGeom>
                <a:avLst/>
                <a:gdLst>
                  <a:gd name="T0" fmla="*/ 45 w 91"/>
                  <a:gd name="T1" fmla="*/ 0 h 75"/>
                  <a:gd name="T2" fmla="*/ 0 w 91"/>
                  <a:gd name="T3" fmla="*/ 75 h 75"/>
                  <a:gd name="T4" fmla="*/ 91 w 91"/>
                  <a:gd name="T5" fmla="*/ 75 h 75"/>
                  <a:gd name="T6" fmla="*/ 45 w 91"/>
                  <a:gd name="T7" fmla="*/ 0 h 75"/>
                </a:gdLst>
                <a:ahLst/>
                <a:cxnLst>
                  <a:cxn ang="0">
                    <a:pos x="T0" y="T1"/>
                  </a:cxn>
                  <a:cxn ang="0">
                    <a:pos x="T2" y="T3"/>
                  </a:cxn>
                  <a:cxn ang="0">
                    <a:pos x="T4" y="T5"/>
                  </a:cxn>
                  <a:cxn ang="0">
                    <a:pos x="T6" y="T7"/>
                  </a:cxn>
                </a:cxnLst>
                <a:rect l="0" t="0" r="r" b="b"/>
                <a:pathLst>
                  <a:path w="91" h="75">
                    <a:moveTo>
                      <a:pt x="45" y="0"/>
                    </a:moveTo>
                    <a:lnTo>
                      <a:pt x="0" y="75"/>
                    </a:lnTo>
                    <a:lnTo>
                      <a:pt x="91" y="75"/>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20"/>
              <p:cNvSpPr>
                <a:spLocks noChangeArrowheads="1"/>
              </p:cNvSpPr>
              <p:nvPr/>
            </p:nvSpPr>
            <p:spPr bwMode="auto">
              <a:xfrm>
                <a:off x="8232775" y="2663825"/>
                <a:ext cx="84137" cy="84138"/>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
              <p:cNvSpPr/>
              <p:nvPr/>
            </p:nvSpPr>
            <p:spPr bwMode="auto">
              <a:xfrm>
                <a:off x="8364538" y="2611438"/>
                <a:ext cx="109537" cy="66675"/>
              </a:xfrm>
              <a:custGeom>
                <a:avLst/>
                <a:gdLst>
                  <a:gd name="T0" fmla="*/ 43 w 54"/>
                  <a:gd name="T1" fmla="*/ 7 h 33"/>
                  <a:gd name="T2" fmla="*/ 31 w 54"/>
                  <a:gd name="T3" fmla="*/ 0 h 33"/>
                  <a:gd name="T4" fmla="*/ 19 w 54"/>
                  <a:gd name="T5" fmla="*/ 7 h 33"/>
                  <a:gd name="T6" fmla="*/ 15 w 54"/>
                  <a:gd name="T7" fmla="*/ 6 h 33"/>
                  <a:gd name="T8" fmla="*/ 8 w 54"/>
                  <a:gd name="T9" fmla="*/ 14 h 33"/>
                  <a:gd name="T10" fmla="*/ 8 w 54"/>
                  <a:gd name="T11" fmla="*/ 14 h 33"/>
                  <a:gd name="T12" fmla="*/ 7 w 54"/>
                  <a:gd name="T13" fmla="*/ 14 h 33"/>
                  <a:gd name="T14" fmla="*/ 0 w 54"/>
                  <a:gd name="T15" fmla="*/ 20 h 33"/>
                  <a:gd name="T16" fmla="*/ 7 w 54"/>
                  <a:gd name="T17" fmla="*/ 26 h 33"/>
                  <a:gd name="T18" fmla="*/ 10 w 54"/>
                  <a:gd name="T19" fmla="*/ 25 h 33"/>
                  <a:gd name="T20" fmla="*/ 21 w 54"/>
                  <a:gd name="T21" fmla="*/ 33 h 33"/>
                  <a:gd name="T22" fmla="*/ 28 w 54"/>
                  <a:gd name="T23" fmla="*/ 30 h 33"/>
                  <a:gd name="T24" fmla="*/ 33 w 54"/>
                  <a:gd name="T25" fmla="*/ 33 h 33"/>
                  <a:gd name="T26" fmla="*/ 38 w 54"/>
                  <a:gd name="T27" fmla="*/ 28 h 33"/>
                  <a:gd name="T28" fmla="*/ 43 w 54"/>
                  <a:gd name="T29" fmla="*/ 29 h 33"/>
                  <a:gd name="T30" fmla="*/ 54 w 54"/>
                  <a:gd name="T31" fmla="*/ 18 h 33"/>
                  <a:gd name="T32" fmla="*/ 43 w 54"/>
                  <a:gd name="T3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3">
                    <a:moveTo>
                      <a:pt x="43" y="7"/>
                    </a:moveTo>
                    <a:cubicBezTo>
                      <a:pt x="41" y="3"/>
                      <a:pt x="36" y="0"/>
                      <a:pt x="31" y="0"/>
                    </a:cubicBezTo>
                    <a:cubicBezTo>
                      <a:pt x="26" y="0"/>
                      <a:pt x="21" y="3"/>
                      <a:pt x="19" y="7"/>
                    </a:cubicBezTo>
                    <a:cubicBezTo>
                      <a:pt x="18" y="7"/>
                      <a:pt x="16" y="6"/>
                      <a:pt x="15" y="6"/>
                    </a:cubicBezTo>
                    <a:cubicBezTo>
                      <a:pt x="11" y="6"/>
                      <a:pt x="8" y="9"/>
                      <a:pt x="8" y="14"/>
                    </a:cubicBezTo>
                    <a:cubicBezTo>
                      <a:pt x="8" y="14"/>
                      <a:pt x="8" y="14"/>
                      <a:pt x="8" y="14"/>
                    </a:cubicBezTo>
                    <a:cubicBezTo>
                      <a:pt x="7" y="14"/>
                      <a:pt x="7" y="14"/>
                      <a:pt x="7" y="14"/>
                    </a:cubicBezTo>
                    <a:cubicBezTo>
                      <a:pt x="3" y="14"/>
                      <a:pt x="0" y="17"/>
                      <a:pt x="0" y="20"/>
                    </a:cubicBezTo>
                    <a:cubicBezTo>
                      <a:pt x="0" y="24"/>
                      <a:pt x="3" y="26"/>
                      <a:pt x="7" y="26"/>
                    </a:cubicBezTo>
                    <a:cubicBezTo>
                      <a:pt x="8" y="26"/>
                      <a:pt x="9" y="26"/>
                      <a:pt x="10" y="25"/>
                    </a:cubicBezTo>
                    <a:cubicBezTo>
                      <a:pt x="12" y="30"/>
                      <a:pt x="16" y="33"/>
                      <a:pt x="21" y="33"/>
                    </a:cubicBezTo>
                    <a:cubicBezTo>
                      <a:pt x="24" y="33"/>
                      <a:pt x="26" y="32"/>
                      <a:pt x="28" y="30"/>
                    </a:cubicBezTo>
                    <a:cubicBezTo>
                      <a:pt x="29" y="32"/>
                      <a:pt x="31" y="33"/>
                      <a:pt x="33" y="33"/>
                    </a:cubicBezTo>
                    <a:cubicBezTo>
                      <a:pt x="36" y="33"/>
                      <a:pt x="38" y="31"/>
                      <a:pt x="38" y="28"/>
                    </a:cubicBezTo>
                    <a:cubicBezTo>
                      <a:pt x="40" y="29"/>
                      <a:pt x="41" y="29"/>
                      <a:pt x="43" y="29"/>
                    </a:cubicBezTo>
                    <a:cubicBezTo>
                      <a:pt x="49" y="29"/>
                      <a:pt x="54" y="24"/>
                      <a:pt x="54" y="18"/>
                    </a:cubicBezTo>
                    <a:cubicBezTo>
                      <a:pt x="54" y="12"/>
                      <a:pt x="49" y="7"/>
                      <a:pt x="43" y="7"/>
                    </a:cubicBezTo>
                  </a:path>
                </a:pathLst>
              </a:custGeom>
              <a:solidFill>
                <a:srgbClr val="F2F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2"/>
              <p:cNvSpPr/>
              <p:nvPr/>
            </p:nvSpPr>
            <p:spPr bwMode="auto">
              <a:xfrm>
                <a:off x="8529638" y="2689225"/>
                <a:ext cx="84137" cy="58738"/>
              </a:xfrm>
              <a:custGeom>
                <a:avLst/>
                <a:gdLst>
                  <a:gd name="T0" fmla="*/ 35 w 41"/>
                  <a:gd name="T1" fmla="*/ 10 h 29"/>
                  <a:gd name="T2" fmla="*/ 35 w 41"/>
                  <a:gd name="T3" fmla="*/ 10 h 29"/>
                  <a:gd name="T4" fmla="*/ 30 w 41"/>
                  <a:gd name="T5" fmla="*/ 5 h 29"/>
                  <a:gd name="T6" fmla="*/ 27 w 41"/>
                  <a:gd name="T7" fmla="*/ 6 h 29"/>
                  <a:gd name="T8" fmla="*/ 19 w 41"/>
                  <a:gd name="T9" fmla="*/ 0 h 29"/>
                  <a:gd name="T10" fmla="*/ 9 w 41"/>
                  <a:gd name="T11" fmla="*/ 9 h 29"/>
                  <a:gd name="T12" fmla="*/ 8 w 41"/>
                  <a:gd name="T13" fmla="*/ 9 h 29"/>
                  <a:gd name="T14" fmla="*/ 0 w 41"/>
                  <a:gd name="T15" fmla="*/ 17 h 29"/>
                  <a:gd name="T16" fmla="*/ 8 w 41"/>
                  <a:gd name="T17" fmla="*/ 25 h 29"/>
                  <a:gd name="T18" fmla="*/ 13 w 41"/>
                  <a:gd name="T19" fmla="*/ 23 h 29"/>
                  <a:gd name="T20" fmla="*/ 22 w 41"/>
                  <a:gd name="T21" fmla="*/ 29 h 29"/>
                  <a:gd name="T22" fmla="*/ 30 w 41"/>
                  <a:gd name="T23" fmla="*/ 23 h 29"/>
                  <a:gd name="T24" fmla="*/ 34 w 41"/>
                  <a:gd name="T25" fmla="*/ 24 h 29"/>
                  <a:gd name="T26" fmla="*/ 41 w 41"/>
                  <a:gd name="T27" fmla="*/ 17 h 29"/>
                  <a:gd name="T28" fmla="*/ 35 w 41"/>
                  <a:gd name="T2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35" y="10"/>
                    </a:moveTo>
                    <a:cubicBezTo>
                      <a:pt x="35" y="10"/>
                      <a:pt x="35" y="10"/>
                      <a:pt x="35" y="10"/>
                    </a:cubicBezTo>
                    <a:cubicBezTo>
                      <a:pt x="35" y="7"/>
                      <a:pt x="33" y="5"/>
                      <a:pt x="30" y="5"/>
                    </a:cubicBezTo>
                    <a:cubicBezTo>
                      <a:pt x="29" y="5"/>
                      <a:pt x="28" y="5"/>
                      <a:pt x="27" y="6"/>
                    </a:cubicBezTo>
                    <a:cubicBezTo>
                      <a:pt x="26" y="3"/>
                      <a:pt x="23" y="0"/>
                      <a:pt x="19" y="0"/>
                    </a:cubicBez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3"/>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close/>
                    <a:moveTo>
                      <a:pt x="215" y="0"/>
                    </a:moveTo>
                    <a:lnTo>
                      <a:pt x="215" y="155"/>
                    </a:lnTo>
                    <a:lnTo>
                      <a:pt x="387" y="53"/>
                    </a:lnTo>
                    <a:lnTo>
                      <a:pt x="215" y="0"/>
                    </a:lnTo>
                    <a:close/>
                  </a:path>
                </a:pathLst>
              </a:custGeom>
              <a:solidFill>
                <a:srgbClr val="12A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4"/>
              <p:cNvSpPr>
                <a:spLocks noEditPoints="1"/>
              </p:cNvSpPr>
              <p:nvPr/>
            </p:nvSpPr>
            <p:spPr bwMode="auto">
              <a:xfrm>
                <a:off x="8331200" y="2633663"/>
                <a:ext cx="614362" cy="447675"/>
              </a:xfrm>
              <a:custGeom>
                <a:avLst/>
                <a:gdLst>
                  <a:gd name="T0" fmla="*/ 32 w 387"/>
                  <a:gd name="T1" fmla="*/ 264 h 282"/>
                  <a:gd name="T2" fmla="*/ 4 w 387"/>
                  <a:gd name="T3" fmla="*/ 264 h 282"/>
                  <a:gd name="T4" fmla="*/ 0 w 387"/>
                  <a:gd name="T5" fmla="*/ 282 h 282"/>
                  <a:gd name="T6" fmla="*/ 32 w 387"/>
                  <a:gd name="T7" fmla="*/ 264 h 282"/>
                  <a:gd name="T8" fmla="*/ 215 w 387"/>
                  <a:gd name="T9" fmla="*/ 0 h 282"/>
                  <a:gd name="T10" fmla="*/ 215 w 387"/>
                  <a:gd name="T11" fmla="*/ 155 h 282"/>
                  <a:gd name="T12" fmla="*/ 387 w 387"/>
                  <a:gd name="T13" fmla="*/ 53 h 282"/>
                  <a:gd name="T14" fmla="*/ 215 w 387"/>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82">
                    <a:moveTo>
                      <a:pt x="32" y="264"/>
                    </a:moveTo>
                    <a:lnTo>
                      <a:pt x="4" y="264"/>
                    </a:lnTo>
                    <a:lnTo>
                      <a:pt x="0" y="282"/>
                    </a:lnTo>
                    <a:lnTo>
                      <a:pt x="32" y="264"/>
                    </a:lnTo>
                    <a:moveTo>
                      <a:pt x="215" y="0"/>
                    </a:moveTo>
                    <a:lnTo>
                      <a:pt x="215" y="155"/>
                    </a:lnTo>
                    <a:lnTo>
                      <a:pt x="387" y="53"/>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close/>
                    <a:moveTo>
                      <a:pt x="189" y="37"/>
                    </a:moveTo>
                    <a:lnTo>
                      <a:pt x="189" y="212"/>
                    </a:lnTo>
                    <a:lnTo>
                      <a:pt x="211" y="200"/>
                    </a:lnTo>
                    <a:lnTo>
                      <a:pt x="211" y="45"/>
                    </a:lnTo>
                    <a:lnTo>
                      <a:pt x="189" y="37"/>
                    </a:lnTo>
                    <a:close/>
                    <a:moveTo>
                      <a:pt x="66" y="0"/>
                    </a:moveTo>
                    <a:lnTo>
                      <a:pt x="62" y="12"/>
                    </a:lnTo>
                    <a:lnTo>
                      <a:pt x="107" y="12"/>
                    </a:lnTo>
                    <a:lnTo>
                      <a:pt x="6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
              <p:cNvSpPr>
                <a:spLocks noEditPoints="1"/>
              </p:cNvSpPr>
              <p:nvPr/>
            </p:nvSpPr>
            <p:spPr bwMode="auto">
              <a:xfrm>
                <a:off x="8337550" y="2562225"/>
                <a:ext cx="334962" cy="490538"/>
              </a:xfrm>
              <a:custGeom>
                <a:avLst/>
                <a:gdLst>
                  <a:gd name="T0" fmla="*/ 135 w 211"/>
                  <a:gd name="T1" fmla="*/ 245 h 309"/>
                  <a:gd name="T2" fmla="*/ 14 w 211"/>
                  <a:gd name="T3" fmla="*/ 245 h 309"/>
                  <a:gd name="T4" fmla="*/ 0 w 211"/>
                  <a:gd name="T5" fmla="*/ 309 h 309"/>
                  <a:gd name="T6" fmla="*/ 28 w 211"/>
                  <a:gd name="T7" fmla="*/ 309 h 309"/>
                  <a:gd name="T8" fmla="*/ 135 w 211"/>
                  <a:gd name="T9" fmla="*/ 245 h 309"/>
                  <a:gd name="T10" fmla="*/ 189 w 211"/>
                  <a:gd name="T11" fmla="*/ 37 h 309"/>
                  <a:gd name="T12" fmla="*/ 189 w 211"/>
                  <a:gd name="T13" fmla="*/ 212 h 309"/>
                  <a:gd name="T14" fmla="*/ 211 w 211"/>
                  <a:gd name="T15" fmla="*/ 200 h 309"/>
                  <a:gd name="T16" fmla="*/ 211 w 211"/>
                  <a:gd name="T17" fmla="*/ 45 h 309"/>
                  <a:gd name="T18" fmla="*/ 189 w 211"/>
                  <a:gd name="T19" fmla="*/ 37 h 309"/>
                  <a:gd name="T20" fmla="*/ 66 w 211"/>
                  <a:gd name="T21" fmla="*/ 0 h 309"/>
                  <a:gd name="T22" fmla="*/ 62 w 211"/>
                  <a:gd name="T23" fmla="*/ 12 h 309"/>
                  <a:gd name="T24" fmla="*/ 107 w 211"/>
                  <a:gd name="T25" fmla="*/ 12 h 309"/>
                  <a:gd name="T26" fmla="*/ 66 w 211"/>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09">
                    <a:moveTo>
                      <a:pt x="135" y="245"/>
                    </a:moveTo>
                    <a:lnTo>
                      <a:pt x="14" y="245"/>
                    </a:lnTo>
                    <a:lnTo>
                      <a:pt x="0" y="309"/>
                    </a:lnTo>
                    <a:lnTo>
                      <a:pt x="28" y="309"/>
                    </a:lnTo>
                    <a:lnTo>
                      <a:pt x="135" y="245"/>
                    </a:lnTo>
                    <a:moveTo>
                      <a:pt x="189" y="37"/>
                    </a:moveTo>
                    <a:lnTo>
                      <a:pt x="189" y="212"/>
                    </a:lnTo>
                    <a:lnTo>
                      <a:pt x="211" y="200"/>
                    </a:lnTo>
                    <a:lnTo>
                      <a:pt x="211" y="45"/>
                    </a:lnTo>
                    <a:lnTo>
                      <a:pt x="189" y="37"/>
                    </a:lnTo>
                    <a:moveTo>
                      <a:pt x="66" y="0"/>
                    </a:moveTo>
                    <a:lnTo>
                      <a:pt x="62" y="12"/>
                    </a:lnTo>
                    <a:lnTo>
                      <a:pt x="107" y="1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7"/>
              <p:cNvSpPr>
                <a:spLocks noEditPoints="1"/>
              </p:cNvSpPr>
              <p:nvPr/>
            </p:nvSpPr>
            <p:spPr bwMode="auto">
              <a:xfrm>
                <a:off x="8396288" y="2581275"/>
                <a:ext cx="241300" cy="349250"/>
              </a:xfrm>
              <a:custGeom>
                <a:avLst/>
                <a:gdLst>
                  <a:gd name="T0" fmla="*/ 74 w 118"/>
                  <a:gd name="T1" fmla="*/ 62 h 171"/>
                  <a:gd name="T2" fmla="*/ 84 w 118"/>
                  <a:gd name="T3" fmla="*/ 53 h 171"/>
                  <a:gd name="T4" fmla="*/ 92 w 118"/>
                  <a:gd name="T5" fmla="*/ 59 h 171"/>
                  <a:gd name="T6" fmla="*/ 95 w 118"/>
                  <a:gd name="T7" fmla="*/ 58 h 171"/>
                  <a:gd name="T8" fmla="*/ 100 w 118"/>
                  <a:gd name="T9" fmla="*/ 63 h 171"/>
                  <a:gd name="T10" fmla="*/ 100 w 118"/>
                  <a:gd name="T11" fmla="*/ 63 h 171"/>
                  <a:gd name="T12" fmla="*/ 106 w 118"/>
                  <a:gd name="T13" fmla="*/ 70 h 171"/>
                  <a:gd name="T14" fmla="*/ 99 w 118"/>
                  <a:gd name="T15" fmla="*/ 77 h 171"/>
                  <a:gd name="T16" fmla="*/ 95 w 118"/>
                  <a:gd name="T17" fmla="*/ 76 h 171"/>
                  <a:gd name="T18" fmla="*/ 87 w 118"/>
                  <a:gd name="T19" fmla="*/ 82 h 171"/>
                  <a:gd name="T20" fmla="*/ 78 w 118"/>
                  <a:gd name="T21" fmla="*/ 76 h 171"/>
                  <a:gd name="T22" fmla="*/ 73 w 118"/>
                  <a:gd name="T23" fmla="*/ 78 h 171"/>
                  <a:gd name="T24" fmla="*/ 65 w 118"/>
                  <a:gd name="T25" fmla="*/ 70 h 171"/>
                  <a:gd name="T26" fmla="*/ 73 w 118"/>
                  <a:gd name="T27" fmla="*/ 62 h 171"/>
                  <a:gd name="T28" fmla="*/ 74 w 118"/>
                  <a:gd name="T29" fmla="*/ 62 h 171"/>
                  <a:gd name="T30" fmla="*/ 54 w 118"/>
                  <a:gd name="T31" fmla="*/ 0 h 171"/>
                  <a:gd name="T32" fmla="*/ 19 w 118"/>
                  <a:gd name="T33" fmla="*/ 0 h 171"/>
                  <a:gd name="T34" fmla="*/ 16 w 118"/>
                  <a:gd name="T35" fmla="*/ 15 h 171"/>
                  <a:gd name="T36" fmla="*/ 27 w 118"/>
                  <a:gd name="T37" fmla="*/ 22 h 171"/>
                  <a:gd name="T38" fmla="*/ 38 w 118"/>
                  <a:gd name="T39" fmla="*/ 33 h 171"/>
                  <a:gd name="T40" fmla="*/ 27 w 118"/>
                  <a:gd name="T41" fmla="*/ 44 h 171"/>
                  <a:gd name="T42" fmla="*/ 22 w 118"/>
                  <a:gd name="T43" fmla="*/ 43 h 171"/>
                  <a:gd name="T44" fmla="*/ 17 w 118"/>
                  <a:gd name="T45" fmla="*/ 48 h 171"/>
                  <a:gd name="T46" fmla="*/ 12 w 118"/>
                  <a:gd name="T47" fmla="*/ 45 h 171"/>
                  <a:gd name="T48" fmla="*/ 10 w 118"/>
                  <a:gd name="T49" fmla="*/ 47 h 171"/>
                  <a:gd name="T50" fmla="*/ 0 w 118"/>
                  <a:gd name="T51" fmla="*/ 93 h 171"/>
                  <a:gd name="T52" fmla="*/ 41 w 118"/>
                  <a:gd name="T53" fmla="*/ 160 h 171"/>
                  <a:gd name="T54" fmla="*/ 64 w 118"/>
                  <a:gd name="T55" fmla="*/ 123 h 171"/>
                  <a:gd name="T56" fmla="*/ 94 w 118"/>
                  <a:gd name="T57" fmla="*/ 171 h 171"/>
                  <a:gd name="T58" fmla="*/ 118 w 118"/>
                  <a:gd name="T59" fmla="*/ 156 h 171"/>
                  <a:gd name="T60" fmla="*/ 118 w 118"/>
                  <a:gd name="T61" fmla="*/ 20 h 171"/>
                  <a:gd name="T62" fmla="*/ 54 w 118"/>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71">
                    <a:moveTo>
                      <a:pt x="74" y="62"/>
                    </a:moveTo>
                    <a:cubicBezTo>
                      <a:pt x="75" y="57"/>
                      <a:pt x="79" y="53"/>
                      <a:pt x="84" y="53"/>
                    </a:cubicBezTo>
                    <a:cubicBezTo>
                      <a:pt x="88" y="53"/>
                      <a:pt x="91" y="56"/>
                      <a:pt x="92" y="59"/>
                    </a:cubicBezTo>
                    <a:cubicBezTo>
                      <a:pt x="93" y="58"/>
                      <a:pt x="94" y="58"/>
                      <a:pt x="95" y="58"/>
                    </a:cubicBezTo>
                    <a:cubicBezTo>
                      <a:pt x="98" y="58"/>
                      <a:pt x="100" y="60"/>
                      <a:pt x="100" y="63"/>
                    </a:cubicBezTo>
                    <a:cubicBezTo>
                      <a:pt x="100" y="63"/>
                      <a:pt x="100" y="63"/>
                      <a:pt x="100" y="63"/>
                    </a:cubicBezTo>
                    <a:cubicBezTo>
                      <a:pt x="103" y="64"/>
                      <a:pt x="106" y="67"/>
                      <a:pt x="106" y="70"/>
                    </a:cubicBezTo>
                    <a:cubicBezTo>
                      <a:pt x="106" y="74"/>
                      <a:pt x="103" y="77"/>
                      <a:pt x="99" y="77"/>
                    </a:cubicBezTo>
                    <a:cubicBezTo>
                      <a:pt x="98" y="77"/>
                      <a:pt x="96" y="77"/>
                      <a:pt x="95" y="76"/>
                    </a:cubicBezTo>
                    <a:cubicBezTo>
                      <a:pt x="94" y="79"/>
                      <a:pt x="91" y="82"/>
                      <a:pt x="87" y="82"/>
                    </a:cubicBezTo>
                    <a:cubicBezTo>
                      <a:pt x="83" y="82"/>
                      <a:pt x="79" y="80"/>
                      <a:pt x="78" y="76"/>
                    </a:cubicBezTo>
                    <a:cubicBezTo>
                      <a:pt x="77" y="77"/>
                      <a:pt x="75" y="78"/>
                      <a:pt x="73" y="78"/>
                    </a:cubicBezTo>
                    <a:cubicBezTo>
                      <a:pt x="69" y="78"/>
                      <a:pt x="65" y="74"/>
                      <a:pt x="65" y="70"/>
                    </a:cubicBezTo>
                    <a:cubicBezTo>
                      <a:pt x="65" y="65"/>
                      <a:pt x="69" y="62"/>
                      <a:pt x="73" y="62"/>
                    </a:cubicBezTo>
                    <a:cubicBezTo>
                      <a:pt x="74" y="62"/>
                      <a:pt x="74" y="62"/>
                      <a:pt x="74" y="62"/>
                    </a:cubicBezTo>
                    <a:moveTo>
                      <a:pt x="54" y="0"/>
                    </a:moveTo>
                    <a:cubicBezTo>
                      <a:pt x="19" y="0"/>
                      <a:pt x="19" y="0"/>
                      <a:pt x="19" y="0"/>
                    </a:cubicBezTo>
                    <a:cubicBezTo>
                      <a:pt x="16" y="15"/>
                      <a:pt x="16" y="15"/>
                      <a:pt x="16" y="15"/>
                    </a:cubicBezTo>
                    <a:cubicBezTo>
                      <a:pt x="21" y="15"/>
                      <a:pt x="25" y="18"/>
                      <a:pt x="27" y="22"/>
                    </a:cubicBezTo>
                    <a:cubicBezTo>
                      <a:pt x="33" y="22"/>
                      <a:pt x="38" y="27"/>
                      <a:pt x="38" y="33"/>
                    </a:cubicBezTo>
                    <a:cubicBezTo>
                      <a:pt x="38" y="39"/>
                      <a:pt x="33" y="44"/>
                      <a:pt x="27" y="44"/>
                    </a:cubicBezTo>
                    <a:cubicBezTo>
                      <a:pt x="25" y="44"/>
                      <a:pt x="24" y="44"/>
                      <a:pt x="22" y="43"/>
                    </a:cubicBezTo>
                    <a:cubicBezTo>
                      <a:pt x="22" y="46"/>
                      <a:pt x="20" y="48"/>
                      <a:pt x="17" y="48"/>
                    </a:cubicBezTo>
                    <a:cubicBezTo>
                      <a:pt x="15" y="48"/>
                      <a:pt x="13" y="47"/>
                      <a:pt x="12" y="45"/>
                    </a:cubicBezTo>
                    <a:cubicBezTo>
                      <a:pt x="12" y="46"/>
                      <a:pt x="11" y="46"/>
                      <a:pt x="10" y="47"/>
                    </a:cubicBezTo>
                    <a:cubicBezTo>
                      <a:pt x="0" y="93"/>
                      <a:pt x="0" y="93"/>
                      <a:pt x="0" y="93"/>
                    </a:cubicBezTo>
                    <a:cubicBezTo>
                      <a:pt x="41" y="160"/>
                      <a:pt x="41" y="160"/>
                      <a:pt x="41" y="160"/>
                    </a:cubicBezTo>
                    <a:cubicBezTo>
                      <a:pt x="64" y="123"/>
                      <a:pt x="64" y="123"/>
                      <a:pt x="64" y="123"/>
                    </a:cubicBezTo>
                    <a:cubicBezTo>
                      <a:pt x="94" y="171"/>
                      <a:pt x="94" y="171"/>
                      <a:pt x="94" y="171"/>
                    </a:cubicBezTo>
                    <a:cubicBezTo>
                      <a:pt x="118" y="156"/>
                      <a:pt x="118" y="156"/>
                      <a:pt x="118" y="156"/>
                    </a:cubicBezTo>
                    <a:cubicBezTo>
                      <a:pt x="118" y="20"/>
                      <a:pt x="118" y="20"/>
                      <a:pt x="118" y="20"/>
                    </a:cubicBezTo>
                    <a:cubicBezTo>
                      <a:pt x="54" y="0"/>
                      <a:pt x="54" y="0"/>
                      <a:pt x="54" y="0"/>
                    </a:cubicBezTo>
                  </a:path>
                </a:pathLst>
              </a:custGeom>
              <a:solidFill>
                <a:srgbClr val="95B9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8"/>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close/>
                  </a:path>
                </a:pathLst>
              </a:custGeom>
              <a:solidFill>
                <a:srgbClr val="1A30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9"/>
              <p:cNvSpPr/>
              <p:nvPr/>
            </p:nvSpPr>
            <p:spPr bwMode="auto">
              <a:xfrm>
                <a:off x="8359775" y="2770188"/>
                <a:ext cx="147637" cy="180975"/>
              </a:xfrm>
              <a:custGeom>
                <a:avLst/>
                <a:gdLst>
                  <a:gd name="T0" fmla="*/ 23 w 93"/>
                  <a:gd name="T1" fmla="*/ 0 h 114"/>
                  <a:gd name="T2" fmla="*/ 0 w 93"/>
                  <a:gd name="T3" fmla="*/ 114 h 114"/>
                  <a:gd name="T4" fmla="*/ 93 w 93"/>
                  <a:gd name="T5" fmla="*/ 114 h 114"/>
                  <a:gd name="T6" fmla="*/ 61 w 93"/>
                  <a:gd name="T7" fmla="*/ 114 h 114"/>
                  <a:gd name="T8" fmla="*/ 76 w 93"/>
                  <a:gd name="T9" fmla="*/ 87 h 114"/>
                  <a:gd name="T10" fmla="*/ 23 w 93"/>
                  <a:gd name="T11" fmla="*/ 0 h 114"/>
                </a:gdLst>
                <a:ahLst/>
                <a:cxnLst>
                  <a:cxn ang="0">
                    <a:pos x="T0" y="T1"/>
                  </a:cxn>
                  <a:cxn ang="0">
                    <a:pos x="T2" y="T3"/>
                  </a:cxn>
                  <a:cxn ang="0">
                    <a:pos x="T4" y="T5"/>
                  </a:cxn>
                  <a:cxn ang="0">
                    <a:pos x="T6" y="T7"/>
                  </a:cxn>
                  <a:cxn ang="0">
                    <a:pos x="T8" y="T9"/>
                  </a:cxn>
                  <a:cxn ang="0">
                    <a:pos x="T10" y="T11"/>
                  </a:cxn>
                </a:cxnLst>
                <a:rect l="0" t="0" r="r" b="b"/>
                <a:pathLst>
                  <a:path w="93" h="114">
                    <a:moveTo>
                      <a:pt x="23" y="0"/>
                    </a:moveTo>
                    <a:lnTo>
                      <a:pt x="0" y="114"/>
                    </a:lnTo>
                    <a:lnTo>
                      <a:pt x="93" y="114"/>
                    </a:lnTo>
                    <a:lnTo>
                      <a:pt x="61" y="114"/>
                    </a:lnTo>
                    <a:lnTo>
                      <a:pt x="76" y="87"/>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0"/>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close/>
                  </a:path>
                </a:pathLst>
              </a:custGeom>
              <a:solidFill>
                <a:srgbClr val="415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1"/>
              <p:cNvSpPr/>
              <p:nvPr/>
            </p:nvSpPr>
            <p:spPr bwMode="auto">
              <a:xfrm>
                <a:off x="8456613" y="2832100"/>
                <a:ext cx="133350" cy="119063"/>
              </a:xfrm>
              <a:custGeom>
                <a:avLst/>
                <a:gdLst>
                  <a:gd name="T0" fmla="*/ 45 w 84"/>
                  <a:gd name="T1" fmla="*/ 0 h 75"/>
                  <a:gd name="T2" fmla="*/ 15 w 84"/>
                  <a:gd name="T3" fmla="*/ 48 h 75"/>
                  <a:gd name="T4" fmla="*/ 0 w 84"/>
                  <a:gd name="T5" fmla="*/ 75 h 75"/>
                  <a:gd name="T6" fmla="*/ 32 w 84"/>
                  <a:gd name="T7" fmla="*/ 75 h 75"/>
                  <a:gd name="T8" fmla="*/ 60 w 84"/>
                  <a:gd name="T9" fmla="*/ 75 h 75"/>
                  <a:gd name="T10" fmla="*/ 84 w 84"/>
                  <a:gd name="T11" fmla="*/ 62 h 75"/>
                  <a:gd name="T12" fmla="*/ 45 w 8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4" h="75">
                    <a:moveTo>
                      <a:pt x="45" y="0"/>
                    </a:moveTo>
                    <a:lnTo>
                      <a:pt x="15" y="48"/>
                    </a:lnTo>
                    <a:lnTo>
                      <a:pt x="0" y="75"/>
                    </a:lnTo>
                    <a:lnTo>
                      <a:pt x="32" y="75"/>
                    </a:lnTo>
                    <a:lnTo>
                      <a:pt x="60" y="75"/>
                    </a:lnTo>
                    <a:lnTo>
                      <a:pt x="84" y="6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2"/>
              <p:cNvSpPr/>
              <p:nvPr/>
            </p:nvSpPr>
            <p:spPr bwMode="auto">
              <a:xfrm>
                <a:off x="8416925" y="2611438"/>
                <a:ext cx="57150" cy="66675"/>
              </a:xfrm>
              <a:custGeom>
                <a:avLst/>
                <a:gdLst>
                  <a:gd name="T0" fmla="*/ 6 w 28"/>
                  <a:gd name="T1" fmla="*/ 0 h 33"/>
                  <a:gd name="T2" fmla="*/ 0 w 28"/>
                  <a:gd name="T3" fmla="*/ 32 h 33"/>
                  <a:gd name="T4" fmla="*/ 2 w 28"/>
                  <a:gd name="T5" fmla="*/ 30 h 33"/>
                  <a:gd name="T6" fmla="*/ 7 w 28"/>
                  <a:gd name="T7" fmla="*/ 33 h 33"/>
                  <a:gd name="T8" fmla="*/ 12 w 28"/>
                  <a:gd name="T9" fmla="*/ 28 h 33"/>
                  <a:gd name="T10" fmla="*/ 17 w 28"/>
                  <a:gd name="T11" fmla="*/ 29 h 33"/>
                  <a:gd name="T12" fmla="*/ 28 w 28"/>
                  <a:gd name="T13" fmla="*/ 18 h 33"/>
                  <a:gd name="T14" fmla="*/ 17 w 28"/>
                  <a:gd name="T15" fmla="*/ 7 h 33"/>
                  <a:gd name="T16" fmla="*/ 6 w 2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3">
                    <a:moveTo>
                      <a:pt x="6" y="0"/>
                    </a:moveTo>
                    <a:cubicBezTo>
                      <a:pt x="0" y="32"/>
                      <a:pt x="0" y="32"/>
                      <a:pt x="0" y="32"/>
                    </a:cubicBezTo>
                    <a:cubicBezTo>
                      <a:pt x="1" y="31"/>
                      <a:pt x="2" y="31"/>
                      <a:pt x="2" y="30"/>
                    </a:cubicBezTo>
                    <a:cubicBezTo>
                      <a:pt x="3" y="32"/>
                      <a:pt x="5" y="33"/>
                      <a:pt x="7" y="33"/>
                    </a:cubicBezTo>
                    <a:cubicBezTo>
                      <a:pt x="10" y="33"/>
                      <a:pt x="12" y="31"/>
                      <a:pt x="12" y="28"/>
                    </a:cubicBezTo>
                    <a:cubicBezTo>
                      <a:pt x="14" y="29"/>
                      <a:pt x="15" y="29"/>
                      <a:pt x="17" y="29"/>
                    </a:cubicBezTo>
                    <a:cubicBezTo>
                      <a:pt x="23" y="29"/>
                      <a:pt x="28" y="24"/>
                      <a:pt x="28" y="18"/>
                    </a:cubicBezTo>
                    <a:cubicBezTo>
                      <a:pt x="28" y="12"/>
                      <a:pt x="23" y="7"/>
                      <a:pt x="17" y="7"/>
                    </a:cubicBezTo>
                    <a:cubicBezTo>
                      <a:pt x="15" y="3"/>
                      <a:pt x="11" y="0"/>
                      <a:pt x="6" y="0"/>
                    </a:cubicBezTo>
                  </a:path>
                </a:pathLst>
              </a:custGeom>
              <a:solidFill>
                <a:srgbClr val="C3D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8529638" y="2689225"/>
                <a:ext cx="84137" cy="58738"/>
              </a:xfrm>
              <a:custGeom>
                <a:avLst/>
                <a:gdLst>
                  <a:gd name="T0" fmla="*/ 19 w 41"/>
                  <a:gd name="T1" fmla="*/ 0 h 29"/>
                  <a:gd name="T2" fmla="*/ 9 w 41"/>
                  <a:gd name="T3" fmla="*/ 9 h 29"/>
                  <a:gd name="T4" fmla="*/ 8 w 41"/>
                  <a:gd name="T5" fmla="*/ 9 h 29"/>
                  <a:gd name="T6" fmla="*/ 0 w 41"/>
                  <a:gd name="T7" fmla="*/ 17 h 29"/>
                  <a:gd name="T8" fmla="*/ 8 w 41"/>
                  <a:gd name="T9" fmla="*/ 25 h 29"/>
                  <a:gd name="T10" fmla="*/ 13 w 41"/>
                  <a:gd name="T11" fmla="*/ 23 h 29"/>
                  <a:gd name="T12" fmla="*/ 22 w 41"/>
                  <a:gd name="T13" fmla="*/ 29 h 29"/>
                  <a:gd name="T14" fmla="*/ 30 w 41"/>
                  <a:gd name="T15" fmla="*/ 23 h 29"/>
                  <a:gd name="T16" fmla="*/ 34 w 41"/>
                  <a:gd name="T17" fmla="*/ 24 h 29"/>
                  <a:gd name="T18" fmla="*/ 41 w 41"/>
                  <a:gd name="T19" fmla="*/ 17 h 29"/>
                  <a:gd name="T20" fmla="*/ 35 w 41"/>
                  <a:gd name="T21" fmla="*/ 10 h 29"/>
                  <a:gd name="T22" fmla="*/ 35 w 41"/>
                  <a:gd name="T23" fmla="*/ 10 h 29"/>
                  <a:gd name="T24" fmla="*/ 30 w 41"/>
                  <a:gd name="T25" fmla="*/ 5 h 29"/>
                  <a:gd name="T26" fmla="*/ 27 w 41"/>
                  <a:gd name="T27" fmla="*/ 6 h 29"/>
                  <a:gd name="T28" fmla="*/ 19 w 41"/>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9">
                    <a:moveTo>
                      <a:pt x="19" y="0"/>
                    </a:moveTo>
                    <a:cubicBezTo>
                      <a:pt x="14" y="0"/>
                      <a:pt x="10" y="4"/>
                      <a:pt x="9" y="9"/>
                    </a:cubicBezTo>
                    <a:cubicBezTo>
                      <a:pt x="8" y="9"/>
                      <a:pt x="8" y="9"/>
                      <a:pt x="8" y="9"/>
                    </a:cubicBezTo>
                    <a:cubicBezTo>
                      <a:pt x="4" y="9"/>
                      <a:pt x="0" y="12"/>
                      <a:pt x="0" y="17"/>
                    </a:cubicBezTo>
                    <a:cubicBezTo>
                      <a:pt x="0" y="21"/>
                      <a:pt x="4" y="25"/>
                      <a:pt x="8" y="25"/>
                    </a:cubicBezTo>
                    <a:cubicBezTo>
                      <a:pt x="10" y="25"/>
                      <a:pt x="12" y="24"/>
                      <a:pt x="13" y="23"/>
                    </a:cubicBezTo>
                    <a:cubicBezTo>
                      <a:pt x="14" y="27"/>
                      <a:pt x="18" y="29"/>
                      <a:pt x="22" y="29"/>
                    </a:cubicBezTo>
                    <a:cubicBezTo>
                      <a:pt x="26" y="29"/>
                      <a:pt x="29" y="26"/>
                      <a:pt x="30" y="23"/>
                    </a:cubicBezTo>
                    <a:cubicBezTo>
                      <a:pt x="31" y="24"/>
                      <a:pt x="33" y="24"/>
                      <a:pt x="34" y="24"/>
                    </a:cubicBezTo>
                    <a:cubicBezTo>
                      <a:pt x="38" y="24"/>
                      <a:pt x="41" y="21"/>
                      <a:pt x="41" y="17"/>
                    </a:cubicBezTo>
                    <a:cubicBezTo>
                      <a:pt x="41" y="14"/>
                      <a:pt x="38" y="11"/>
                      <a:pt x="35" y="10"/>
                    </a:cubicBezTo>
                    <a:cubicBezTo>
                      <a:pt x="35" y="10"/>
                      <a:pt x="35" y="10"/>
                      <a:pt x="35" y="10"/>
                    </a:cubicBezTo>
                    <a:cubicBezTo>
                      <a:pt x="35" y="7"/>
                      <a:pt x="33" y="5"/>
                      <a:pt x="30" y="5"/>
                    </a:cubicBezTo>
                    <a:cubicBezTo>
                      <a:pt x="29" y="5"/>
                      <a:pt x="28" y="5"/>
                      <a:pt x="27" y="6"/>
                    </a:cubicBezTo>
                    <a:cubicBezTo>
                      <a:pt x="26" y="3"/>
                      <a:pt x="23" y="0"/>
                      <a:pt x="19"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8331200" y="2592388"/>
                <a:ext cx="614362" cy="614363"/>
              </a:xfrm>
              <a:custGeom>
                <a:avLst/>
                <a:gdLst>
                  <a:gd name="T0" fmla="*/ 308 w 387"/>
                  <a:gd name="T1" fmla="*/ 387 h 387"/>
                  <a:gd name="T2" fmla="*/ 0 w 387"/>
                  <a:gd name="T3" fmla="*/ 308 h 387"/>
                  <a:gd name="T4" fmla="*/ 79 w 387"/>
                  <a:gd name="T5" fmla="*/ 0 h 387"/>
                  <a:gd name="T6" fmla="*/ 387 w 387"/>
                  <a:gd name="T7" fmla="*/ 79 h 387"/>
                  <a:gd name="T8" fmla="*/ 308 w 387"/>
                  <a:gd name="T9" fmla="*/ 387 h 387"/>
                </a:gdLst>
                <a:ahLst/>
                <a:cxnLst>
                  <a:cxn ang="0">
                    <a:pos x="T0" y="T1"/>
                  </a:cxn>
                  <a:cxn ang="0">
                    <a:pos x="T2" y="T3"/>
                  </a:cxn>
                  <a:cxn ang="0">
                    <a:pos x="T4" y="T5"/>
                  </a:cxn>
                  <a:cxn ang="0">
                    <a:pos x="T6" y="T7"/>
                  </a:cxn>
                  <a:cxn ang="0">
                    <a:pos x="T8" y="T9"/>
                  </a:cxn>
                </a:cxnLst>
                <a:rect l="0" t="0" r="r" b="b"/>
                <a:pathLst>
                  <a:path w="387" h="387">
                    <a:moveTo>
                      <a:pt x="308" y="387"/>
                    </a:moveTo>
                    <a:lnTo>
                      <a:pt x="0" y="308"/>
                    </a:lnTo>
                    <a:lnTo>
                      <a:pt x="79" y="0"/>
                    </a:lnTo>
                    <a:lnTo>
                      <a:pt x="387" y="79"/>
                    </a:lnTo>
                    <a:lnTo>
                      <a:pt x="308" y="3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
              <p:cNvSpPr/>
              <p:nvPr/>
            </p:nvSpPr>
            <p:spPr bwMode="auto">
              <a:xfrm>
                <a:off x="8388350" y="2633663"/>
                <a:ext cx="515937" cy="466725"/>
              </a:xfrm>
              <a:custGeom>
                <a:avLst/>
                <a:gdLst>
                  <a:gd name="T0" fmla="*/ 0 w 325"/>
                  <a:gd name="T1" fmla="*/ 227 h 294"/>
                  <a:gd name="T2" fmla="*/ 58 w 325"/>
                  <a:gd name="T3" fmla="*/ 0 h 294"/>
                  <a:gd name="T4" fmla="*/ 325 w 325"/>
                  <a:gd name="T5" fmla="*/ 68 h 294"/>
                  <a:gd name="T6" fmla="*/ 267 w 325"/>
                  <a:gd name="T7" fmla="*/ 294 h 294"/>
                  <a:gd name="T8" fmla="*/ 0 w 325"/>
                  <a:gd name="T9" fmla="*/ 227 h 294"/>
                </a:gdLst>
                <a:ahLst/>
                <a:cxnLst>
                  <a:cxn ang="0">
                    <a:pos x="T0" y="T1"/>
                  </a:cxn>
                  <a:cxn ang="0">
                    <a:pos x="T2" y="T3"/>
                  </a:cxn>
                  <a:cxn ang="0">
                    <a:pos x="T4" y="T5"/>
                  </a:cxn>
                  <a:cxn ang="0">
                    <a:pos x="T6" y="T7"/>
                  </a:cxn>
                  <a:cxn ang="0">
                    <a:pos x="T8" y="T9"/>
                  </a:cxn>
                </a:cxnLst>
                <a:rect l="0" t="0" r="r" b="b"/>
                <a:pathLst>
                  <a:path w="325" h="294">
                    <a:moveTo>
                      <a:pt x="0" y="227"/>
                    </a:moveTo>
                    <a:lnTo>
                      <a:pt x="58" y="0"/>
                    </a:lnTo>
                    <a:lnTo>
                      <a:pt x="325" y="68"/>
                    </a:lnTo>
                    <a:lnTo>
                      <a:pt x="267" y="294"/>
                    </a:lnTo>
                    <a:lnTo>
                      <a:pt x="0" y="227"/>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6"/>
              <p:cNvSpPr/>
              <p:nvPr/>
            </p:nvSpPr>
            <p:spPr bwMode="auto">
              <a:xfrm>
                <a:off x="8521700" y="2741613"/>
                <a:ext cx="249237" cy="249238"/>
              </a:xfrm>
              <a:custGeom>
                <a:avLst/>
                <a:gdLst>
                  <a:gd name="T0" fmla="*/ 115 w 122"/>
                  <a:gd name="T1" fmla="*/ 61 h 122"/>
                  <a:gd name="T2" fmla="*/ 120 w 122"/>
                  <a:gd name="T3" fmla="*/ 45 h 122"/>
                  <a:gd name="T4" fmla="*/ 108 w 122"/>
                  <a:gd name="T5" fmla="*/ 34 h 122"/>
                  <a:gd name="T6" fmla="*/ 104 w 122"/>
                  <a:gd name="T7" fmla="*/ 17 h 122"/>
                  <a:gd name="T8" fmla="*/ 88 w 122"/>
                  <a:gd name="T9" fmla="*/ 14 h 122"/>
                  <a:gd name="T10" fmla="*/ 76 w 122"/>
                  <a:gd name="T11" fmla="*/ 2 h 122"/>
                  <a:gd name="T12" fmla="*/ 60 w 122"/>
                  <a:gd name="T13" fmla="*/ 7 h 122"/>
                  <a:gd name="T14" fmla="*/ 45 w 122"/>
                  <a:gd name="T15" fmla="*/ 2 h 122"/>
                  <a:gd name="T16" fmla="*/ 34 w 122"/>
                  <a:gd name="T17" fmla="*/ 15 h 122"/>
                  <a:gd name="T18" fmla="*/ 17 w 122"/>
                  <a:gd name="T19" fmla="*/ 18 h 122"/>
                  <a:gd name="T20" fmla="*/ 14 w 122"/>
                  <a:gd name="T21" fmla="*/ 35 h 122"/>
                  <a:gd name="T22" fmla="*/ 2 w 122"/>
                  <a:gd name="T23" fmla="*/ 46 h 122"/>
                  <a:gd name="T24" fmla="*/ 7 w 122"/>
                  <a:gd name="T25" fmla="*/ 62 h 122"/>
                  <a:gd name="T26" fmla="*/ 2 w 122"/>
                  <a:gd name="T27" fmla="*/ 78 h 122"/>
                  <a:gd name="T28" fmla="*/ 15 w 122"/>
                  <a:gd name="T29" fmla="*/ 89 h 122"/>
                  <a:gd name="T30" fmla="*/ 18 w 122"/>
                  <a:gd name="T31" fmla="*/ 105 h 122"/>
                  <a:gd name="T32" fmla="*/ 35 w 122"/>
                  <a:gd name="T33" fmla="*/ 108 h 122"/>
                  <a:gd name="T34" fmla="*/ 46 w 122"/>
                  <a:gd name="T35" fmla="*/ 121 h 122"/>
                  <a:gd name="T36" fmla="*/ 62 w 122"/>
                  <a:gd name="T37" fmla="*/ 115 h 122"/>
                  <a:gd name="T38" fmla="*/ 78 w 122"/>
                  <a:gd name="T39" fmla="*/ 120 h 122"/>
                  <a:gd name="T40" fmla="*/ 89 w 122"/>
                  <a:gd name="T41" fmla="*/ 108 h 122"/>
                  <a:gd name="T42" fmla="*/ 105 w 122"/>
                  <a:gd name="T43" fmla="*/ 104 h 122"/>
                  <a:gd name="T44" fmla="*/ 108 w 122"/>
                  <a:gd name="T45" fmla="*/ 88 h 122"/>
                  <a:gd name="T46" fmla="*/ 121 w 122"/>
                  <a:gd name="T47" fmla="*/ 76 h 122"/>
                  <a:gd name="T48" fmla="*/ 115 w 122"/>
                  <a:gd name="T4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22">
                    <a:moveTo>
                      <a:pt x="115" y="61"/>
                    </a:moveTo>
                    <a:cubicBezTo>
                      <a:pt x="120" y="57"/>
                      <a:pt x="122" y="51"/>
                      <a:pt x="120" y="45"/>
                    </a:cubicBezTo>
                    <a:cubicBezTo>
                      <a:pt x="119" y="39"/>
                      <a:pt x="113" y="34"/>
                      <a:pt x="108" y="34"/>
                    </a:cubicBezTo>
                    <a:cubicBezTo>
                      <a:pt x="110" y="28"/>
                      <a:pt x="108" y="22"/>
                      <a:pt x="104" y="17"/>
                    </a:cubicBezTo>
                    <a:cubicBezTo>
                      <a:pt x="100" y="13"/>
                      <a:pt x="93" y="12"/>
                      <a:pt x="88" y="14"/>
                    </a:cubicBezTo>
                    <a:cubicBezTo>
                      <a:pt x="87" y="8"/>
                      <a:pt x="82" y="3"/>
                      <a:pt x="76" y="2"/>
                    </a:cubicBezTo>
                    <a:cubicBezTo>
                      <a:pt x="70" y="0"/>
                      <a:pt x="64" y="3"/>
                      <a:pt x="60" y="7"/>
                    </a:cubicBezTo>
                    <a:cubicBezTo>
                      <a:pt x="57" y="3"/>
                      <a:pt x="51" y="0"/>
                      <a:pt x="45" y="2"/>
                    </a:cubicBezTo>
                    <a:cubicBezTo>
                      <a:pt x="39" y="4"/>
                      <a:pt x="34" y="9"/>
                      <a:pt x="34" y="15"/>
                    </a:cubicBezTo>
                    <a:cubicBezTo>
                      <a:pt x="28" y="13"/>
                      <a:pt x="22" y="14"/>
                      <a:pt x="17" y="18"/>
                    </a:cubicBezTo>
                    <a:cubicBezTo>
                      <a:pt x="13" y="23"/>
                      <a:pt x="12" y="29"/>
                      <a:pt x="14" y="35"/>
                    </a:cubicBezTo>
                    <a:cubicBezTo>
                      <a:pt x="8" y="36"/>
                      <a:pt x="3" y="40"/>
                      <a:pt x="2" y="46"/>
                    </a:cubicBezTo>
                    <a:cubicBezTo>
                      <a:pt x="0" y="52"/>
                      <a:pt x="3" y="58"/>
                      <a:pt x="7" y="62"/>
                    </a:cubicBezTo>
                    <a:cubicBezTo>
                      <a:pt x="3" y="66"/>
                      <a:pt x="0" y="72"/>
                      <a:pt x="2" y="78"/>
                    </a:cubicBezTo>
                    <a:cubicBezTo>
                      <a:pt x="4" y="84"/>
                      <a:pt x="9" y="88"/>
                      <a:pt x="15" y="89"/>
                    </a:cubicBezTo>
                    <a:cubicBezTo>
                      <a:pt x="13" y="94"/>
                      <a:pt x="14" y="101"/>
                      <a:pt x="18" y="105"/>
                    </a:cubicBezTo>
                    <a:cubicBezTo>
                      <a:pt x="23" y="110"/>
                      <a:pt x="29" y="111"/>
                      <a:pt x="35" y="108"/>
                    </a:cubicBezTo>
                    <a:cubicBezTo>
                      <a:pt x="36" y="114"/>
                      <a:pt x="40" y="119"/>
                      <a:pt x="46" y="121"/>
                    </a:cubicBezTo>
                    <a:cubicBezTo>
                      <a:pt x="52" y="122"/>
                      <a:pt x="58" y="120"/>
                      <a:pt x="62" y="115"/>
                    </a:cubicBezTo>
                    <a:cubicBezTo>
                      <a:pt x="66" y="120"/>
                      <a:pt x="72" y="122"/>
                      <a:pt x="78" y="120"/>
                    </a:cubicBezTo>
                    <a:cubicBezTo>
                      <a:pt x="84" y="119"/>
                      <a:pt x="88" y="113"/>
                      <a:pt x="89" y="108"/>
                    </a:cubicBezTo>
                    <a:cubicBezTo>
                      <a:pt x="94" y="110"/>
                      <a:pt x="101" y="108"/>
                      <a:pt x="105" y="104"/>
                    </a:cubicBezTo>
                    <a:cubicBezTo>
                      <a:pt x="109" y="100"/>
                      <a:pt x="111" y="93"/>
                      <a:pt x="108" y="88"/>
                    </a:cubicBezTo>
                    <a:cubicBezTo>
                      <a:pt x="114" y="87"/>
                      <a:pt x="119" y="82"/>
                      <a:pt x="121" y="76"/>
                    </a:cubicBezTo>
                    <a:cubicBezTo>
                      <a:pt x="122" y="70"/>
                      <a:pt x="120" y="64"/>
                      <a:pt x="115" y="61"/>
                    </a:cubicBezTo>
                    <a:close/>
                  </a:path>
                </a:pathLst>
              </a:cu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
              <p:cNvSpPr/>
              <p:nvPr/>
            </p:nvSpPr>
            <p:spPr bwMode="auto">
              <a:xfrm>
                <a:off x="8572500" y="2792413"/>
                <a:ext cx="147637" cy="147638"/>
              </a:xfrm>
              <a:custGeom>
                <a:avLst/>
                <a:gdLst>
                  <a:gd name="T0" fmla="*/ 68 w 72"/>
                  <a:gd name="T1" fmla="*/ 44 h 72"/>
                  <a:gd name="T2" fmla="*/ 28 w 72"/>
                  <a:gd name="T3" fmla="*/ 68 h 72"/>
                  <a:gd name="T4" fmla="*/ 5 w 72"/>
                  <a:gd name="T5" fmla="*/ 28 h 72"/>
                  <a:gd name="T6" fmla="*/ 44 w 72"/>
                  <a:gd name="T7" fmla="*/ 5 h 72"/>
                  <a:gd name="T8" fmla="*/ 68 w 72"/>
                  <a:gd name="T9" fmla="*/ 44 h 72"/>
                </a:gdLst>
                <a:ahLst/>
                <a:cxnLst>
                  <a:cxn ang="0">
                    <a:pos x="T0" y="T1"/>
                  </a:cxn>
                  <a:cxn ang="0">
                    <a:pos x="T2" y="T3"/>
                  </a:cxn>
                  <a:cxn ang="0">
                    <a:pos x="T4" y="T5"/>
                  </a:cxn>
                  <a:cxn ang="0">
                    <a:pos x="T6" y="T7"/>
                  </a:cxn>
                  <a:cxn ang="0">
                    <a:pos x="T8" y="T9"/>
                  </a:cxn>
                </a:cxnLst>
                <a:rect l="0" t="0" r="r" b="b"/>
                <a:pathLst>
                  <a:path w="72" h="72">
                    <a:moveTo>
                      <a:pt x="68" y="44"/>
                    </a:moveTo>
                    <a:cubicBezTo>
                      <a:pt x="63" y="62"/>
                      <a:pt x="46" y="72"/>
                      <a:pt x="28" y="68"/>
                    </a:cubicBezTo>
                    <a:cubicBezTo>
                      <a:pt x="11" y="63"/>
                      <a:pt x="0" y="46"/>
                      <a:pt x="5" y="28"/>
                    </a:cubicBezTo>
                    <a:cubicBezTo>
                      <a:pt x="9" y="11"/>
                      <a:pt x="27" y="0"/>
                      <a:pt x="44" y="5"/>
                    </a:cubicBezTo>
                    <a:cubicBezTo>
                      <a:pt x="62" y="9"/>
                      <a:pt x="72" y="27"/>
                      <a:pt x="6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8" name="组合 37"/>
          <p:cNvGrpSpPr/>
          <p:nvPr/>
        </p:nvGrpSpPr>
        <p:grpSpPr>
          <a:xfrm>
            <a:off x="1450975" y="1683022"/>
            <a:ext cx="1189038" cy="1349375"/>
            <a:chOff x="6182710" y="2263775"/>
            <a:chExt cx="1189038" cy="1349375"/>
          </a:xfrm>
        </p:grpSpPr>
        <p:grpSp>
          <p:nvGrpSpPr>
            <p:cNvPr id="39" name="组合 38"/>
            <p:cNvGrpSpPr/>
            <p:nvPr/>
          </p:nvGrpSpPr>
          <p:grpSpPr>
            <a:xfrm>
              <a:off x="6535135" y="3500437"/>
              <a:ext cx="484188" cy="112713"/>
              <a:chOff x="6465888" y="3511550"/>
              <a:chExt cx="484188" cy="112713"/>
            </a:xfrm>
          </p:grpSpPr>
          <p:sp>
            <p:nvSpPr>
              <p:cNvPr id="55" name="Freeform 41"/>
              <p:cNvSpPr>
                <a:spLocks noEditPoints="1"/>
              </p:cNvSpPr>
              <p:nvPr/>
            </p:nvSpPr>
            <p:spPr bwMode="auto">
              <a:xfrm>
                <a:off x="6465888" y="3511550"/>
                <a:ext cx="61913" cy="87313"/>
              </a:xfrm>
              <a:custGeom>
                <a:avLst/>
                <a:gdLst>
                  <a:gd name="T0" fmla="*/ 21 w 30"/>
                  <a:gd name="T1" fmla="*/ 20 h 42"/>
                  <a:gd name="T2" fmla="*/ 29 w 30"/>
                  <a:gd name="T3" fmla="*/ 10 h 42"/>
                  <a:gd name="T4" fmla="*/ 17 w 30"/>
                  <a:gd name="T5" fmla="*/ 0 h 42"/>
                  <a:gd name="T6" fmla="*/ 0 w 30"/>
                  <a:gd name="T7" fmla="*/ 0 h 42"/>
                  <a:gd name="T8" fmla="*/ 0 w 30"/>
                  <a:gd name="T9" fmla="*/ 42 h 42"/>
                  <a:gd name="T10" fmla="*/ 17 w 30"/>
                  <a:gd name="T11" fmla="*/ 42 h 42"/>
                  <a:gd name="T12" fmla="*/ 30 w 30"/>
                  <a:gd name="T13" fmla="*/ 31 h 42"/>
                  <a:gd name="T14" fmla="*/ 21 w 30"/>
                  <a:gd name="T15" fmla="*/ 20 h 42"/>
                  <a:gd name="T16" fmla="*/ 3 w 30"/>
                  <a:gd name="T17" fmla="*/ 3 h 42"/>
                  <a:gd name="T18" fmla="*/ 17 w 30"/>
                  <a:gd name="T19" fmla="*/ 3 h 42"/>
                  <a:gd name="T20" fmla="*/ 25 w 30"/>
                  <a:gd name="T21" fmla="*/ 11 h 42"/>
                  <a:gd name="T22" fmla="*/ 17 w 30"/>
                  <a:gd name="T23" fmla="*/ 19 h 42"/>
                  <a:gd name="T24" fmla="*/ 3 w 30"/>
                  <a:gd name="T25" fmla="*/ 19 h 42"/>
                  <a:gd name="T26" fmla="*/ 3 w 30"/>
                  <a:gd name="T27" fmla="*/ 3 h 42"/>
                  <a:gd name="T28" fmla="*/ 17 w 30"/>
                  <a:gd name="T29" fmla="*/ 39 h 42"/>
                  <a:gd name="T30" fmla="*/ 3 w 30"/>
                  <a:gd name="T31" fmla="*/ 39 h 42"/>
                  <a:gd name="T32" fmla="*/ 3 w 30"/>
                  <a:gd name="T33" fmla="*/ 22 h 42"/>
                  <a:gd name="T34" fmla="*/ 17 w 30"/>
                  <a:gd name="T35" fmla="*/ 22 h 42"/>
                  <a:gd name="T36" fmla="*/ 26 w 30"/>
                  <a:gd name="T37" fmla="*/ 30 h 42"/>
                  <a:gd name="T38" fmla="*/ 17 w 30"/>
                  <a:gd name="T39"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2">
                    <a:moveTo>
                      <a:pt x="21" y="20"/>
                    </a:moveTo>
                    <a:cubicBezTo>
                      <a:pt x="25" y="19"/>
                      <a:pt x="29" y="16"/>
                      <a:pt x="29" y="10"/>
                    </a:cubicBezTo>
                    <a:cubicBezTo>
                      <a:pt x="29" y="4"/>
                      <a:pt x="24" y="0"/>
                      <a:pt x="17" y="0"/>
                    </a:cubicBezTo>
                    <a:cubicBezTo>
                      <a:pt x="0" y="0"/>
                      <a:pt x="0" y="0"/>
                      <a:pt x="0" y="0"/>
                    </a:cubicBezTo>
                    <a:cubicBezTo>
                      <a:pt x="0" y="42"/>
                      <a:pt x="0" y="42"/>
                      <a:pt x="0" y="42"/>
                    </a:cubicBezTo>
                    <a:cubicBezTo>
                      <a:pt x="17" y="42"/>
                      <a:pt x="17" y="42"/>
                      <a:pt x="17" y="42"/>
                    </a:cubicBezTo>
                    <a:cubicBezTo>
                      <a:pt x="25" y="42"/>
                      <a:pt x="30" y="38"/>
                      <a:pt x="30" y="31"/>
                    </a:cubicBezTo>
                    <a:cubicBezTo>
                      <a:pt x="30" y="26"/>
                      <a:pt x="26" y="21"/>
                      <a:pt x="21" y="20"/>
                    </a:cubicBezTo>
                    <a:close/>
                    <a:moveTo>
                      <a:pt x="3" y="3"/>
                    </a:moveTo>
                    <a:cubicBezTo>
                      <a:pt x="17" y="3"/>
                      <a:pt x="17" y="3"/>
                      <a:pt x="17" y="3"/>
                    </a:cubicBezTo>
                    <a:cubicBezTo>
                      <a:pt x="22" y="3"/>
                      <a:pt x="25" y="6"/>
                      <a:pt x="25" y="11"/>
                    </a:cubicBezTo>
                    <a:cubicBezTo>
                      <a:pt x="25" y="15"/>
                      <a:pt x="22" y="19"/>
                      <a:pt x="17" y="19"/>
                    </a:cubicBezTo>
                    <a:cubicBezTo>
                      <a:pt x="3" y="19"/>
                      <a:pt x="3" y="19"/>
                      <a:pt x="3" y="19"/>
                    </a:cubicBezTo>
                    <a:lnTo>
                      <a:pt x="3" y="3"/>
                    </a:lnTo>
                    <a:close/>
                    <a:moveTo>
                      <a:pt x="17" y="39"/>
                    </a:moveTo>
                    <a:cubicBezTo>
                      <a:pt x="3" y="39"/>
                      <a:pt x="3" y="39"/>
                      <a:pt x="3" y="39"/>
                    </a:cubicBezTo>
                    <a:cubicBezTo>
                      <a:pt x="3" y="22"/>
                      <a:pt x="3" y="22"/>
                      <a:pt x="3" y="22"/>
                    </a:cubicBezTo>
                    <a:cubicBezTo>
                      <a:pt x="17" y="22"/>
                      <a:pt x="17" y="22"/>
                      <a:pt x="17" y="22"/>
                    </a:cubicBezTo>
                    <a:cubicBezTo>
                      <a:pt x="23" y="22"/>
                      <a:pt x="26" y="26"/>
                      <a:pt x="26" y="30"/>
                    </a:cubicBezTo>
                    <a:cubicBezTo>
                      <a:pt x="26" y="36"/>
                      <a:pt x="23" y="39"/>
                      <a:pt x="17"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Rectangle 42"/>
              <p:cNvSpPr>
                <a:spLocks noChangeArrowheads="1"/>
              </p:cNvSpPr>
              <p:nvPr/>
            </p:nvSpPr>
            <p:spPr bwMode="auto">
              <a:xfrm>
                <a:off x="6546850" y="3511550"/>
                <a:ext cx="4763" cy="87313"/>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43"/>
              <p:cNvSpPr>
                <a:spLocks noEditPoints="1"/>
              </p:cNvSpPr>
              <p:nvPr/>
            </p:nvSpPr>
            <p:spPr bwMode="auto">
              <a:xfrm>
                <a:off x="6570663" y="3535363"/>
                <a:ext cx="60325" cy="65088"/>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44"/>
              <p:cNvSpPr>
                <a:spLocks noEditPoints="1"/>
              </p:cNvSpPr>
              <p:nvPr/>
            </p:nvSpPr>
            <p:spPr bwMode="auto">
              <a:xfrm>
                <a:off x="6645275" y="3535363"/>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5 w 28"/>
                  <a:gd name="T31" fmla="*/ 29 h 44"/>
                  <a:gd name="T32" fmla="*/ 4 w 28"/>
                  <a:gd name="T33" fmla="*/ 16 h 44"/>
                  <a:gd name="T34" fmla="*/ 15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9" y="32"/>
                      <a:pt x="23" y="29"/>
                      <a:pt x="25" y="26"/>
                    </a:cubicBezTo>
                    <a:cubicBezTo>
                      <a:pt x="25" y="31"/>
                      <a:pt x="25" y="31"/>
                      <a:pt x="25" y="31"/>
                    </a:cubicBezTo>
                    <a:cubicBezTo>
                      <a:pt x="25" y="38"/>
                      <a:pt x="20" y="41"/>
                      <a:pt x="14" y="41"/>
                    </a:cubicBezTo>
                    <a:cubicBezTo>
                      <a:pt x="10" y="41"/>
                      <a:pt x="7" y="40"/>
                      <a:pt x="4" y="36"/>
                    </a:cubicBezTo>
                    <a:cubicBezTo>
                      <a:pt x="2" y="39"/>
                      <a:pt x="2" y="39"/>
                      <a:pt x="2" y="39"/>
                    </a:cubicBezTo>
                    <a:cubicBezTo>
                      <a:pt x="6"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5" y="29"/>
                    </a:cubicBezTo>
                    <a:cubicBezTo>
                      <a:pt x="8" y="29"/>
                      <a:pt x="4" y="23"/>
                      <a:pt x="4" y="16"/>
                    </a:cubicBezTo>
                    <a:cubicBezTo>
                      <a:pt x="4" y="8"/>
                      <a:pt x="8" y="3"/>
                      <a:pt x="15"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45"/>
              <p:cNvSpPr>
                <a:spLocks noEditPoints="1"/>
              </p:cNvSpPr>
              <p:nvPr/>
            </p:nvSpPr>
            <p:spPr bwMode="auto">
              <a:xfrm>
                <a:off x="6719888" y="3535363"/>
                <a:ext cx="57150" cy="88900"/>
              </a:xfrm>
              <a:custGeom>
                <a:avLst/>
                <a:gdLst>
                  <a:gd name="T0" fmla="*/ 24 w 28"/>
                  <a:gd name="T1" fmla="*/ 5 h 44"/>
                  <a:gd name="T2" fmla="*/ 14 w 28"/>
                  <a:gd name="T3" fmla="*/ 0 h 44"/>
                  <a:gd name="T4" fmla="*/ 0 w 28"/>
                  <a:gd name="T5" fmla="*/ 16 h 44"/>
                  <a:gd name="T6" fmla="*/ 14 w 28"/>
                  <a:gd name="T7" fmla="*/ 32 h 44"/>
                  <a:gd name="T8" fmla="*/ 24 w 28"/>
                  <a:gd name="T9" fmla="*/ 26 h 44"/>
                  <a:gd name="T10" fmla="*/ 24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4 w 28"/>
                  <a:gd name="T25" fmla="*/ 0 h 44"/>
                  <a:gd name="T26" fmla="*/ 24 w 28"/>
                  <a:gd name="T27" fmla="*/ 5 h 44"/>
                  <a:gd name="T28" fmla="*/ 24 w 28"/>
                  <a:gd name="T29" fmla="*/ 23 h 44"/>
                  <a:gd name="T30" fmla="*/ 14 w 28"/>
                  <a:gd name="T31" fmla="*/ 29 h 44"/>
                  <a:gd name="T32" fmla="*/ 3 w 28"/>
                  <a:gd name="T33" fmla="*/ 16 h 44"/>
                  <a:gd name="T34" fmla="*/ 14 w 28"/>
                  <a:gd name="T35" fmla="*/ 3 h 44"/>
                  <a:gd name="T36" fmla="*/ 24 w 28"/>
                  <a:gd name="T37" fmla="*/ 8 h 44"/>
                  <a:gd name="T38" fmla="*/ 24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4" y="5"/>
                    </a:moveTo>
                    <a:cubicBezTo>
                      <a:pt x="22" y="2"/>
                      <a:pt x="18" y="0"/>
                      <a:pt x="14" y="0"/>
                    </a:cubicBezTo>
                    <a:cubicBezTo>
                      <a:pt x="5" y="0"/>
                      <a:pt x="0" y="6"/>
                      <a:pt x="0" y="16"/>
                    </a:cubicBezTo>
                    <a:cubicBezTo>
                      <a:pt x="0" y="26"/>
                      <a:pt x="5" y="32"/>
                      <a:pt x="14" y="32"/>
                    </a:cubicBezTo>
                    <a:cubicBezTo>
                      <a:pt x="18" y="32"/>
                      <a:pt x="22" y="29"/>
                      <a:pt x="24" y="26"/>
                    </a:cubicBezTo>
                    <a:cubicBezTo>
                      <a:pt x="24" y="31"/>
                      <a:pt x="24" y="31"/>
                      <a:pt x="24" y="31"/>
                    </a:cubicBezTo>
                    <a:cubicBezTo>
                      <a:pt x="24" y="38"/>
                      <a:pt x="19" y="41"/>
                      <a:pt x="14" y="41"/>
                    </a:cubicBezTo>
                    <a:cubicBezTo>
                      <a:pt x="9" y="41"/>
                      <a:pt x="6" y="40"/>
                      <a:pt x="4" y="36"/>
                    </a:cubicBezTo>
                    <a:cubicBezTo>
                      <a:pt x="2" y="39"/>
                      <a:pt x="2" y="39"/>
                      <a:pt x="2" y="39"/>
                    </a:cubicBezTo>
                    <a:cubicBezTo>
                      <a:pt x="5" y="43"/>
                      <a:pt x="9" y="44"/>
                      <a:pt x="14" y="44"/>
                    </a:cubicBezTo>
                    <a:cubicBezTo>
                      <a:pt x="21" y="44"/>
                      <a:pt x="28" y="40"/>
                      <a:pt x="28" y="31"/>
                    </a:cubicBezTo>
                    <a:cubicBezTo>
                      <a:pt x="28" y="0"/>
                      <a:pt x="28" y="0"/>
                      <a:pt x="28" y="0"/>
                    </a:cubicBezTo>
                    <a:cubicBezTo>
                      <a:pt x="24" y="0"/>
                      <a:pt x="24" y="0"/>
                      <a:pt x="24" y="0"/>
                    </a:cubicBezTo>
                    <a:lnTo>
                      <a:pt x="24" y="5"/>
                    </a:lnTo>
                    <a:close/>
                    <a:moveTo>
                      <a:pt x="24" y="23"/>
                    </a:moveTo>
                    <a:cubicBezTo>
                      <a:pt x="23" y="26"/>
                      <a:pt x="18" y="29"/>
                      <a:pt x="14" y="29"/>
                    </a:cubicBezTo>
                    <a:cubicBezTo>
                      <a:pt x="7" y="29"/>
                      <a:pt x="3" y="23"/>
                      <a:pt x="3" y="16"/>
                    </a:cubicBezTo>
                    <a:cubicBezTo>
                      <a:pt x="3" y="8"/>
                      <a:pt x="7" y="3"/>
                      <a:pt x="14" y="3"/>
                    </a:cubicBezTo>
                    <a:cubicBezTo>
                      <a:pt x="18" y="3"/>
                      <a:pt x="23"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Rectangle 46"/>
              <p:cNvSpPr>
                <a:spLocks noChangeArrowheads="1"/>
              </p:cNvSpPr>
              <p:nvPr/>
            </p:nvSpPr>
            <p:spPr bwMode="auto">
              <a:xfrm>
                <a:off x="6797675" y="3535363"/>
                <a:ext cx="6350" cy="63500"/>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1" name="Oval 47"/>
              <p:cNvSpPr>
                <a:spLocks noChangeArrowheads="1"/>
              </p:cNvSpPr>
              <p:nvPr/>
            </p:nvSpPr>
            <p:spPr bwMode="auto">
              <a:xfrm>
                <a:off x="6796088" y="351472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48"/>
              <p:cNvSpPr/>
              <p:nvPr/>
            </p:nvSpPr>
            <p:spPr bwMode="auto">
              <a:xfrm>
                <a:off x="6826250" y="3535363"/>
                <a:ext cx="49213" cy="63500"/>
              </a:xfrm>
              <a:custGeom>
                <a:avLst/>
                <a:gdLst>
                  <a:gd name="T0" fmla="*/ 14 w 24"/>
                  <a:gd name="T1" fmla="*/ 0 h 31"/>
                  <a:gd name="T2" fmla="*/ 3 w 24"/>
                  <a:gd name="T3" fmla="*/ 5 h 31"/>
                  <a:gd name="T4" fmla="*/ 3 w 24"/>
                  <a:gd name="T5" fmla="*/ 0 h 31"/>
                  <a:gd name="T6" fmla="*/ 0 w 24"/>
                  <a:gd name="T7" fmla="*/ 0 h 31"/>
                  <a:gd name="T8" fmla="*/ 0 w 24"/>
                  <a:gd name="T9" fmla="*/ 31 h 31"/>
                  <a:gd name="T10" fmla="*/ 3 w 24"/>
                  <a:gd name="T11" fmla="*/ 31 h 31"/>
                  <a:gd name="T12" fmla="*/ 3 w 24"/>
                  <a:gd name="T13" fmla="*/ 8 h 31"/>
                  <a:gd name="T14" fmla="*/ 13 w 24"/>
                  <a:gd name="T15" fmla="*/ 3 h 31"/>
                  <a:gd name="T16" fmla="*/ 21 w 24"/>
                  <a:gd name="T17" fmla="*/ 10 h 31"/>
                  <a:gd name="T18" fmla="*/ 21 w 24"/>
                  <a:gd name="T19" fmla="*/ 31 h 31"/>
                  <a:gd name="T20" fmla="*/ 24 w 24"/>
                  <a:gd name="T21" fmla="*/ 31 h 31"/>
                  <a:gd name="T22" fmla="*/ 24 w 24"/>
                  <a:gd name="T23" fmla="*/ 10 h 31"/>
                  <a:gd name="T24" fmla="*/ 14 w 2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14" y="0"/>
                    </a:moveTo>
                    <a:cubicBezTo>
                      <a:pt x="10" y="0"/>
                      <a:pt x="5" y="2"/>
                      <a:pt x="3" y="5"/>
                    </a:cubicBezTo>
                    <a:cubicBezTo>
                      <a:pt x="3" y="0"/>
                      <a:pt x="3" y="0"/>
                      <a:pt x="3" y="0"/>
                    </a:cubicBezTo>
                    <a:cubicBezTo>
                      <a:pt x="0" y="0"/>
                      <a:pt x="0" y="0"/>
                      <a:pt x="0" y="0"/>
                    </a:cubicBezTo>
                    <a:cubicBezTo>
                      <a:pt x="0" y="31"/>
                      <a:pt x="0" y="31"/>
                      <a:pt x="0" y="31"/>
                    </a:cubicBezTo>
                    <a:cubicBezTo>
                      <a:pt x="3" y="31"/>
                      <a:pt x="3" y="31"/>
                      <a:pt x="3" y="31"/>
                    </a:cubicBezTo>
                    <a:cubicBezTo>
                      <a:pt x="3" y="8"/>
                      <a:pt x="3" y="8"/>
                      <a:pt x="3" y="8"/>
                    </a:cubicBezTo>
                    <a:cubicBezTo>
                      <a:pt x="5" y="5"/>
                      <a:pt x="9" y="3"/>
                      <a:pt x="13" y="3"/>
                    </a:cubicBezTo>
                    <a:cubicBezTo>
                      <a:pt x="18" y="3"/>
                      <a:pt x="21" y="4"/>
                      <a:pt x="21" y="10"/>
                    </a:cubicBezTo>
                    <a:cubicBezTo>
                      <a:pt x="21" y="31"/>
                      <a:pt x="21" y="31"/>
                      <a:pt x="21" y="31"/>
                    </a:cubicBezTo>
                    <a:cubicBezTo>
                      <a:pt x="24" y="31"/>
                      <a:pt x="24" y="31"/>
                      <a:pt x="24" y="31"/>
                    </a:cubicBezTo>
                    <a:cubicBezTo>
                      <a:pt x="24" y="10"/>
                      <a:pt x="24" y="10"/>
                      <a:pt x="24" y="10"/>
                    </a:cubicBezTo>
                    <a:cubicBezTo>
                      <a:pt x="24" y="3"/>
                      <a:pt x="20" y="0"/>
                      <a:pt x="1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49"/>
              <p:cNvSpPr>
                <a:spLocks noEditPoints="1"/>
              </p:cNvSpPr>
              <p:nvPr/>
            </p:nvSpPr>
            <p:spPr bwMode="auto">
              <a:xfrm>
                <a:off x="6894513" y="3535363"/>
                <a:ext cx="55563" cy="88900"/>
              </a:xfrm>
              <a:custGeom>
                <a:avLst/>
                <a:gdLst>
                  <a:gd name="T0" fmla="*/ 24 w 27"/>
                  <a:gd name="T1" fmla="*/ 0 h 44"/>
                  <a:gd name="T2" fmla="*/ 24 w 27"/>
                  <a:gd name="T3" fmla="*/ 5 h 44"/>
                  <a:gd name="T4" fmla="*/ 13 w 27"/>
                  <a:gd name="T5" fmla="*/ 0 h 44"/>
                  <a:gd name="T6" fmla="*/ 0 w 27"/>
                  <a:gd name="T7" fmla="*/ 16 h 44"/>
                  <a:gd name="T8" fmla="*/ 13 w 27"/>
                  <a:gd name="T9" fmla="*/ 32 h 44"/>
                  <a:gd name="T10" fmla="*/ 24 w 27"/>
                  <a:gd name="T11" fmla="*/ 26 h 44"/>
                  <a:gd name="T12" fmla="*/ 24 w 27"/>
                  <a:gd name="T13" fmla="*/ 31 h 44"/>
                  <a:gd name="T14" fmla="*/ 14 w 27"/>
                  <a:gd name="T15" fmla="*/ 41 h 44"/>
                  <a:gd name="T16" fmla="*/ 3 w 27"/>
                  <a:gd name="T17" fmla="*/ 36 h 44"/>
                  <a:gd name="T18" fmla="*/ 1 w 27"/>
                  <a:gd name="T19" fmla="*/ 39 h 44"/>
                  <a:gd name="T20" fmla="*/ 14 w 27"/>
                  <a:gd name="T21" fmla="*/ 44 h 44"/>
                  <a:gd name="T22" fmla="*/ 27 w 27"/>
                  <a:gd name="T23" fmla="*/ 31 h 44"/>
                  <a:gd name="T24" fmla="*/ 27 w 27"/>
                  <a:gd name="T25" fmla="*/ 0 h 44"/>
                  <a:gd name="T26" fmla="*/ 24 w 27"/>
                  <a:gd name="T27" fmla="*/ 0 h 44"/>
                  <a:gd name="T28" fmla="*/ 24 w 27"/>
                  <a:gd name="T29" fmla="*/ 23 h 44"/>
                  <a:gd name="T30" fmla="*/ 14 w 27"/>
                  <a:gd name="T31" fmla="*/ 29 h 44"/>
                  <a:gd name="T32" fmla="*/ 3 w 27"/>
                  <a:gd name="T33" fmla="*/ 16 h 44"/>
                  <a:gd name="T34" fmla="*/ 14 w 27"/>
                  <a:gd name="T35" fmla="*/ 3 h 44"/>
                  <a:gd name="T36" fmla="*/ 24 w 27"/>
                  <a:gd name="T37" fmla="*/ 8 h 44"/>
                  <a:gd name="T38" fmla="*/ 24 w 27"/>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44">
                    <a:moveTo>
                      <a:pt x="24" y="0"/>
                    </a:moveTo>
                    <a:cubicBezTo>
                      <a:pt x="24" y="5"/>
                      <a:pt x="24" y="5"/>
                      <a:pt x="24" y="5"/>
                    </a:cubicBezTo>
                    <a:cubicBezTo>
                      <a:pt x="22" y="2"/>
                      <a:pt x="18" y="0"/>
                      <a:pt x="13" y="0"/>
                    </a:cubicBezTo>
                    <a:cubicBezTo>
                      <a:pt x="5" y="0"/>
                      <a:pt x="0" y="6"/>
                      <a:pt x="0" y="16"/>
                    </a:cubicBezTo>
                    <a:cubicBezTo>
                      <a:pt x="0" y="26"/>
                      <a:pt x="5" y="32"/>
                      <a:pt x="13" y="32"/>
                    </a:cubicBezTo>
                    <a:cubicBezTo>
                      <a:pt x="18" y="32"/>
                      <a:pt x="22" y="29"/>
                      <a:pt x="24" y="26"/>
                    </a:cubicBezTo>
                    <a:cubicBezTo>
                      <a:pt x="24" y="31"/>
                      <a:pt x="24" y="31"/>
                      <a:pt x="24" y="31"/>
                    </a:cubicBezTo>
                    <a:cubicBezTo>
                      <a:pt x="24" y="38"/>
                      <a:pt x="19" y="41"/>
                      <a:pt x="14" y="41"/>
                    </a:cubicBezTo>
                    <a:cubicBezTo>
                      <a:pt x="9" y="41"/>
                      <a:pt x="6" y="40"/>
                      <a:pt x="3" y="36"/>
                    </a:cubicBezTo>
                    <a:cubicBezTo>
                      <a:pt x="1" y="39"/>
                      <a:pt x="1" y="39"/>
                      <a:pt x="1" y="39"/>
                    </a:cubicBezTo>
                    <a:cubicBezTo>
                      <a:pt x="5" y="43"/>
                      <a:pt x="8" y="44"/>
                      <a:pt x="14" y="44"/>
                    </a:cubicBezTo>
                    <a:cubicBezTo>
                      <a:pt x="21" y="44"/>
                      <a:pt x="27" y="40"/>
                      <a:pt x="27" y="31"/>
                    </a:cubicBezTo>
                    <a:cubicBezTo>
                      <a:pt x="27" y="0"/>
                      <a:pt x="27" y="0"/>
                      <a:pt x="27" y="0"/>
                    </a:cubicBezTo>
                    <a:lnTo>
                      <a:pt x="24" y="0"/>
                    </a:lnTo>
                    <a:close/>
                    <a:moveTo>
                      <a:pt x="24" y="23"/>
                    </a:moveTo>
                    <a:cubicBezTo>
                      <a:pt x="22" y="26"/>
                      <a:pt x="18" y="29"/>
                      <a:pt x="14" y="29"/>
                    </a:cubicBezTo>
                    <a:cubicBezTo>
                      <a:pt x="7" y="29"/>
                      <a:pt x="3" y="23"/>
                      <a:pt x="3" y="16"/>
                    </a:cubicBezTo>
                    <a:cubicBezTo>
                      <a:pt x="3" y="8"/>
                      <a:pt x="7" y="3"/>
                      <a:pt x="14" y="3"/>
                    </a:cubicBezTo>
                    <a:cubicBezTo>
                      <a:pt x="18" y="3"/>
                      <a:pt x="22" y="5"/>
                      <a:pt x="24" y="8"/>
                    </a:cubicBezTo>
                    <a:lnTo>
                      <a:pt x="24" y="2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182710" y="2263775"/>
              <a:ext cx="1189038" cy="1185863"/>
              <a:chOff x="6113463" y="2274888"/>
              <a:chExt cx="1189038" cy="1185863"/>
            </a:xfrm>
          </p:grpSpPr>
          <p:sp>
            <p:nvSpPr>
              <p:cNvPr id="41" name="Oval 50"/>
              <p:cNvSpPr>
                <a:spLocks noChangeArrowheads="1"/>
              </p:cNvSpPr>
              <p:nvPr/>
            </p:nvSpPr>
            <p:spPr bwMode="auto">
              <a:xfrm>
                <a:off x="6113463" y="2274888"/>
                <a:ext cx="1189038" cy="1185863"/>
              </a:xfrm>
              <a:prstGeom prst="ellipse">
                <a:avLst/>
              </a:prstGeom>
              <a:solidFill>
                <a:srgbClr val="FF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1"/>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2"/>
              <p:cNvSpPr/>
              <p:nvPr/>
            </p:nvSpPr>
            <p:spPr bwMode="auto">
              <a:xfrm>
                <a:off x="6307138" y="2576513"/>
                <a:ext cx="801688" cy="688975"/>
              </a:xfrm>
              <a:custGeom>
                <a:avLst/>
                <a:gdLst>
                  <a:gd name="T0" fmla="*/ 0 w 505"/>
                  <a:gd name="T1" fmla="*/ 94 h 434"/>
                  <a:gd name="T2" fmla="*/ 0 w 505"/>
                  <a:gd name="T3" fmla="*/ 342 h 434"/>
                  <a:gd name="T4" fmla="*/ 302 w 505"/>
                  <a:gd name="T5" fmla="*/ 342 h 434"/>
                  <a:gd name="T6" fmla="*/ 393 w 505"/>
                  <a:gd name="T7" fmla="*/ 434 h 434"/>
                  <a:gd name="T8" fmla="*/ 393 w 505"/>
                  <a:gd name="T9" fmla="*/ 342 h 434"/>
                  <a:gd name="T10" fmla="*/ 505 w 505"/>
                  <a:gd name="T11" fmla="*/ 342 h 434"/>
                  <a:gd name="T12" fmla="*/ 505 w 505"/>
                  <a:gd name="T13" fmla="*/ 0 h 434"/>
                  <a:gd name="T14" fmla="*/ 93 w 505"/>
                  <a:gd name="T15" fmla="*/ 0 h 434"/>
                  <a:gd name="T16" fmla="*/ 0 w 505"/>
                  <a:gd name="T17" fmla="*/ 9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434">
                    <a:moveTo>
                      <a:pt x="0" y="94"/>
                    </a:moveTo>
                    <a:lnTo>
                      <a:pt x="0" y="342"/>
                    </a:lnTo>
                    <a:lnTo>
                      <a:pt x="302" y="342"/>
                    </a:lnTo>
                    <a:lnTo>
                      <a:pt x="393" y="434"/>
                    </a:lnTo>
                    <a:lnTo>
                      <a:pt x="393" y="342"/>
                    </a:lnTo>
                    <a:lnTo>
                      <a:pt x="505" y="342"/>
                    </a:lnTo>
                    <a:lnTo>
                      <a:pt x="505" y="0"/>
                    </a:lnTo>
                    <a:lnTo>
                      <a:pt x="93" y="0"/>
                    </a:lnTo>
                    <a:lnTo>
                      <a:pt x="0"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3"/>
              <p:cNvSpPr/>
              <p:nvPr/>
            </p:nvSpPr>
            <p:spPr bwMode="auto">
              <a:xfrm>
                <a:off x="6307138" y="2649538"/>
                <a:ext cx="147638" cy="222250"/>
              </a:xfrm>
              <a:custGeom>
                <a:avLst/>
                <a:gdLst>
                  <a:gd name="T0" fmla="*/ 0 w 93"/>
                  <a:gd name="T1" fmla="*/ 140 h 140"/>
                  <a:gd name="T2" fmla="*/ 93 w 93"/>
                  <a:gd name="T3" fmla="*/ 48 h 140"/>
                  <a:gd name="T4" fmla="*/ 46 w 93"/>
                  <a:gd name="T5" fmla="*/ 0 h 140"/>
                  <a:gd name="T6" fmla="*/ 0 w 93"/>
                  <a:gd name="T7" fmla="*/ 48 h 140"/>
                  <a:gd name="T8" fmla="*/ 0 w 93"/>
                  <a:gd name="T9" fmla="*/ 140 h 140"/>
                </a:gdLst>
                <a:ahLst/>
                <a:cxnLst>
                  <a:cxn ang="0">
                    <a:pos x="T0" y="T1"/>
                  </a:cxn>
                  <a:cxn ang="0">
                    <a:pos x="T2" y="T3"/>
                  </a:cxn>
                  <a:cxn ang="0">
                    <a:pos x="T4" y="T5"/>
                  </a:cxn>
                  <a:cxn ang="0">
                    <a:pos x="T6" y="T7"/>
                  </a:cxn>
                  <a:cxn ang="0">
                    <a:pos x="T8" y="T9"/>
                  </a:cxn>
                </a:cxnLst>
                <a:rect l="0" t="0" r="r" b="b"/>
                <a:pathLst>
                  <a:path w="93" h="140">
                    <a:moveTo>
                      <a:pt x="0" y="140"/>
                    </a:moveTo>
                    <a:lnTo>
                      <a:pt x="93" y="48"/>
                    </a:lnTo>
                    <a:lnTo>
                      <a:pt x="46" y="0"/>
                    </a:lnTo>
                    <a:lnTo>
                      <a:pt x="0" y="48"/>
                    </a:lnTo>
                    <a:lnTo>
                      <a:pt x="0" y="14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4"/>
              <p:cNvSpPr/>
              <p:nvPr/>
            </p:nvSpPr>
            <p:spPr bwMode="auto">
              <a:xfrm>
                <a:off x="6307138" y="2576513"/>
                <a:ext cx="147638" cy="149225"/>
              </a:xfrm>
              <a:custGeom>
                <a:avLst/>
                <a:gdLst>
                  <a:gd name="T0" fmla="*/ 93 w 93"/>
                  <a:gd name="T1" fmla="*/ 94 h 94"/>
                  <a:gd name="T2" fmla="*/ 0 w 93"/>
                  <a:gd name="T3" fmla="*/ 94 h 94"/>
                  <a:gd name="T4" fmla="*/ 93 w 93"/>
                  <a:gd name="T5" fmla="*/ 0 h 94"/>
                  <a:gd name="T6" fmla="*/ 93 w 93"/>
                  <a:gd name="T7" fmla="*/ 94 h 94"/>
                </a:gdLst>
                <a:ahLst/>
                <a:cxnLst>
                  <a:cxn ang="0">
                    <a:pos x="T0" y="T1"/>
                  </a:cxn>
                  <a:cxn ang="0">
                    <a:pos x="T2" y="T3"/>
                  </a:cxn>
                  <a:cxn ang="0">
                    <a:pos x="T4" y="T5"/>
                  </a:cxn>
                  <a:cxn ang="0">
                    <a:pos x="T6" y="T7"/>
                  </a:cxn>
                </a:cxnLst>
                <a:rect l="0" t="0" r="r" b="b"/>
                <a:pathLst>
                  <a:path w="93" h="94">
                    <a:moveTo>
                      <a:pt x="93" y="94"/>
                    </a:moveTo>
                    <a:lnTo>
                      <a:pt x="0" y="94"/>
                    </a:lnTo>
                    <a:lnTo>
                      <a:pt x="93" y="0"/>
                    </a:lnTo>
                    <a:lnTo>
                      <a:pt x="93" y="94"/>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5"/>
              <p:cNvSpPr/>
              <p:nvPr/>
            </p:nvSpPr>
            <p:spPr bwMode="auto">
              <a:xfrm>
                <a:off x="6577013" y="2919413"/>
                <a:ext cx="277813" cy="7938"/>
              </a:xfrm>
              <a:custGeom>
                <a:avLst/>
                <a:gdLst>
                  <a:gd name="T0" fmla="*/ 134 w 136"/>
                  <a:gd name="T1" fmla="*/ 4 h 4"/>
                  <a:gd name="T2" fmla="*/ 2 w 136"/>
                  <a:gd name="T3" fmla="*/ 4 h 4"/>
                  <a:gd name="T4" fmla="*/ 0 w 136"/>
                  <a:gd name="T5" fmla="*/ 2 h 4"/>
                  <a:gd name="T6" fmla="*/ 2 w 136"/>
                  <a:gd name="T7" fmla="*/ 0 h 4"/>
                  <a:gd name="T8" fmla="*/ 134 w 136"/>
                  <a:gd name="T9" fmla="*/ 0 h 4"/>
                  <a:gd name="T10" fmla="*/ 136 w 136"/>
                  <a:gd name="T11" fmla="*/ 2 h 4"/>
                  <a:gd name="T12" fmla="*/ 134 w 1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6" h="4">
                    <a:moveTo>
                      <a:pt x="134" y="4"/>
                    </a:moveTo>
                    <a:cubicBezTo>
                      <a:pt x="2" y="4"/>
                      <a:pt x="2" y="4"/>
                      <a:pt x="2" y="4"/>
                    </a:cubicBezTo>
                    <a:cubicBezTo>
                      <a:pt x="1" y="4"/>
                      <a:pt x="0" y="3"/>
                      <a:pt x="0" y="2"/>
                    </a:cubicBezTo>
                    <a:cubicBezTo>
                      <a:pt x="0" y="1"/>
                      <a:pt x="1" y="0"/>
                      <a:pt x="2" y="0"/>
                    </a:cubicBezTo>
                    <a:cubicBezTo>
                      <a:pt x="134" y="0"/>
                      <a:pt x="134" y="0"/>
                      <a:pt x="134" y="0"/>
                    </a:cubicBezTo>
                    <a:cubicBezTo>
                      <a:pt x="135" y="0"/>
                      <a:pt x="136" y="1"/>
                      <a:pt x="136" y="2"/>
                    </a:cubicBezTo>
                    <a:cubicBezTo>
                      <a:pt x="136" y="3"/>
                      <a:pt x="135" y="4"/>
                      <a:pt x="134" y="4"/>
                    </a:cubicBezTo>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6"/>
              <p:cNvSpPr>
                <a:spLocks noEditPoints="1"/>
              </p:cNvSpPr>
              <p:nvPr/>
            </p:nvSpPr>
            <p:spPr bwMode="auto">
              <a:xfrm>
                <a:off x="6575425" y="2576513"/>
                <a:ext cx="533400" cy="350838"/>
              </a:xfrm>
              <a:custGeom>
                <a:avLst/>
                <a:gdLst>
                  <a:gd name="T0" fmla="*/ 4 w 261"/>
                  <a:gd name="T1" fmla="*/ 172 h 172"/>
                  <a:gd name="T2" fmla="*/ 3 w 261"/>
                  <a:gd name="T3" fmla="*/ 172 h 172"/>
                  <a:gd name="T4" fmla="*/ 4 w 261"/>
                  <a:gd name="T5" fmla="*/ 172 h 172"/>
                  <a:gd name="T6" fmla="*/ 4 w 261"/>
                  <a:gd name="T7" fmla="*/ 172 h 172"/>
                  <a:gd name="T8" fmla="*/ 261 w 261"/>
                  <a:gd name="T9" fmla="*/ 0 h 172"/>
                  <a:gd name="T10" fmla="*/ 144 w 261"/>
                  <a:gd name="T11" fmla="*/ 0 h 172"/>
                  <a:gd name="T12" fmla="*/ 54 w 261"/>
                  <a:gd name="T13" fmla="*/ 70 h 172"/>
                  <a:gd name="T14" fmla="*/ 47 w 261"/>
                  <a:gd name="T15" fmla="*/ 129 h 172"/>
                  <a:gd name="T16" fmla="*/ 1 w 261"/>
                  <a:gd name="T17" fmla="*/ 165 h 172"/>
                  <a:gd name="T18" fmla="*/ 0 w 261"/>
                  <a:gd name="T19" fmla="*/ 168 h 172"/>
                  <a:gd name="T20" fmla="*/ 1 w 261"/>
                  <a:gd name="T21" fmla="*/ 170 h 172"/>
                  <a:gd name="T22" fmla="*/ 2 w 261"/>
                  <a:gd name="T23" fmla="*/ 172 h 172"/>
                  <a:gd name="T24" fmla="*/ 1 w 261"/>
                  <a:gd name="T25" fmla="*/ 170 h 172"/>
                  <a:gd name="T26" fmla="*/ 3 w 261"/>
                  <a:gd name="T27" fmla="*/ 168 h 172"/>
                  <a:gd name="T28" fmla="*/ 10 w 261"/>
                  <a:gd name="T29" fmla="*/ 168 h 172"/>
                  <a:gd name="T30" fmla="*/ 52 w 261"/>
                  <a:gd name="T31" fmla="*/ 135 h 172"/>
                  <a:gd name="T32" fmla="*/ 111 w 261"/>
                  <a:gd name="T33" fmla="*/ 142 h 172"/>
                  <a:gd name="T34" fmla="*/ 261 w 261"/>
                  <a:gd name="T35" fmla="*/ 24 h 172"/>
                  <a:gd name="T36" fmla="*/ 261 w 261"/>
                  <a:gd name="T3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172">
                    <a:moveTo>
                      <a:pt x="4" y="172"/>
                    </a:moveTo>
                    <a:cubicBezTo>
                      <a:pt x="3" y="172"/>
                      <a:pt x="3" y="172"/>
                      <a:pt x="3" y="172"/>
                    </a:cubicBezTo>
                    <a:cubicBezTo>
                      <a:pt x="3" y="172"/>
                      <a:pt x="3" y="172"/>
                      <a:pt x="4" y="172"/>
                    </a:cubicBezTo>
                    <a:cubicBezTo>
                      <a:pt x="4" y="172"/>
                      <a:pt x="4" y="172"/>
                      <a:pt x="4" y="172"/>
                    </a:cubicBezTo>
                    <a:moveTo>
                      <a:pt x="261" y="0"/>
                    </a:moveTo>
                    <a:cubicBezTo>
                      <a:pt x="144" y="0"/>
                      <a:pt x="144" y="0"/>
                      <a:pt x="144" y="0"/>
                    </a:cubicBezTo>
                    <a:cubicBezTo>
                      <a:pt x="54" y="70"/>
                      <a:pt x="54" y="70"/>
                      <a:pt x="54" y="70"/>
                    </a:cubicBezTo>
                    <a:cubicBezTo>
                      <a:pt x="47" y="129"/>
                      <a:pt x="47" y="129"/>
                      <a:pt x="47" y="129"/>
                    </a:cubicBezTo>
                    <a:cubicBezTo>
                      <a:pt x="1" y="165"/>
                      <a:pt x="1" y="165"/>
                      <a:pt x="1" y="165"/>
                    </a:cubicBezTo>
                    <a:cubicBezTo>
                      <a:pt x="1" y="166"/>
                      <a:pt x="0" y="167"/>
                      <a:pt x="0" y="168"/>
                    </a:cubicBezTo>
                    <a:cubicBezTo>
                      <a:pt x="0" y="169"/>
                      <a:pt x="0" y="170"/>
                      <a:pt x="1" y="170"/>
                    </a:cubicBezTo>
                    <a:cubicBezTo>
                      <a:pt x="1" y="171"/>
                      <a:pt x="2" y="171"/>
                      <a:pt x="2" y="172"/>
                    </a:cubicBezTo>
                    <a:cubicBezTo>
                      <a:pt x="2" y="171"/>
                      <a:pt x="1" y="171"/>
                      <a:pt x="1" y="170"/>
                    </a:cubicBezTo>
                    <a:cubicBezTo>
                      <a:pt x="1" y="169"/>
                      <a:pt x="2" y="168"/>
                      <a:pt x="3" y="168"/>
                    </a:cubicBezTo>
                    <a:cubicBezTo>
                      <a:pt x="10" y="168"/>
                      <a:pt x="10" y="168"/>
                      <a:pt x="10" y="168"/>
                    </a:cubicBezTo>
                    <a:cubicBezTo>
                      <a:pt x="52" y="135"/>
                      <a:pt x="52" y="135"/>
                      <a:pt x="52" y="135"/>
                    </a:cubicBezTo>
                    <a:cubicBezTo>
                      <a:pt x="111" y="142"/>
                      <a:pt x="111" y="142"/>
                      <a:pt x="111" y="142"/>
                    </a:cubicBezTo>
                    <a:cubicBezTo>
                      <a:pt x="261" y="24"/>
                      <a:pt x="261" y="24"/>
                      <a:pt x="261" y="24"/>
                    </a:cubicBezTo>
                    <a:cubicBezTo>
                      <a:pt x="261" y="0"/>
                      <a:pt x="261" y="0"/>
                      <a:pt x="261"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7"/>
              <p:cNvSpPr/>
              <p:nvPr/>
            </p:nvSpPr>
            <p:spPr bwMode="auto">
              <a:xfrm>
                <a:off x="6577013" y="2919413"/>
                <a:ext cx="19050" cy="7938"/>
              </a:xfrm>
              <a:custGeom>
                <a:avLst/>
                <a:gdLst>
                  <a:gd name="T0" fmla="*/ 9 w 9"/>
                  <a:gd name="T1" fmla="*/ 0 h 4"/>
                  <a:gd name="T2" fmla="*/ 2 w 9"/>
                  <a:gd name="T3" fmla="*/ 0 h 4"/>
                  <a:gd name="T4" fmla="*/ 0 w 9"/>
                  <a:gd name="T5" fmla="*/ 2 h 4"/>
                  <a:gd name="T6" fmla="*/ 1 w 9"/>
                  <a:gd name="T7" fmla="*/ 4 h 4"/>
                  <a:gd name="T8" fmla="*/ 2 w 9"/>
                  <a:gd name="T9" fmla="*/ 4 h 4"/>
                  <a:gd name="T10" fmla="*/ 2 w 9"/>
                  <a:gd name="T11" fmla="*/ 4 h 4"/>
                  <a:gd name="T12" fmla="*/ 3 w 9"/>
                  <a:gd name="T13" fmla="*/ 4 h 4"/>
                  <a:gd name="T14" fmla="*/ 5 w 9"/>
                  <a:gd name="T15" fmla="*/ 3 h 4"/>
                  <a:gd name="T16" fmla="*/ 9 w 9"/>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0"/>
                    </a:moveTo>
                    <a:cubicBezTo>
                      <a:pt x="2" y="0"/>
                      <a:pt x="2" y="0"/>
                      <a:pt x="2" y="0"/>
                    </a:cubicBezTo>
                    <a:cubicBezTo>
                      <a:pt x="1" y="0"/>
                      <a:pt x="0" y="1"/>
                      <a:pt x="0" y="2"/>
                    </a:cubicBezTo>
                    <a:cubicBezTo>
                      <a:pt x="0" y="3"/>
                      <a:pt x="1" y="3"/>
                      <a:pt x="1" y="4"/>
                    </a:cubicBezTo>
                    <a:cubicBezTo>
                      <a:pt x="2" y="4"/>
                      <a:pt x="2" y="4"/>
                      <a:pt x="2" y="4"/>
                    </a:cubicBezTo>
                    <a:cubicBezTo>
                      <a:pt x="2" y="4"/>
                      <a:pt x="2" y="4"/>
                      <a:pt x="2" y="4"/>
                    </a:cubicBezTo>
                    <a:cubicBezTo>
                      <a:pt x="3" y="4"/>
                      <a:pt x="3" y="4"/>
                      <a:pt x="3" y="4"/>
                    </a:cubicBezTo>
                    <a:cubicBezTo>
                      <a:pt x="4" y="4"/>
                      <a:pt x="4" y="3"/>
                      <a:pt x="5" y="3"/>
                    </a:cubicBezTo>
                    <a:cubicBezTo>
                      <a:pt x="9" y="0"/>
                      <a:pt x="9" y="0"/>
                      <a:pt x="9" y="0"/>
                    </a:cubicBezTo>
                  </a:path>
                </a:pathLst>
              </a:custGeom>
              <a:solidFill>
                <a:srgbClr val="CE6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8"/>
              <p:cNvSpPr/>
              <p:nvPr/>
            </p:nvSpPr>
            <p:spPr bwMode="auto">
              <a:xfrm>
                <a:off x="6661150" y="2352675"/>
                <a:ext cx="487363" cy="487363"/>
              </a:xfrm>
              <a:custGeom>
                <a:avLst/>
                <a:gdLst>
                  <a:gd name="T0" fmla="*/ 221 w 238"/>
                  <a:gd name="T1" fmla="*/ 18 h 238"/>
                  <a:gd name="T2" fmla="*/ 156 w 238"/>
                  <a:gd name="T3" fmla="*/ 18 h 238"/>
                  <a:gd name="T4" fmla="*/ 89 w 238"/>
                  <a:gd name="T5" fmla="*/ 85 h 238"/>
                  <a:gd name="T6" fmla="*/ 89 w 238"/>
                  <a:gd name="T7" fmla="*/ 149 h 238"/>
                  <a:gd name="T8" fmla="*/ 80 w 238"/>
                  <a:gd name="T9" fmla="*/ 158 h 238"/>
                  <a:gd name="T10" fmla="*/ 80 w 238"/>
                  <a:gd name="T11" fmla="*/ 94 h 238"/>
                  <a:gd name="T12" fmla="*/ 0 w 238"/>
                  <a:gd name="T13" fmla="*/ 174 h 238"/>
                  <a:gd name="T14" fmla="*/ 0 w 238"/>
                  <a:gd name="T15" fmla="*/ 238 h 238"/>
                  <a:gd name="T16" fmla="*/ 64 w 238"/>
                  <a:gd name="T17" fmla="*/ 238 h 238"/>
                  <a:gd name="T18" fmla="*/ 221 w 238"/>
                  <a:gd name="T19" fmla="*/ 82 h 238"/>
                  <a:gd name="T20" fmla="*/ 221 w 238"/>
                  <a:gd name="T21" fmla="*/ 1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38">
                    <a:moveTo>
                      <a:pt x="221" y="18"/>
                    </a:moveTo>
                    <a:cubicBezTo>
                      <a:pt x="203" y="0"/>
                      <a:pt x="174" y="0"/>
                      <a:pt x="156" y="18"/>
                    </a:cubicBezTo>
                    <a:cubicBezTo>
                      <a:pt x="89" y="85"/>
                      <a:pt x="89" y="85"/>
                      <a:pt x="89" y="85"/>
                    </a:cubicBezTo>
                    <a:cubicBezTo>
                      <a:pt x="89" y="149"/>
                      <a:pt x="89" y="149"/>
                      <a:pt x="89" y="149"/>
                    </a:cubicBezTo>
                    <a:cubicBezTo>
                      <a:pt x="80" y="158"/>
                      <a:pt x="80" y="158"/>
                      <a:pt x="80" y="158"/>
                    </a:cubicBezTo>
                    <a:cubicBezTo>
                      <a:pt x="80" y="94"/>
                      <a:pt x="80" y="94"/>
                      <a:pt x="80" y="94"/>
                    </a:cubicBezTo>
                    <a:cubicBezTo>
                      <a:pt x="0" y="174"/>
                      <a:pt x="0" y="174"/>
                      <a:pt x="0" y="174"/>
                    </a:cubicBezTo>
                    <a:cubicBezTo>
                      <a:pt x="0" y="238"/>
                      <a:pt x="0" y="238"/>
                      <a:pt x="0" y="238"/>
                    </a:cubicBezTo>
                    <a:cubicBezTo>
                      <a:pt x="64" y="238"/>
                      <a:pt x="64" y="238"/>
                      <a:pt x="64" y="238"/>
                    </a:cubicBezTo>
                    <a:cubicBezTo>
                      <a:pt x="221" y="82"/>
                      <a:pt x="221" y="82"/>
                      <a:pt x="221" y="82"/>
                    </a:cubicBezTo>
                    <a:cubicBezTo>
                      <a:pt x="238" y="64"/>
                      <a:pt x="238" y="36"/>
                      <a:pt x="221" y="18"/>
                    </a:cubicBez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9"/>
              <p:cNvSpPr/>
              <p:nvPr/>
            </p:nvSpPr>
            <p:spPr bwMode="auto">
              <a:xfrm>
                <a:off x="6661150" y="2600325"/>
                <a:ext cx="107950" cy="239713"/>
              </a:xfrm>
              <a:custGeom>
                <a:avLst/>
                <a:gdLst>
                  <a:gd name="T0" fmla="*/ 68 w 68"/>
                  <a:gd name="T1" fmla="*/ 0 h 151"/>
                  <a:gd name="T2" fmla="*/ 0 w 68"/>
                  <a:gd name="T3" fmla="*/ 68 h 151"/>
                  <a:gd name="T4" fmla="*/ 0 w 68"/>
                  <a:gd name="T5" fmla="*/ 151 h 151"/>
                  <a:gd name="T6" fmla="*/ 68 w 68"/>
                  <a:gd name="T7" fmla="*/ 84 h 151"/>
                  <a:gd name="T8" fmla="*/ 68 w 68"/>
                  <a:gd name="T9" fmla="*/ 0 h 151"/>
                </a:gdLst>
                <a:ahLst/>
                <a:cxnLst>
                  <a:cxn ang="0">
                    <a:pos x="T0" y="T1"/>
                  </a:cxn>
                  <a:cxn ang="0">
                    <a:pos x="T2" y="T3"/>
                  </a:cxn>
                  <a:cxn ang="0">
                    <a:pos x="T4" y="T5"/>
                  </a:cxn>
                  <a:cxn ang="0">
                    <a:pos x="T6" y="T7"/>
                  </a:cxn>
                  <a:cxn ang="0">
                    <a:pos x="T8" y="T9"/>
                  </a:cxn>
                </a:cxnLst>
                <a:rect l="0" t="0" r="r" b="b"/>
                <a:pathLst>
                  <a:path w="68" h="151">
                    <a:moveTo>
                      <a:pt x="68" y="0"/>
                    </a:moveTo>
                    <a:lnTo>
                      <a:pt x="0" y="68"/>
                    </a:lnTo>
                    <a:lnTo>
                      <a:pt x="0" y="151"/>
                    </a:lnTo>
                    <a:lnTo>
                      <a:pt x="68" y="84"/>
                    </a:lnTo>
                    <a:lnTo>
                      <a:pt x="68"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
              <p:cNvSpPr/>
              <p:nvPr/>
            </p:nvSpPr>
            <p:spPr bwMode="auto">
              <a:xfrm>
                <a:off x="6886575" y="2570163"/>
                <a:ext cx="177800" cy="44450"/>
              </a:xfrm>
              <a:custGeom>
                <a:avLst/>
                <a:gdLst>
                  <a:gd name="T0" fmla="*/ 112 w 112"/>
                  <a:gd name="T1" fmla="*/ 0 h 28"/>
                  <a:gd name="T2" fmla="*/ 84 w 112"/>
                  <a:gd name="T3" fmla="*/ 28 h 28"/>
                  <a:gd name="T4" fmla="*/ 0 w 112"/>
                  <a:gd name="T5" fmla="*/ 28 h 28"/>
                  <a:gd name="T6" fmla="*/ 28 w 112"/>
                  <a:gd name="T7" fmla="*/ 0 h 28"/>
                  <a:gd name="T8" fmla="*/ 112 w 112"/>
                  <a:gd name="T9" fmla="*/ 0 h 28"/>
                </a:gdLst>
                <a:ahLst/>
                <a:cxnLst>
                  <a:cxn ang="0">
                    <a:pos x="T0" y="T1"/>
                  </a:cxn>
                  <a:cxn ang="0">
                    <a:pos x="T2" y="T3"/>
                  </a:cxn>
                  <a:cxn ang="0">
                    <a:pos x="T4" y="T5"/>
                  </a:cxn>
                  <a:cxn ang="0">
                    <a:pos x="T6" y="T7"/>
                  </a:cxn>
                  <a:cxn ang="0">
                    <a:pos x="T8" y="T9"/>
                  </a:cxn>
                </a:cxnLst>
                <a:rect l="0" t="0" r="r" b="b"/>
                <a:pathLst>
                  <a:path w="112" h="28">
                    <a:moveTo>
                      <a:pt x="112" y="0"/>
                    </a:moveTo>
                    <a:lnTo>
                      <a:pt x="84" y="28"/>
                    </a:lnTo>
                    <a:lnTo>
                      <a:pt x="0" y="28"/>
                    </a:lnTo>
                    <a:lnTo>
                      <a:pt x="28" y="0"/>
                    </a:lnTo>
                    <a:lnTo>
                      <a:pt x="112"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1"/>
              <p:cNvSpPr/>
              <p:nvPr/>
            </p:nvSpPr>
            <p:spPr bwMode="auto">
              <a:xfrm>
                <a:off x="6800850" y="2686050"/>
                <a:ext cx="144463" cy="14288"/>
              </a:xfrm>
              <a:custGeom>
                <a:avLst/>
                <a:gdLst>
                  <a:gd name="T0" fmla="*/ 91 w 91"/>
                  <a:gd name="T1" fmla="*/ 0 h 9"/>
                  <a:gd name="T2" fmla="*/ 83 w 91"/>
                  <a:gd name="T3" fmla="*/ 9 h 9"/>
                  <a:gd name="T4" fmla="*/ 0 w 91"/>
                  <a:gd name="T5" fmla="*/ 9 h 9"/>
                  <a:gd name="T6" fmla="*/ 9 w 91"/>
                  <a:gd name="T7" fmla="*/ 0 h 9"/>
                  <a:gd name="T8" fmla="*/ 91 w 91"/>
                  <a:gd name="T9" fmla="*/ 0 h 9"/>
                </a:gdLst>
                <a:ahLst/>
                <a:cxnLst>
                  <a:cxn ang="0">
                    <a:pos x="T0" y="T1"/>
                  </a:cxn>
                  <a:cxn ang="0">
                    <a:pos x="T2" y="T3"/>
                  </a:cxn>
                  <a:cxn ang="0">
                    <a:pos x="T4" y="T5"/>
                  </a:cxn>
                  <a:cxn ang="0">
                    <a:pos x="T6" y="T7"/>
                  </a:cxn>
                  <a:cxn ang="0">
                    <a:pos x="T8" y="T9"/>
                  </a:cxn>
                </a:cxnLst>
                <a:rect l="0" t="0" r="r" b="b"/>
                <a:pathLst>
                  <a:path w="91" h="9">
                    <a:moveTo>
                      <a:pt x="91" y="0"/>
                    </a:moveTo>
                    <a:lnTo>
                      <a:pt x="83" y="9"/>
                    </a:lnTo>
                    <a:lnTo>
                      <a:pt x="0" y="9"/>
                    </a:lnTo>
                    <a:lnTo>
                      <a:pt x="9" y="0"/>
                    </a:lnTo>
                    <a:lnTo>
                      <a:pt x="91" y="0"/>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2"/>
              <p:cNvSpPr/>
              <p:nvPr/>
            </p:nvSpPr>
            <p:spPr bwMode="auto">
              <a:xfrm>
                <a:off x="6980238" y="2352675"/>
                <a:ext cx="168275" cy="168275"/>
              </a:xfrm>
              <a:custGeom>
                <a:avLst/>
                <a:gdLst>
                  <a:gd name="T0" fmla="*/ 65 w 82"/>
                  <a:gd name="T1" fmla="*/ 18 h 82"/>
                  <a:gd name="T2" fmla="*/ 0 w 82"/>
                  <a:gd name="T3" fmla="*/ 18 h 82"/>
                  <a:gd name="T4" fmla="*/ 0 w 82"/>
                  <a:gd name="T5" fmla="*/ 82 h 82"/>
                  <a:gd name="T6" fmla="*/ 65 w 82"/>
                  <a:gd name="T7" fmla="*/ 82 h 82"/>
                  <a:gd name="T8" fmla="*/ 65 w 82"/>
                  <a:gd name="T9" fmla="*/ 18 h 82"/>
                </a:gdLst>
                <a:ahLst/>
                <a:cxnLst>
                  <a:cxn ang="0">
                    <a:pos x="T0" y="T1"/>
                  </a:cxn>
                  <a:cxn ang="0">
                    <a:pos x="T2" y="T3"/>
                  </a:cxn>
                  <a:cxn ang="0">
                    <a:pos x="T4" y="T5"/>
                  </a:cxn>
                  <a:cxn ang="0">
                    <a:pos x="T6" y="T7"/>
                  </a:cxn>
                  <a:cxn ang="0">
                    <a:pos x="T8" y="T9"/>
                  </a:cxn>
                </a:cxnLst>
                <a:rect l="0" t="0" r="r" b="b"/>
                <a:pathLst>
                  <a:path w="82" h="82">
                    <a:moveTo>
                      <a:pt x="65" y="18"/>
                    </a:moveTo>
                    <a:cubicBezTo>
                      <a:pt x="47" y="0"/>
                      <a:pt x="18" y="0"/>
                      <a:pt x="0" y="18"/>
                    </a:cubicBezTo>
                    <a:cubicBezTo>
                      <a:pt x="0" y="82"/>
                      <a:pt x="0" y="82"/>
                      <a:pt x="0" y="82"/>
                    </a:cubicBezTo>
                    <a:cubicBezTo>
                      <a:pt x="65" y="82"/>
                      <a:pt x="65" y="82"/>
                      <a:pt x="65" y="82"/>
                    </a:cubicBezTo>
                    <a:cubicBezTo>
                      <a:pt x="82" y="64"/>
                      <a:pt x="82" y="36"/>
                      <a:pt x="65" y="18"/>
                    </a:cubicBez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3"/>
              <p:cNvSpPr/>
              <p:nvPr/>
            </p:nvSpPr>
            <p:spPr bwMode="auto">
              <a:xfrm>
                <a:off x="6575425" y="2508250"/>
                <a:ext cx="417513" cy="419100"/>
              </a:xfrm>
              <a:custGeom>
                <a:avLst/>
                <a:gdLst>
                  <a:gd name="T0" fmla="*/ 204 w 204"/>
                  <a:gd name="T1" fmla="*/ 4 h 205"/>
                  <a:gd name="T2" fmla="*/ 203 w 204"/>
                  <a:gd name="T3" fmla="*/ 1 h 205"/>
                  <a:gd name="T4" fmla="*/ 201 w 204"/>
                  <a:gd name="T5" fmla="*/ 0 h 205"/>
                  <a:gd name="T6" fmla="*/ 198 w 204"/>
                  <a:gd name="T7" fmla="*/ 1 h 205"/>
                  <a:gd name="T8" fmla="*/ 1 w 204"/>
                  <a:gd name="T9" fmla="*/ 199 h 205"/>
                  <a:gd name="T10" fmla="*/ 0 w 204"/>
                  <a:gd name="T11" fmla="*/ 201 h 205"/>
                  <a:gd name="T12" fmla="*/ 1 w 204"/>
                  <a:gd name="T13" fmla="*/ 204 h 205"/>
                  <a:gd name="T14" fmla="*/ 3 w 204"/>
                  <a:gd name="T15" fmla="*/ 205 h 205"/>
                  <a:gd name="T16" fmla="*/ 6 w 204"/>
                  <a:gd name="T17" fmla="*/ 204 h 205"/>
                  <a:gd name="T18" fmla="*/ 203 w 204"/>
                  <a:gd name="T19" fmla="*/ 6 h 205"/>
                  <a:gd name="T20" fmla="*/ 204 w 204"/>
                  <a:gd name="T21" fmla="*/ 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05">
                    <a:moveTo>
                      <a:pt x="204" y="4"/>
                    </a:moveTo>
                    <a:cubicBezTo>
                      <a:pt x="204" y="3"/>
                      <a:pt x="204" y="2"/>
                      <a:pt x="203" y="1"/>
                    </a:cubicBezTo>
                    <a:cubicBezTo>
                      <a:pt x="203" y="0"/>
                      <a:pt x="202" y="0"/>
                      <a:pt x="201" y="0"/>
                    </a:cubicBezTo>
                    <a:cubicBezTo>
                      <a:pt x="200" y="0"/>
                      <a:pt x="199" y="0"/>
                      <a:pt x="198" y="1"/>
                    </a:cubicBezTo>
                    <a:cubicBezTo>
                      <a:pt x="1" y="199"/>
                      <a:pt x="1" y="199"/>
                      <a:pt x="1" y="199"/>
                    </a:cubicBezTo>
                    <a:cubicBezTo>
                      <a:pt x="0" y="199"/>
                      <a:pt x="0" y="200"/>
                      <a:pt x="0" y="201"/>
                    </a:cubicBezTo>
                    <a:cubicBezTo>
                      <a:pt x="0" y="202"/>
                      <a:pt x="0" y="203"/>
                      <a:pt x="1" y="204"/>
                    </a:cubicBezTo>
                    <a:cubicBezTo>
                      <a:pt x="1" y="204"/>
                      <a:pt x="2" y="205"/>
                      <a:pt x="3" y="205"/>
                    </a:cubicBezTo>
                    <a:cubicBezTo>
                      <a:pt x="4" y="205"/>
                      <a:pt x="5" y="204"/>
                      <a:pt x="6" y="204"/>
                    </a:cubicBezTo>
                    <a:cubicBezTo>
                      <a:pt x="203" y="6"/>
                      <a:pt x="203" y="6"/>
                      <a:pt x="203" y="6"/>
                    </a:cubicBezTo>
                    <a:cubicBezTo>
                      <a:pt x="204" y="6"/>
                      <a:pt x="204" y="5"/>
                      <a:pt x="204" y="4"/>
                    </a:cubicBez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4" name="组合 63"/>
          <p:cNvGrpSpPr/>
          <p:nvPr/>
        </p:nvGrpSpPr>
        <p:grpSpPr>
          <a:xfrm>
            <a:off x="9551987" y="1683022"/>
            <a:ext cx="1223963" cy="1366838"/>
            <a:chOff x="9693755" y="2219214"/>
            <a:chExt cx="1223963" cy="1366838"/>
          </a:xfrm>
        </p:grpSpPr>
        <p:grpSp>
          <p:nvGrpSpPr>
            <p:cNvPr id="65" name="组合 64"/>
            <p:cNvGrpSpPr/>
            <p:nvPr/>
          </p:nvGrpSpPr>
          <p:grpSpPr>
            <a:xfrm>
              <a:off x="9982680" y="3493977"/>
              <a:ext cx="646112" cy="92075"/>
              <a:chOff x="9982201" y="3554413"/>
              <a:chExt cx="646112" cy="92075"/>
            </a:xfrm>
          </p:grpSpPr>
          <p:sp>
            <p:nvSpPr>
              <p:cNvPr id="80" name="Freeform 303"/>
              <p:cNvSpPr/>
              <p:nvPr/>
            </p:nvSpPr>
            <p:spPr bwMode="auto">
              <a:xfrm>
                <a:off x="9982201" y="3556000"/>
                <a:ext cx="84138" cy="88900"/>
              </a:xfrm>
              <a:custGeom>
                <a:avLst/>
                <a:gdLst>
                  <a:gd name="T0" fmla="*/ 26 w 53"/>
                  <a:gd name="T1" fmla="*/ 47 h 56"/>
                  <a:gd name="T2" fmla="*/ 7 w 53"/>
                  <a:gd name="T3" fmla="*/ 0 h 56"/>
                  <a:gd name="T4" fmla="*/ 0 w 53"/>
                  <a:gd name="T5" fmla="*/ 0 h 56"/>
                  <a:gd name="T6" fmla="*/ 0 w 53"/>
                  <a:gd name="T7" fmla="*/ 56 h 56"/>
                  <a:gd name="T8" fmla="*/ 4 w 53"/>
                  <a:gd name="T9" fmla="*/ 56 h 56"/>
                  <a:gd name="T10" fmla="*/ 4 w 53"/>
                  <a:gd name="T11" fmla="*/ 5 h 56"/>
                  <a:gd name="T12" fmla="*/ 25 w 53"/>
                  <a:gd name="T13" fmla="*/ 56 h 56"/>
                  <a:gd name="T14" fmla="*/ 26 w 53"/>
                  <a:gd name="T15" fmla="*/ 56 h 56"/>
                  <a:gd name="T16" fmla="*/ 48 w 53"/>
                  <a:gd name="T17" fmla="*/ 5 h 56"/>
                  <a:gd name="T18" fmla="*/ 48 w 53"/>
                  <a:gd name="T19" fmla="*/ 56 h 56"/>
                  <a:gd name="T20" fmla="*/ 53 w 53"/>
                  <a:gd name="T21" fmla="*/ 56 h 56"/>
                  <a:gd name="T22" fmla="*/ 53 w 53"/>
                  <a:gd name="T23" fmla="*/ 0 h 56"/>
                  <a:gd name="T24" fmla="*/ 45 w 53"/>
                  <a:gd name="T25" fmla="*/ 0 h 56"/>
                  <a:gd name="T26" fmla="*/ 26 w 53"/>
                  <a:gd name="T2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6">
                    <a:moveTo>
                      <a:pt x="26" y="47"/>
                    </a:moveTo>
                    <a:lnTo>
                      <a:pt x="7" y="0"/>
                    </a:lnTo>
                    <a:lnTo>
                      <a:pt x="0" y="0"/>
                    </a:lnTo>
                    <a:lnTo>
                      <a:pt x="0" y="56"/>
                    </a:lnTo>
                    <a:lnTo>
                      <a:pt x="4" y="56"/>
                    </a:lnTo>
                    <a:lnTo>
                      <a:pt x="4" y="5"/>
                    </a:lnTo>
                    <a:lnTo>
                      <a:pt x="25" y="56"/>
                    </a:lnTo>
                    <a:lnTo>
                      <a:pt x="26" y="56"/>
                    </a:lnTo>
                    <a:lnTo>
                      <a:pt x="48" y="5"/>
                    </a:lnTo>
                    <a:lnTo>
                      <a:pt x="48" y="56"/>
                    </a:lnTo>
                    <a:lnTo>
                      <a:pt x="53" y="56"/>
                    </a:lnTo>
                    <a:lnTo>
                      <a:pt x="53" y="0"/>
                    </a:lnTo>
                    <a:lnTo>
                      <a:pt x="45" y="0"/>
                    </a:lnTo>
                    <a:lnTo>
                      <a:pt x="26" y="4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1" name="Freeform 304"/>
              <p:cNvSpPr>
                <a:spLocks noEditPoints="1"/>
              </p:cNvSpPr>
              <p:nvPr/>
            </p:nvSpPr>
            <p:spPr bwMode="auto">
              <a:xfrm>
                <a:off x="10083801" y="3579813"/>
                <a:ext cx="52388" cy="66675"/>
              </a:xfrm>
              <a:custGeom>
                <a:avLst/>
                <a:gdLst>
                  <a:gd name="T0" fmla="*/ 14 w 25"/>
                  <a:gd name="T1" fmla="*/ 0 h 32"/>
                  <a:gd name="T2" fmla="*/ 2 w 25"/>
                  <a:gd name="T3" fmla="*/ 5 h 32"/>
                  <a:gd name="T4" fmla="*/ 4 w 25"/>
                  <a:gd name="T5" fmla="*/ 7 h 32"/>
                  <a:gd name="T6" fmla="*/ 13 w 25"/>
                  <a:gd name="T7" fmla="*/ 2 h 32"/>
                  <a:gd name="T8" fmla="*/ 22 w 25"/>
                  <a:gd name="T9" fmla="*/ 10 h 32"/>
                  <a:gd name="T10" fmla="*/ 22 w 25"/>
                  <a:gd name="T11" fmla="*/ 16 h 32"/>
                  <a:gd name="T12" fmla="*/ 11 w 25"/>
                  <a:gd name="T13" fmla="*/ 11 h 32"/>
                  <a:gd name="T14" fmla="*/ 0 w 25"/>
                  <a:gd name="T15" fmla="*/ 22 h 32"/>
                  <a:gd name="T16" fmla="*/ 11 w 25"/>
                  <a:gd name="T17" fmla="*/ 32 h 32"/>
                  <a:gd name="T18" fmla="*/ 22 w 25"/>
                  <a:gd name="T19" fmla="*/ 28 h 32"/>
                  <a:gd name="T20" fmla="*/ 22 w 25"/>
                  <a:gd name="T21" fmla="*/ 31 h 32"/>
                  <a:gd name="T22" fmla="*/ 25 w 25"/>
                  <a:gd name="T23" fmla="*/ 31 h 32"/>
                  <a:gd name="T24" fmla="*/ 25 w 25"/>
                  <a:gd name="T25" fmla="*/ 9 h 32"/>
                  <a:gd name="T26" fmla="*/ 14 w 25"/>
                  <a:gd name="T27" fmla="*/ 0 h 32"/>
                  <a:gd name="T28" fmla="*/ 22 w 25"/>
                  <a:gd name="T29" fmla="*/ 25 h 32"/>
                  <a:gd name="T30" fmla="*/ 12 w 25"/>
                  <a:gd name="T31" fmla="*/ 29 h 32"/>
                  <a:gd name="T32" fmla="*/ 4 w 25"/>
                  <a:gd name="T33" fmla="*/ 22 h 32"/>
                  <a:gd name="T34" fmla="*/ 12 w 25"/>
                  <a:gd name="T35" fmla="*/ 14 h 32"/>
                  <a:gd name="T36" fmla="*/ 22 w 25"/>
                  <a:gd name="T37" fmla="*/ 18 h 32"/>
                  <a:gd name="T38" fmla="*/ 22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9" y="0"/>
                      <a:pt x="5" y="1"/>
                      <a:pt x="2" y="5"/>
                    </a:cubicBezTo>
                    <a:cubicBezTo>
                      <a:pt x="4" y="7"/>
                      <a:pt x="4" y="7"/>
                      <a:pt x="4" y="7"/>
                    </a:cubicBezTo>
                    <a:cubicBezTo>
                      <a:pt x="6" y="4"/>
                      <a:pt x="9" y="2"/>
                      <a:pt x="13" y="2"/>
                    </a:cubicBezTo>
                    <a:cubicBezTo>
                      <a:pt x="18" y="2"/>
                      <a:pt x="22" y="5"/>
                      <a:pt x="22" y="10"/>
                    </a:cubicBezTo>
                    <a:cubicBezTo>
                      <a:pt x="22" y="16"/>
                      <a:pt x="22" y="16"/>
                      <a:pt x="22" y="16"/>
                    </a:cubicBezTo>
                    <a:cubicBezTo>
                      <a:pt x="19" y="13"/>
                      <a:pt x="15" y="11"/>
                      <a:pt x="11" y="11"/>
                    </a:cubicBezTo>
                    <a:cubicBezTo>
                      <a:pt x="6" y="11"/>
                      <a:pt x="0" y="15"/>
                      <a:pt x="0" y="22"/>
                    </a:cubicBezTo>
                    <a:cubicBezTo>
                      <a:pt x="0" y="28"/>
                      <a:pt x="6" y="32"/>
                      <a:pt x="11" y="32"/>
                    </a:cubicBezTo>
                    <a:cubicBezTo>
                      <a:pt x="15" y="32"/>
                      <a:pt x="19" y="31"/>
                      <a:pt x="22" y="28"/>
                    </a:cubicBezTo>
                    <a:cubicBezTo>
                      <a:pt x="22" y="31"/>
                      <a:pt x="22" y="31"/>
                      <a:pt x="22" y="31"/>
                    </a:cubicBezTo>
                    <a:cubicBezTo>
                      <a:pt x="25" y="31"/>
                      <a:pt x="25" y="31"/>
                      <a:pt x="25" y="31"/>
                    </a:cubicBezTo>
                    <a:cubicBezTo>
                      <a:pt x="25" y="9"/>
                      <a:pt x="25" y="9"/>
                      <a:pt x="25" y="9"/>
                    </a:cubicBezTo>
                    <a:cubicBezTo>
                      <a:pt x="25" y="3"/>
                      <a:pt x="20" y="0"/>
                      <a:pt x="14" y="0"/>
                    </a:cubicBezTo>
                    <a:close/>
                    <a:moveTo>
                      <a:pt x="22" y="25"/>
                    </a:moveTo>
                    <a:cubicBezTo>
                      <a:pt x="19" y="28"/>
                      <a:pt x="16" y="29"/>
                      <a:pt x="12" y="29"/>
                    </a:cubicBezTo>
                    <a:cubicBezTo>
                      <a:pt x="7" y="29"/>
                      <a:pt x="4" y="26"/>
                      <a:pt x="4" y="22"/>
                    </a:cubicBezTo>
                    <a:cubicBezTo>
                      <a:pt x="4" y="17"/>
                      <a:pt x="7" y="14"/>
                      <a:pt x="12" y="14"/>
                    </a:cubicBezTo>
                    <a:cubicBezTo>
                      <a:pt x="16" y="14"/>
                      <a:pt x="19" y="15"/>
                      <a:pt x="22" y="18"/>
                    </a:cubicBezTo>
                    <a:lnTo>
                      <a:pt x="22"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2" name="Freeform 305"/>
              <p:cNvSpPr/>
              <p:nvPr/>
            </p:nvSpPr>
            <p:spPr bwMode="auto">
              <a:xfrm>
                <a:off x="10156826" y="3556000"/>
                <a:ext cx="55563" cy="88900"/>
              </a:xfrm>
              <a:custGeom>
                <a:avLst/>
                <a:gdLst>
                  <a:gd name="T0" fmla="*/ 29 w 35"/>
                  <a:gd name="T1" fmla="*/ 15 h 56"/>
                  <a:gd name="T2" fmla="*/ 6 w 35"/>
                  <a:gd name="T3" fmla="*/ 39 h 56"/>
                  <a:gd name="T4" fmla="*/ 6 w 35"/>
                  <a:gd name="T5" fmla="*/ 0 h 56"/>
                  <a:gd name="T6" fmla="*/ 0 w 35"/>
                  <a:gd name="T7" fmla="*/ 0 h 56"/>
                  <a:gd name="T8" fmla="*/ 0 w 35"/>
                  <a:gd name="T9" fmla="*/ 56 h 56"/>
                  <a:gd name="T10" fmla="*/ 6 w 35"/>
                  <a:gd name="T11" fmla="*/ 56 h 56"/>
                  <a:gd name="T12" fmla="*/ 6 w 35"/>
                  <a:gd name="T13" fmla="*/ 44 h 56"/>
                  <a:gd name="T14" fmla="*/ 12 w 35"/>
                  <a:gd name="T15" fmla="*/ 37 h 56"/>
                  <a:gd name="T16" fmla="*/ 29 w 35"/>
                  <a:gd name="T17" fmla="*/ 56 h 56"/>
                  <a:gd name="T18" fmla="*/ 35 w 35"/>
                  <a:gd name="T19" fmla="*/ 56 h 56"/>
                  <a:gd name="T20" fmla="*/ 16 w 35"/>
                  <a:gd name="T21" fmla="*/ 33 h 56"/>
                  <a:gd name="T22" fmla="*/ 35 w 35"/>
                  <a:gd name="T23" fmla="*/ 15 h 56"/>
                  <a:gd name="T24" fmla="*/ 29 w 35"/>
                  <a:gd name="T25"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56">
                    <a:moveTo>
                      <a:pt x="29" y="15"/>
                    </a:moveTo>
                    <a:lnTo>
                      <a:pt x="6" y="39"/>
                    </a:lnTo>
                    <a:lnTo>
                      <a:pt x="6" y="0"/>
                    </a:lnTo>
                    <a:lnTo>
                      <a:pt x="0" y="0"/>
                    </a:lnTo>
                    <a:lnTo>
                      <a:pt x="0" y="56"/>
                    </a:lnTo>
                    <a:lnTo>
                      <a:pt x="6" y="56"/>
                    </a:lnTo>
                    <a:lnTo>
                      <a:pt x="6" y="44"/>
                    </a:lnTo>
                    <a:lnTo>
                      <a:pt x="12" y="37"/>
                    </a:lnTo>
                    <a:lnTo>
                      <a:pt x="29" y="56"/>
                    </a:lnTo>
                    <a:lnTo>
                      <a:pt x="35" y="56"/>
                    </a:lnTo>
                    <a:lnTo>
                      <a:pt x="16" y="33"/>
                    </a:lnTo>
                    <a:lnTo>
                      <a:pt x="35" y="15"/>
                    </a:lnTo>
                    <a:lnTo>
                      <a:pt x="29" y="1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3" name="Freeform 306"/>
              <p:cNvSpPr>
                <a:spLocks noEditPoints="1"/>
              </p:cNvSpPr>
              <p:nvPr/>
            </p:nvSpPr>
            <p:spPr bwMode="auto">
              <a:xfrm>
                <a:off x="10221913" y="3579813"/>
                <a:ext cx="61913" cy="66675"/>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5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5"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4" name="Freeform 307"/>
              <p:cNvSpPr>
                <a:spLocks noEditPoints="1"/>
              </p:cNvSpPr>
              <p:nvPr/>
            </p:nvSpPr>
            <p:spPr bwMode="auto">
              <a:xfrm>
                <a:off x="10334626" y="3579813"/>
                <a:ext cx="50800" cy="66675"/>
              </a:xfrm>
              <a:custGeom>
                <a:avLst/>
                <a:gdLst>
                  <a:gd name="T0" fmla="*/ 13 w 24"/>
                  <a:gd name="T1" fmla="*/ 0 h 32"/>
                  <a:gd name="T2" fmla="*/ 1 w 24"/>
                  <a:gd name="T3" fmla="*/ 5 h 32"/>
                  <a:gd name="T4" fmla="*/ 3 w 24"/>
                  <a:gd name="T5" fmla="*/ 7 h 32"/>
                  <a:gd name="T6" fmla="*/ 13 w 24"/>
                  <a:gd name="T7" fmla="*/ 2 h 32"/>
                  <a:gd name="T8" fmla="*/ 21 w 24"/>
                  <a:gd name="T9" fmla="*/ 10 h 32"/>
                  <a:gd name="T10" fmla="*/ 21 w 24"/>
                  <a:gd name="T11" fmla="*/ 16 h 32"/>
                  <a:gd name="T12" fmla="*/ 11 w 24"/>
                  <a:gd name="T13" fmla="*/ 11 h 32"/>
                  <a:gd name="T14" fmla="*/ 0 w 24"/>
                  <a:gd name="T15" fmla="*/ 22 h 32"/>
                  <a:gd name="T16" fmla="*/ 11 w 24"/>
                  <a:gd name="T17" fmla="*/ 32 h 32"/>
                  <a:gd name="T18" fmla="*/ 21 w 24"/>
                  <a:gd name="T19" fmla="*/ 28 h 32"/>
                  <a:gd name="T20" fmla="*/ 21 w 24"/>
                  <a:gd name="T21" fmla="*/ 31 h 32"/>
                  <a:gd name="T22" fmla="*/ 24 w 24"/>
                  <a:gd name="T23" fmla="*/ 31 h 32"/>
                  <a:gd name="T24" fmla="*/ 24 w 24"/>
                  <a:gd name="T25" fmla="*/ 9 h 32"/>
                  <a:gd name="T26" fmla="*/ 13 w 24"/>
                  <a:gd name="T27" fmla="*/ 0 h 32"/>
                  <a:gd name="T28" fmla="*/ 21 w 24"/>
                  <a:gd name="T29" fmla="*/ 25 h 32"/>
                  <a:gd name="T30" fmla="*/ 12 w 24"/>
                  <a:gd name="T31" fmla="*/ 29 h 32"/>
                  <a:gd name="T32" fmla="*/ 3 w 24"/>
                  <a:gd name="T33" fmla="*/ 22 h 32"/>
                  <a:gd name="T34" fmla="*/ 12 w 24"/>
                  <a:gd name="T35" fmla="*/ 14 h 32"/>
                  <a:gd name="T36" fmla="*/ 21 w 24"/>
                  <a:gd name="T37" fmla="*/ 18 h 32"/>
                  <a:gd name="T38" fmla="*/ 21 w 24"/>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2">
                    <a:moveTo>
                      <a:pt x="13" y="0"/>
                    </a:moveTo>
                    <a:cubicBezTo>
                      <a:pt x="8" y="0"/>
                      <a:pt x="4" y="1"/>
                      <a:pt x="1" y="5"/>
                    </a:cubicBezTo>
                    <a:cubicBezTo>
                      <a:pt x="3" y="7"/>
                      <a:pt x="3" y="7"/>
                      <a:pt x="3" y="7"/>
                    </a:cubicBezTo>
                    <a:cubicBezTo>
                      <a:pt x="6" y="4"/>
                      <a:pt x="9" y="2"/>
                      <a:pt x="13" y="2"/>
                    </a:cubicBezTo>
                    <a:cubicBezTo>
                      <a:pt x="17" y="2"/>
                      <a:pt x="21" y="5"/>
                      <a:pt x="21" y="10"/>
                    </a:cubicBezTo>
                    <a:cubicBezTo>
                      <a:pt x="21" y="16"/>
                      <a:pt x="21" y="16"/>
                      <a:pt x="21" y="16"/>
                    </a:cubicBezTo>
                    <a:cubicBezTo>
                      <a:pt x="18"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4" y="31"/>
                      <a:pt x="24" y="31"/>
                      <a:pt x="24" y="31"/>
                    </a:cubicBezTo>
                    <a:cubicBezTo>
                      <a:pt x="24" y="9"/>
                      <a:pt x="24" y="9"/>
                      <a:pt x="24" y="9"/>
                    </a:cubicBezTo>
                    <a:cubicBezTo>
                      <a:pt x="24" y="3"/>
                      <a:pt x="19" y="0"/>
                      <a:pt x="13" y="0"/>
                    </a:cubicBezTo>
                    <a:close/>
                    <a:moveTo>
                      <a:pt x="21" y="25"/>
                    </a:moveTo>
                    <a:cubicBezTo>
                      <a:pt x="19" y="28"/>
                      <a:pt x="15" y="29"/>
                      <a:pt x="12" y="29"/>
                    </a:cubicBezTo>
                    <a:cubicBezTo>
                      <a:pt x="7" y="29"/>
                      <a:pt x="3" y="26"/>
                      <a:pt x="3" y="22"/>
                    </a:cubicBezTo>
                    <a:cubicBezTo>
                      <a:pt x="3" y="17"/>
                      <a:pt x="7" y="14"/>
                      <a:pt x="12" y="14"/>
                    </a:cubicBezTo>
                    <a:cubicBezTo>
                      <a:pt x="15"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5" name="Freeform 308"/>
              <p:cNvSpPr/>
              <p:nvPr/>
            </p:nvSpPr>
            <p:spPr bwMode="auto">
              <a:xfrm>
                <a:off x="10439401" y="3554413"/>
                <a:ext cx="80963" cy="92075"/>
              </a:xfrm>
              <a:custGeom>
                <a:avLst/>
                <a:gdLst>
                  <a:gd name="T0" fmla="*/ 18 w 38"/>
                  <a:gd name="T1" fmla="*/ 25 h 44"/>
                  <a:gd name="T2" fmla="*/ 34 w 38"/>
                  <a:gd name="T3" fmla="*/ 25 h 44"/>
                  <a:gd name="T4" fmla="*/ 34 w 38"/>
                  <a:gd name="T5" fmla="*/ 36 h 44"/>
                  <a:gd name="T6" fmla="*/ 21 w 38"/>
                  <a:gd name="T7" fmla="*/ 41 h 44"/>
                  <a:gd name="T8" fmla="*/ 4 w 38"/>
                  <a:gd name="T9" fmla="*/ 22 h 44"/>
                  <a:gd name="T10" fmla="*/ 21 w 38"/>
                  <a:gd name="T11" fmla="*/ 3 h 44"/>
                  <a:gd name="T12" fmla="*/ 35 w 38"/>
                  <a:gd name="T13" fmla="*/ 9 h 44"/>
                  <a:gd name="T14" fmla="*/ 38 w 38"/>
                  <a:gd name="T15" fmla="*/ 7 h 44"/>
                  <a:gd name="T16" fmla="*/ 21 w 38"/>
                  <a:gd name="T17" fmla="*/ 0 h 44"/>
                  <a:gd name="T18" fmla="*/ 0 w 38"/>
                  <a:gd name="T19" fmla="*/ 22 h 44"/>
                  <a:gd name="T20" fmla="*/ 21 w 38"/>
                  <a:gd name="T21" fmla="*/ 44 h 44"/>
                  <a:gd name="T22" fmla="*/ 38 w 38"/>
                  <a:gd name="T23" fmla="*/ 37 h 44"/>
                  <a:gd name="T24" fmla="*/ 38 w 38"/>
                  <a:gd name="T25" fmla="*/ 22 h 44"/>
                  <a:gd name="T26" fmla="*/ 18 w 38"/>
                  <a:gd name="T27" fmla="*/ 22 h 44"/>
                  <a:gd name="T28" fmla="*/ 18 w 38"/>
                  <a:gd name="T2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4">
                    <a:moveTo>
                      <a:pt x="18" y="25"/>
                    </a:moveTo>
                    <a:cubicBezTo>
                      <a:pt x="34" y="25"/>
                      <a:pt x="34" y="25"/>
                      <a:pt x="34" y="25"/>
                    </a:cubicBezTo>
                    <a:cubicBezTo>
                      <a:pt x="34" y="36"/>
                      <a:pt x="34" y="36"/>
                      <a:pt x="34" y="36"/>
                    </a:cubicBezTo>
                    <a:cubicBezTo>
                      <a:pt x="32" y="38"/>
                      <a:pt x="27" y="41"/>
                      <a:pt x="21" y="41"/>
                    </a:cubicBezTo>
                    <a:cubicBezTo>
                      <a:pt x="11" y="41"/>
                      <a:pt x="4" y="33"/>
                      <a:pt x="4" y="22"/>
                    </a:cubicBezTo>
                    <a:cubicBezTo>
                      <a:pt x="4" y="11"/>
                      <a:pt x="11" y="3"/>
                      <a:pt x="21" y="3"/>
                    </a:cubicBezTo>
                    <a:cubicBezTo>
                      <a:pt x="27" y="3"/>
                      <a:pt x="32" y="6"/>
                      <a:pt x="35" y="9"/>
                    </a:cubicBezTo>
                    <a:cubicBezTo>
                      <a:pt x="38" y="7"/>
                      <a:pt x="38" y="7"/>
                      <a:pt x="38" y="7"/>
                    </a:cubicBezTo>
                    <a:cubicBezTo>
                      <a:pt x="34" y="3"/>
                      <a:pt x="29" y="0"/>
                      <a:pt x="21" y="0"/>
                    </a:cubicBezTo>
                    <a:cubicBezTo>
                      <a:pt x="9" y="0"/>
                      <a:pt x="0" y="9"/>
                      <a:pt x="0" y="22"/>
                    </a:cubicBezTo>
                    <a:cubicBezTo>
                      <a:pt x="0" y="35"/>
                      <a:pt x="9" y="44"/>
                      <a:pt x="21" y="44"/>
                    </a:cubicBezTo>
                    <a:cubicBezTo>
                      <a:pt x="28" y="44"/>
                      <a:pt x="34" y="41"/>
                      <a:pt x="38" y="37"/>
                    </a:cubicBezTo>
                    <a:cubicBezTo>
                      <a:pt x="38" y="22"/>
                      <a:pt x="38" y="22"/>
                      <a:pt x="38" y="22"/>
                    </a:cubicBezTo>
                    <a:cubicBezTo>
                      <a:pt x="18" y="22"/>
                      <a:pt x="18" y="22"/>
                      <a:pt x="18" y="22"/>
                    </a:cubicBezTo>
                    <a:lnTo>
                      <a:pt x="18" y="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6" name="Oval 309"/>
              <p:cNvSpPr>
                <a:spLocks noChangeArrowheads="1"/>
              </p:cNvSpPr>
              <p:nvPr/>
            </p:nvSpPr>
            <p:spPr bwMode="auto">
              <a:xfrm>
                <a:off x="10537826" y="3559175"/>
                <a:ext cx="9525" cy="9525"/>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7" name="Rectangle 310"/>
              <p:cNvSpPr>
                <a:spLocks noChangeArrowheads="1"/>
              </p:cNvSpPr>
              <p:nvPr/>
            </p:nvSpPr>
            <p:spPr bwMode="auto">
              <a:xfrm>
                <a:off x="10539413" y="3579813"/>
                <a:ext cx="6350" cy="65087"/>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8" name="Freeform 311"/>
              <p:cNvSpPr/>
              <p:nvPr/>
            </p:nvSpPr>
            <p:spPr bwMode="auto">
              <a:xfrm>
                <a:off x="10558463" y="3554413"/>
                <a:ext cx="41275" cy="90487"/>
              </a:xfrm>
              <a:custGeom>
                <a:avLst/>
                <a:gdLst>
                  <a:gd name="T0" fmla="*/ 9 w 20"/>
                  <a:gd name="T1" fmla="*/ 9 h 43"/>
                  <a:gd name="T2" fmla="*/ 14 w 20"/>
                  <a:gd name="T3" fmla="*/ 3 h 43"/>
                  <a:gd name="T4" fmla="*/ 18 w 20"/>
                  <a:gd name="T5" fmla="*/ 4 h 43"/>
                  <a:gd name="T6" fmla="*/ 20 w 20"/>
                  <a:gd name="T7" fmla="*/ 2 h 43"/>
                  <a:gd name="T8" fmla="*/ 14 w 20"/>
                  <a:gd name="T9" fmla="*/ 0 h 43"/>
                  <a:gd name="T10" fmla="*/ 6 w 20"/>
                  <a:gd name="T11" fmla="*/ 9 h 43"/>
                  <a:gd name="T12" fmla="*/ 6 w 20"/>
                  <a:gd name="T13" fmla="*/ 12 h 43"/>
                  <a:gd name="T14" fmla="*/ 0 w 20"/>
                  <a:gd name="T15" fmla="*/ 12 h 43"/>
                  <a:gd name="T16" fmla="*/ 0 w 20"/>
                  <a:gd name="T17" fmla="*/ 15 h 43"/>
                  <a:gd name="T18" fmla="*/ 6 w 20"/>
                  <a:gd name="T19" fmla="*/ 15 h 43"/>
                  <a:gd name="T20" fmla="*/ 6 w 20"/>
                  <a:gd name="T21" fmla="*/ 43 h 43"/>
                  <a:gd name="T22" fmla="*/ 9 w 20"/>
                  <a:gd name="T23" fmla="*/ 43 h 43"/>
                  <a:gd name="T24" fmla="*/ 9 w 20"/>
                  <a:gd name="T25" fmla="*/ 15 h 43"/>
                  <a:gd name="T26" fmla="*/ 15 w 20"/>
                  <a:gd name="T27" fmla="*/ 15 h 43"/>
                  <a:gd name="T28" fmla="*/ 15 w 20"/>
                  <a:gd name="T29" fmla="*/ 12 h 43"/>
                  <a:gd name="T30" fmla="*/ 9 w 20"/>
                  <a:gd name="T31" fmla="*/ 12 h 43"/>
                  <a:gd name="T32" fmla="*/ 9 w 20"/>
                  <a:gd name="T33"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3">
                    <a:moveTo>
                      <a:pt x="9" y="9"/>
                    </a:moveTo>
                    <a:cubicBezTo>
                      <a:pt x="9" y="5"/>
                      <a:pt x="11" y="3"/>
                      <a:pt x="14" y="3"/>
                    </a:cubicBezTo>
                    <a:cubicBezTo>
                      <a:pt x="16" y="3"/>
                      <a:pt x="17" y="4"/>
                      <a:pt x="18" y="4"/>
                    </a:cubicBezTo>
                    <a:cubicBezTo>
                      <a:pt x="20" y="2"/>
                      <a:pt x="20" y="2"/>
                      <a:pt x="20" y="2"/>
                    </a:cubicBezTo>
                    <a:cubicBezTo>
                      <a:pt x="18" y="0"/>
                      <a:pt x="16" y="0"/>
                      <a:pt x="14" y="0"/>
                    </a:cubicBezTo>
                    <a:cubicBezTo>
                      <a:pt x="9" y="0"/>
                      <a:pt x="6" y="3"/>
                      <a:pt x="6" y="9"/>
                    </a:cubicBezTo>
                    <a:cubicBezTo>
                      <a:pt x="6" y="12"/>
                      <a:pt x="6" y="12"/>
                      <a:pt x="6" y="12"/>
                    </a:cubicBezTo>
                    <a:cubicBezTo>
                      <a:pt x="0" y="12"/>
                      <a:pt x="0" y="12"/>
                      <a:pt x="0" y="12"/>
                    </a:cubicBezTo>
                    <a:cubicBezTo>
                      <a:pt x="0" y="15"/>
                      <a:pt x="0" y="15"/>
                      <a:pt x="0" y="15"/>
                    </a:cubicBezTo>
                    <a:cubicBezTo>
                      <a:pt x="6" y="15"/>
                      <a:pt x="6" y="15"/>
                      <a:pt x="6" y="15"/>
                    </a:cubicBezTo>
                    <a:cubicBezTo>
                      <a:pt x="6" y="43"/>
                      <a:pt x="6" y="43"/>
                      <a:pt x="6" y="43"/>
                    </a:cubicBezTo>
                    <a:cubicBezTo>
                      <a:pt x="9" y="43"/>
                      <a:pt x="9" y="43"/>
                      <a:pt x="9" y="43"/>
                    </a:cubicBezTo>
                    <a:cubicBezTo>
                      <a:pt x="9" y="15"/>
                      <a:pt x="9" y="15"/>
                      <a:pt x="9" y="15"/>
                    </a:cubicBezTo>
                    <a:cubicBezTo>
                      <a:pt x="15" y="15"/>
                      <a:pt x="15" y="15"/>
                      <a:pt x="15" y="15"/>
                    </a:cubicBezTo>
                    <a:cubicBezTo>
                      <a:pt x="15" y="12"/>
                      <a:pt x="15" y="12"/>
                      <a:pt x="15" y="12"/>
                    </a:cubicBezTo>
                    <a:cubicBezTo>
                      <a:pt x="9" y="12"/>
                      <a:pt x="9" y="12"/>
                      <a:pt x="9" y="12"/>
                    </a:cubicBezTo>
                    <a:lnTo>
                      <a:pt x="9" y="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sp>
            <p:nvSpPr>
              <p:cNvPr id="89" name="Freeform 312"/>
              <p:cNvSpPr/>
              <p:nvPr/>
            </p:nvSpPr>
            <p:spPr bwMode="auto">
              <a:xfrm>
                <a:off x="10593388" y="3562350"/>
                <a:ext cx="34925" cy="84137"/>
              </a:xfrm>
              <a:custGeom>
                <a:avLst/>
                <a:gdLst>
                  <a:gd name="T0" fmla="*/ 15 w 16"/>
                  <a:gd name="T1" fmla="*/ 36 h 40"/>
                  <a:gd name="T2" fmla="*/ 12 w 16"/>
                  <a:gd name="T3" fmla="*/ 37 h 40"/>
                  <a:gd name="T4" fmla="*/ 9 w 16"/>
                  <a:gd name="T5" fmla="*/ 33 h 40"/>
                  <a:gd name="T6" fmla="*/ 9 w 16"/>
                  <a:gd name="T7" fmla="*/ 11 h 40"/>
                  <a:gd name="T8" fmla="*/ 15 w 16"/>
                  <a:gd name="T9" fmla="*/ 11 h 40"/>
                  <a:gd name="T10" fmla="*/ 15 w 16"/>
                  <a:gd name="T11" fmla="*/ 8 h 40"/>
                  <a:gd name="T12" fmla="*/ 9 w 16"/>
                  <a:gd name="T13" fmla="*/ 8 h 40"/>
                  <a:gd name="T14" fmla="*/ 9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2" y="37"/>
                    </a:cubicBez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张海山锐谐体" panose="02000000000000000000" pitchFamily="2" charset="-122"/>
                  <a:ea typeface="张海山锐谐体" panose="02000000000000000000" pitchFamily="2" charset="-122"/>
                </a:endParaRPr>
              </a:p>
            </p:txBody>
          </p:sp>
        </p:grpSp>
        <p:grpSp>
          <p:nvGrpSpPr>
            <p:cNvPr id="66" name="组合 65"/>
            <p:cNvGrpSpPr/>
            <p:nvPr/>
          </p:nvGrpSpPr>
          <p:grpSpPr>
            <a:xfrm>
              <a:off x="9693755" y="2219214"/>
              <a:ext cx="1223963" cy="1223962"/>
              <a:chOff x="9693276" y="2279650"/>
              <a:chExt cx="1223963" cy="1223962"/>
            </a:xfrm>
          </p:grpSpPr>
          <p:sp>
            <p:nvSpPr>
              <p:cNvPr id="67" name="Oval 313"/>
              <p:cNvSpPr>
                <a:spLocks noChangeArrowheads="1"/>
              </p:cNvSpPr>
              <p:nvPr/>
            </p:nvSpPr>
            <p:spPr bwMode="auto">
              <a:xfrm>
                <a:off x="9693276" y="2279650"/>
                <a:ext cx="1223963" cy="1223962"/>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314"/>
              <p:cNvSpPr>
                <a:spLocks noChangeArrowheads="1"/>
              </p:cNvSpPr>
              <p:nvPr/>
            </p:nvSpPr>
            <p:spPr bwMode="auto">
              <a:xfrm>
                <a:off x="9974263" y="2997200"/>
                <a:ext cx="66198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315"/>
              <p:cNvSpPr>
                <a:spLocks noChangeArrowheads="1"/>
              </p:cNvSpPr>
              <p:nvPr/>
            </p:nvSpPr>
            <p:spPr bwMode="auto">
              <a:xfrm>
                <a:off x="10045701" y="2841625"/>
                <a:ext cx="519113"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316"/>
              <p:cNvSpPr>
                <a:spLocks noChangeArrowheads="1"/>
              </p:cNvSpPr>
              <p:nvPr/>
            </p:nvSpPr>
            <p:spPr bwMode="auto">
              <a:xfrm>
                <a:off x="10117138" y="2682875"/>
                <a:ext cx="37623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317"/>
              <p:cNvSpPr/>
              <p:nvPr/>
            </p:nvSpPr>
            <p:spPr bwMode="auto">
              <a:xfrm>
                <a:off x="9945688" y="2970213"/>
                <a:ext cx="717550" cy="57150"/>
              </a:xfrm>
              <a:custGeom>
                <a:avLst/>
                <a:gdLst>
                  <a:gd name="T0" fmla="*/ 340 w 340"/>
                  <a:gd name="T1" fmla="*/ 13 h 27"/>
                  <a:gd name="T2" fmla="*/ 327 w 340"/>
                  <a:gd name="T3" fmla="*/ 27 h 27"/>
                  <a:gd name="T4" fmla="*/ 13 w 340"/>
                  <a:gd name="T5" fmla="*/ 27 h 27"/>
                  <a:gd name="T6" fmla="*/ 0 w 340"/>
                  <a:gd name="T7" fmla="*/ 13 h 27"/>
                  <a:gd name="T8" fmla="*/ 13 w 340"/>
                  <a:gd name="T9" fmla="*/ 0 h 27"/>
                  <a:gd name="T10" fmla="*/ 327 w 340"/>
                  <a:gd name="T11" fmla="*/ 0 h 27"/>
                  <a:gd name="T12" fmla="*/ 340 w 34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40" h="27">
                    <a:moveTo>
                      <a:pt x="340" y="13"/>
                    </a:moveTo>
                    <a:cubicBezTo>
                      <a:pt x="340" y="21"/>
                      <a:pt x="334" y="27"/>
                      <a:pt x="327" y="27"/>
                    </a:cubicBezTo>
                    <a:cubicBezTo>
                      <a:pt x="13" y="27"/>
                      <a:pt x="13" y="27"/>
                      <a:pt x="13" y="27"/>
                    </a:cubicBezTo>
                    <a:cubicBezTo>
                      <a:pt x="6" y="27"/>
                      <a:pt x="0" y="21"/>
                      <a:pt x="0" y="13"/>
                    </a:cubicBezTo>
                    <a:cubicBezTo>
                      <a:pt x="0" y="6"/>
                      <a:pt x="6" y="0"/>
                      <a:pt x="13" y="0"/>
                    </a:cubicBezTo>
                    <a:cubicBezTo>
                      <a:pt x="327" y="0"/>
                      <a:pt x="327" y="0"/>
                      <a:pt x="327" y="0"/>
                    </a:cubicBezTo>
                    <a:cubicBezTo>
                      <a:pt x="334" y="0"/>
                      <a:pt x="340" y="6"/>
                      <a:pt x="340"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8"/>
              <p:cNvSpPr/>
              <p:nvPr/>
            </p:nvSpPr>
            <p:spPr bwMode="auto">
              <a:xfrm>
                <a:off x="10017126" y="2811463"/>
                <a:ext cx="574675" cy="57150"/>
              </a:xfrm>
              <a:custGeom>
                <a:avLst/>
                <a:gdLst>
                  <a:gd name="T0" fmla="*/ 272 w 272"/>
                  <a:gd name="T1" fmla="*/ 14 h 27"/>
                  <a:gd name="T2" fmla="*/ 259 w 272"/>
                  <a:gd name="T3" fmla="*/ 27 h 27"/>
                  <a:gd name="T4" fmla="*/ 13 w 272"/>
                  <a:gd name="T5" fmla="*/ 27 h 27"/>
                  <a:gd name="T6" fmla="*/ 0 w 272"/>
                  <a:gd name="T7" fmla="*/ 14 h 27"/>
                  <a:gd name="T8" fmla="*/ 13 w 272"/>
                  <a:gd name="T9" fmla="*/ 0 h 27"/>
                  <a:gd name="T10" fmla="*/ 259 w 272"/>
                  <a:gd name="T11" fmla="*/ 0 h 27"/>
                  <a:gd name="T12" fmla="*/ 272 w 272"/>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72" h="27">
                    <a:moveTo>
                      <a:pt x="272" y="14"/>
                    </a:moveTo>
                    <a:cubicBezTo>
                      <a:pt x="272" y="21"/>
                      <a:pt x="266" y="27"/>
                      <a:pt x="259" y="27"/>
                    </a:cubicBezTo>
                    <a:cubicBezTo>
                      <a:pt x="13" y="27"/>
                      <a:pt x="13" y="27"/>
                      <a:pt x="13" y="27"/>
                    </a:cubicBezTo>
                    <a:cubicBezTo>
                      <a:pt x="6" y="27"/>
                      <a:pt x="0" y="21"/>
                      <a:pt x="0" y="14"/>
                    </a:cubicBezTo>
                    <a:cubicBezTo>
                      <a:pt x="0" y="6"/>
                      <a:pt x="6" y="0"/>
                      <a:pt x="13" y="0"/>
                    </a:cubicBezTo>
                    <a:cubicBezTo>
                      <a:pt x="259" y="0"/>
                      <a:pt x="259" y="0"/>
                      <a:pt x="259" y="0"/>
                    </a:cubicBezTo>
                    <a:cubicBezTo>
                      <a:pt x="266" y="0"/>
                      <a:pt x="272" y="6"/>
                      <a:pt x="272" y="14"/>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19"/>
              <p:cNvSpPr/>
              <p:nvPr/>
            </p:nvSpPr>
            <p:spPr bwMode="auto">
              <a:xfrm>
                <a:off x="10086976" y="2655888"/>
                <a:ext cx="434975" cy="57150"/>
              </a:xfrm>
              <a:custGeom>
                <a:avLst/>
                <a:gdLst>
                  <a:gd name="T0" fmla="*/ 206 w 206"/>
                  <a:gd name="T1" fmla="*/ 13 h 27"/>
                  <a:gd name="T2" fmla="*/ 192 w 206"/>
                  <a:gd name="T3" fmla="*/ 27 h 27"/>
                  <a:gd name="T4" fmla="*/ 14 w 206"/>
                  <a:gd name="T5" fmla="*/ 27 h 27"/>
                  <a:gd name="T6" fmla="*/ 0 w 206"/>
                  <a:gd name="T7" fmla="*/ 13 h 27"/>
                  <a:gd name="T8" fmla="*/ 14 w 206"/>
                  <a:gd name="T9" fmla="*/ 0 h 27"/>
                  <a:gd name="T10" fmla="*/ 192 w 206"/>
                  <a:gd name="T11" fmla="*/ 0 h 27"/>
                  <a:gd name="T12" fmla="*/ 206 w 206"/>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06" h="27">
                    <a:moveTo>
                      <a:pt x="206" y="13"/>
                    </a:moveTo>
                    <a:cubicBezTo>
                      <a:pt x="206" y="21"/>
                      <a:pt x="200" y="27"/>
                      <a:pt x="192" y="27"/>
                    </a:cubicBezTo>
                    <a:cubicBezTo>
                      <a:pt x="14" y="27"/>
                      <a:pt x="14" y="27"/>
                      <a:pt x="14" y="27"/>
                    </a:cubicBezTo>
                    <a:cubicBezTo>
                      <a:pt x="6" y="27"/>
                      <a:pt x="0" y="21"/>
                      <a:pt x="0" y="13"/>
                    </a:cubicBezTo>
                    <a:cubicBezTo>
                      <a:pt x="0" y="6"/>
                      <a:pt x="6" y="0"/>
                      <a:pt x="14" y="0"/>
                    </a:cubicBezTo>
                    <a:cubicBezTo>
                      <a:pt x="192" y="0"/>
                      <a:pt x="192" y="0"/>
                      <a:pt x="192" y="0"/>
                    </a:cubicBezTo>
                    <a:cubicBezTo>
                      <a:pt x="200" y="0"/>
                      <a:pt x="206" y="6"/>
                      <a:pt x="206" y="13"/>
                    </a:cubicBezTo>
                    <a:close/>
                  </a:path>
                </a:pathLst>
              </a:custGeom>
              <a:solidFill>
                <a:srgbClr val="FFB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20"/>
              <p:cNvSpPr/>
              <p:nvPr/>
            </p:nvSpPr>
            <p:spPr bwMode="auto">
              <a:xfrm>
                <a:off x="9974263" y="3062288"/>
                <a:ext cx="661988" cy="57150"/>
              </a:xfrm>
              <a:custGeom>
                <a:avLst/>
                <a:gdLst>
                  <a:gd name="T0" fmla="*/ 300 w 314"/>
                  <a:gd name="T1" fmla="*/ 13 h 27"/>
                  <a:gd name="T2" fmla="*/ 291 w 314"/>
                  <a:gd name="T3" fmla="*/ 22 h 27"/>
                  <a:gd name="T4" fmla="*/ 282 w 314"/>
                  <a:gd name="T5" fmla="*/ 13 h 27"/>
                  <a:gd name="T6" fmla="*/ 269 w 314"/>
                  <a:gd name="T7" fmla="*/ 0 h 27"/>
                  <a:gd name="T8" fmla="*/ 255 w 314"/>
                  <a:gd name="T9" fmla="*/ 13 h 27"/>
                  <a:gd name="T10" fmla="*/ 246 w 314"/>
                  <a:gd name="T11" fmla="*/ 22 h 27"/>
                  <a:gd name="T12" fmla="*/ 238 w 314"/>
                  <a:gd name="T13" fmla="*/ 13 h 27"/>
                  <a:gd name="T14" fmla="*/ 224 w 314"/>
                  <a:gd name="T15" fmla="*/ 0 h 27"/>
                  <a:gd name="T16" fmla="*/ 211 w 314"/>
                  <a:gd name="T17" fmla="*/ 13 h 27"/>
                  <a:gd name="T18" fmla="*/ 202 w 314"/>
                  <a:gd name="T19" fmla="*/ 22 h 27"/>
                  <a:gd name="T20" fmla="*/ 193 w 314"/>
                  <a:gd name="T21" fmla="*/ 13 h 27"/>
                  <a:gd name="T22" fmla="*/ 179 w 314"/>
                  <a:gd name="T23" fmla="*/ 0 h 27"/>
                  <a:gd name="T24" fmla="*/ 166 w 314"/>
                  <a:gd name="T25" fmla="*/ 13 h 27"/>
                  <a:gd name="T26" fmla="*/ 157 w 314"/>
                  <a:gd name="T27" fmla="*/ 22 h 27"/>
                  <a:gd name="T28" fmla="*/ 148 w 314"/>
                  <a:gd name="T29" fmla="*/ 13 h 27"/>
                  <a:gd name="T30" fmla="*/ 135 w 314"/>
                  <a:gd name="T31" fmla="*/ 0 h 27"/>
                  <a:gd name="T32" fmla="*/ 121 w 314"/>
                  <a:gd name="T33" fmla="*/ 13 h 27"/>
                  <a:gd name="T34" fmla="*/ 112 w 314"/>
                  <a:gd name="T35" fmla="*/ 22 h 27"/>
                  <a:gd name="T36" fmla="*/ 103 w 314"/>
                  <a:gd name="T37" fmla="*/ 13 h 27"/>
                  <a:gd name="T38" fmla="*/ 90 w 314"/>
                  <a:gd name="T39" fmla="*/ 0 h 27"/>
                  <a:gd name="T40" fmla="*/ 76 w 314"/>
                  <a:gd name="T41" fmla="*/ 13 h 27"/>
                  <a:gd name="T42" fmla="*/ 68 w 314"/>
                  <a:gd name="T43" fmla="*/ 22 h 27"/>
                  <a:gd name="T44" fmla="*/ 59 w 314"/>
                  <a:gd name="T45" fmla="*/ 13 h 27"/>
                  <a:gd name="T46" fmla="*/ 45 w 314"/>
                  <a:gd name="T47" fmla="*/ 0 h 27"/>
                  <a:gd name="T48" fmla="*/ 32 w 314"/>
                  <a:gd name="T49" fmla="*/ 13 h 27"/>
                  <a:gd name="T50" fmla="*/ 23 w 314"/>
                  <a:gd name="T51" fmla="*/ 22 h 27"/>
                  <a:gd name="T52" fmla="*/ 14 w 314"/>
                  <a:gd name="T53" fmla="*/ 13 h 27"/>
                  <a:gd name="T54" fmla="*/ 0 w 314"/>
                  <a:gd name="T55" fmla="*/ 0 h 27"/>
                  <a:gd name="T56" fmla="*/ 0 w 314"/>
                  <a:gd name="T57" fmla="*/ 4 h 27"/>
                  <a:gd name="T58" fmla="*/ 9 w 314"/>
                  <a:gd name="T59" fmla="*/ 13 h 27"/>
                  <a:gd name="T60" fmla="*/ 23 w 314"/>
                  <a:gd name="T61" fmla="*/ 27 h 27"/>
                  <a:gd name="T62" fmla="*/ 36 w 314"/>
                  <a:gd name="T63" fmla="*/ 13 h 27"/>
                  <a:gd name="T64" fmla="*/ 45 w 314"/>
                  <a:gd name="T65" fmla="*/ 4 h 27"/>
                  <a:gd name="T66" fmla="*/ 54 w 314"/>
                  <a:gd name="T67" fmla="*/ 13 h 27"/>
                  <a:gd name="T68" fmla="*/ 68 w 314"/>
                  <a:gd name="T69" fmla="*/ 27 h 27"/>
                  <a:gd name="T70" fmla="*/ 81 w 314"/>
                  <a:gd name="T71" fmla="*/ 13 h 27"/>
                  <a:gd name="T72" fmla="*/ 90 w 314"/>
                  <a:gd name="T73" fmla="*/ 4 h 27"/>
                  <a:gd name="T74" fmla="*/ 99 w 314"/>
                  <a:gd name="T75" fmla="*/ 13 h 27"/>
                  <a:gd name="T76" fmla="*/ 112 w 314"/>
                  <a:gd name="T77" fmla="*/ 27 h 27"/>
                  <a:gd name="T78" fmla="*/ 126 w 314"/>
                  <a:gd name="T79" fmla="*/ 13 h 27"/>
                  <a:gd name="T80" fmla="*/ 135 w 314"/>
                  <a:gd name="T81" fmla="*/ 4 h 27"/>
                  <a:gd name="T82" fmla="*/ 144 w 314"/>
                  <a:gd name="T83" fmla="*/ 13 h 27"/>
                  <a:gd name="T84" fmla="*/ 157 w 314"/>
                  <a:gd name="T85" fmla="*/ 27 h 27"/>
                  <a:gd name="T86" fmla="*/ 170 w 314"/>
                  <a:gd name="T87" fmla="*/ 13 h 27"/>
                  <a:gd name="T88" fmla="*/ 179 w 314"/>
                  <a:gd name="T89" fmla="*/ 4 h 27"/>
                  <a:gd name="T90" fmla="*/ 188 w 314"/>
                  <a:gd name="T91" fmla="*/ 13 h 27"/>
                  <a:gd name="T92" fmla="*/ 202 w 314"/>
                  <a:gd name="T93" fmla="*/ 27 h 27"/>
                  <a:gd name="T94" fmla="*/ 215 w 314"/>
                  <a:gd name="T95" fmla="*/ 13 h 27"/>
                  <a:gd name="T96" fmla="*/ 224 w 314"/>
                  <a:gd name="T97" fmla="*/ 4 h 27"/>
                  <a:gd name="T98" fmla="*/ 233 w 314"/>
                  <a:gd name="T99" fmla="*/ 13 h 27"/>
                  <a:gd name="T100" fmla="*/ 246 w 314"/>
                  <a:gd name="T101" fmla="*/ 27 h 27"/>
                  <a:gd name="T102" fmla="*/ 260 w 314"/>
                  <a:gd name="T103" fmla="*/ 13 h 27"/>
                  <a:gd name="T104" fmla="*/ 269 w 314"/>
                  <a:gd name="T105" fmla="*/ 4 h 27"/>
                  <a:gd name="T106" fmla="*/ 278 w 314"/>
                  <a:gd name="T107" fmla="*/ 13 h 27"/>
                  <a:gd name="T108" fmla="*/ 291 w 314"/>
                  <a:gd name="T109" fmla="*/ 27 h 27"/>
                  <a:gd name="T110" fmla="*/ 305 w 314"/>
                  <a:gd name="T111" fmla="*/ 13 h 27"/>
                  <a:gd name="T112" fmla="*/ 314 w 314"/>
                  <a:gd name="T113" fmla="*/ 4 h 27"/>
                  <a:gd name="T114" fmla="*/ 314 w 314"/>
                  <a:gd name="T115" fmla="*/ 0 h 27"/>
                  <a:gd name="T116" fmla="*/ 300 w 314"/>
                  <a:gd name="T1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 h="27">
                    <a:moveTo>
                      <a:pt x="300" y="13"/>
                    </a:moveTo>
                    <a:cubicBezTo>
                      <a:pt x="300" y="18"/>
                      <a:pt x="296" y="22"/>
                      <a:pt x="291" y="22"/>
                    </a:cubicBezTo>
                    <a:cubicBezTo>
                      <a:pt x="286" y="22"/>
                      <a:pt x="282" y="18"/>
                      <a:pt x="282" y="13"/>
                    </a:cubicBezTo>
                    <a:cubicBezTo>
                      <a:pt x="282" y="6"/>
                      <a:pt x="276" y="0"/>
                      <a:pt x="269" y="0"/>
                    </a:cubicBezTo>
                    <a:cubicBezTo>
                      <a:pt x="261" y="0"/>
                      <a:pt x="255" y="6"/>
                      <a:pt x="255" y="13"/>
                    </a:cubicBezTo>
                    <a:cubicBezTo>
                      <a:pt x="255" y="18"/>
                      <a:pt x="251" y="22"/>
                      <a:pt x="246" y="22"/>
                    </a:cubicBezTo>
                    <a:cubicBezTo>
                      <a:pt x="242" y="22"/>
                      <a:pt x="238" y="18"/>
                      <a:pt x="238" y="13"/>
                    </a:cubicBezTo>
                    <a:cubicBezTo>
                      <a:pt x="238" y="6"/>
                      <a:pt x="232" y="0"/>
                      <a:pt x="224" y="0"/>
                    </a:cubicBezTo>
                    <a:cubicBezTo>
                      <a:pt x="217" y="0"/>
                      <a:pt x="211" y="6"/>
                      <a:pt x="211" y="13"/>
                    </a:cubicBezTo>
                    <a:cubicBezTo>
                      <a:pt x="211" y="18"/>
                      <a:pt x="207" y="22"/>
                      <a:pt x="202" y="22"/>
                    </a:cubicBezTo>
                    <a:cubicBezTo>
                      <a:pt x="197" y="22"/>
                      <a:pt x="193" y="18"/>
                      <a:pt x="193" y="13"/>
                    </a:cubicBezTo>
                    <a:cubicBezTo>
                      <a:pt x="193" y="6"/>
                      <a:pt x="187" y="0"/>
                      <a:pt x="179" y="0"/>
                    </a:cubicBezTo>
                    <a:cubicBezTo>
                      <a:pt x="172" y="0"/>
                      <a:pt x="166" y="6"/>
                      <a:pt x="166" y="13"/>
                    </a:cubicBezTo>
                    <a:cubicBezTo>
                      <a:pt x="166" y="18"/>
                      <a:pt x="162" y="22"/>
                      <a:pt x="157" y="22"/>
                    </a:cubicBezTo>
                    <a:cubicBezTo>
                      <a:pt x="152" y="22"/>
                      <a:pt x="148" y="18"/>
                      <a:pt x="148" y="13"/>
                    </a:cubicBezTo>
                    <a:cubicBezTo>
                      <a:pt x="148" y="6"/>
                      <a:pt x="142" y="0"/>
                      <a:pt x="135" y="0"/>
                    </a:cubicBezTo>
                    <a:cubicBezTo>
                      <a:pt x="127" y="0"/>
                      <a:pt x="121" y="6"/>
                      <a:pt x="121" y="13"/>
                    </a:cubicBezTo>
                    <a:cubicBezTo>
                      <a:pt x="121" y="18"/>
                      <a:pt x="117" y="22"/>
                      <a:pt x="112" y="22"/>
                    </a:cubicBezTo>
                    <a:cubicBezTo>
                      <a:pt x="107" y="22"/>
                      <a:pt x="103" y="18"/>
                      <a:pt x="103" y="13"/>
                    </a:cubicBezTo>
                    <a:cubicBezTo>
                      <a:pt x="103" y="6"/>
                      <a:pt x="97" y="0"/>
                      <a:pt x="90" y="0"/>
                    </a:cubicBezTo>
                    <a:cubicBezTo>
                      <a:pt x="82" y="0"/>
                      <a:pt x="76" y="6"/>
                      <a:pt x="76" y="13"/>
                    </a:cubicBezTo>
                    <a:cubicBezTo>
                      <a:pt x="76" y="18"/>
                      <a:pt x="72" y="22"/>
                      <a:pt x="68" y="22"/>
                    </a:cubicBezTo>
                    <a:cubicBezTo>
                      <a:pt x="63" y="22"/>
                      <a:pt x="59" y="18"/>
                      <a:pt x="59" y="13"/>
                    </a:cubicBezTo>
                    <a:cubicBezTo>
                      <a:pt x="59" y="6"/>
                      <a:pt x="53" y="0"/>
                      <a:pt x="45" y="0"/>
                    </a:cubicBezTo>
                    <a:cubicBezTo>
                      <a:pt x="38" y="0"/>
                      <a:pt x="32" y="6"/>
                      <a:pt x="32" y="13"/>
                    </a:cubicBezTo>
                    <a:cubicBezTo>
                      <a:pt x="32" y="18"/>
                      <a:pt x="28" y="22"/>
                      <a:pt x="23" y="22"/>
                    </a:cubicBezTo>
                    <a:cubicBezTo>
                      <a:pt x="18" y="22"/>
                      <a:pt x="14" y="18"/>
                      <a:pt x="14" y="13"/>
                    </a:cubicBezTo>
                    <a:cubicBezTo>
                      <a:pt x="14" y="6"/>
                      <a:pt x="8" y="0"/>
                      <a:pt x="0" y="0"/>
                    </a:cubicBezTo>
                    <a:cubicBezTo>
                      <a:pt x="0" y="4"/>
                      <a:pt x="0" y="4"/>
                      <a:pt x="0" y="4"/>
                    </a:cubicBezTo>
                    <a:cubicBezTo>
                      <a:pt x="5" y="4"/>
                      <a:pt x="9" y="8"/>
                      <a:pt x="9" y="13"/>
                    </a:cubicBezTo>
                    <a:cubicBezTo>
                      <a:pt x="9" y="21"/>
                      <a:pt x="15" y="27"/>
                      <a:pt x="23" y="27"/>
                    </a:cubicBezTo>
                    <a:cubicBezTo>
                      <a:pt x="30" y="27"/>
                      <a:pt x="36" y="21"/>
                      <a:pt x="36" y="13"/>
                    </a:cubicBezTo>
                    <a:cubicBezTo>
                      <a:pt x="36" y="8"/>
                      <a:pt x="40" y="4"/>
                      <a:pt x="45" y="4"/>
                    </a:cubicBezTo>
                    <a:cubicBezTo>
                      <a:pt x="50" y="4"/>
                      <a:pt x="54" y="8"/>
                      <a:pt x="54" y="13"/>
                    </a:cubicBezTo>
                    <a:cubicBezTo>
                      <a:pt x="54" y="21"/>
                      <a:pt x="60" y="27"/>
                      <a:pt x="68" y="27"/>
                    </a:cubicBezTo>
                    <a:cubicBezTo>
                      <a:pt x="75" y="27"/>
                      <a:pt x="81" y="21"/>
                      <a:pt x="81" y="13"/>
                    </a:cubicBezTo>
                    <a:cubicBezTo>
                      <a:pt x="81" y="8"/>
                      <a:pt x="85" y="4"/>
                      <a:pt x="90" y="4"/>
                    </a:cubicBezTo>
                    <a:cubicBezTo>
                      <a:pt x="95" y="4"/>
                      <a:pt x="99" y="8"/>
                      <a:pt x="99" y="13"/>
                    </a:cubicBezTo>
                    <a:cubicBezTo>
                      <a:pt x="99" y="21"/>
                      <a:pt x="105" y="27"/>
                      <a:pt x="112" y="27"/>
                    </a:cubicBezTo>
                    <a:cubicBezTo>
                      <a:pt x="120" y="27"/>
                      <a:pt x="126" y="21"/>
                      <a:pt x="126" y="13"/>
                    </a:cubicBezTo>
                    <a:cubicBezTo>
                      <a:pt x="126" y="8"/>
                      <a:pt x="130" y="4"/>
                      <a:pt x="135" y="4"/>
                    </a:cubicBezTo>
                    <a:cubicBezTo>
                      <a:pt x="140" y="4"/>
                      <a:pt x="144" y="8"/>
                      <a:pt x="144" y="13"/>
                    </a:cubicBezTo>
                    <a:cubicBezTo>
                      <a:pt x="144" y="21"/>
                      <a:pt x="150" y="27"/>
                      <a:pt x="157" y="27"/>
                    </a:cubicBezTo>
                    <a:cubicBezTo>
                      <a:pt x="164" y="27"/>
                      <a:pt x="170" y="21"/>
                      <a:pt x="170" y="13"/>
                    </a:cubicBezTo>
                    <a:cubicBezTo>
                      <a:pt x="170" y="8"/>
                      <a:pt x="174" y="4"/>
                      <a:pt x="179" y="4"/>
                    </a:cubicBezTo>
                    <a:cubicBezTo>
                      <a:pt x="184" y="4"/>
                      <a:pt x="188" y="8"/>
                      <a:pt x="188" y="13"/>
                    </a:cubicBezTo>
                    <a:cubicBezTo>
                      <a:pt x="188" y="21"/>
                      <a:pt x="194" y="27"/>
                      <a:pt x="202" y="27"/>
                    </a:cubicBezTo>
                    <a:cubicBezTo>
                      <a:pt x="209" y="27"/>
                      <a:pt x="215" y="21"/>
                      <a:pt x="215" y="13"/>
                    </a:cubicBezTo>
                    <a:cubicBezTo>
                      <a:pt x="215" y="8"/>
                      <a:pt x="219" y="4"/>
                      <a:pt x="224" y="4"/>
                    </a:cubicBezTo>
                    <a:cubicBezTo>
                      <a:pt x="229" y="4"/>
                      <a:pt x="233" y="8"/>
                      <a:pt x="233" y="13"/>
                    </a:cubicBezTo>
                    <a:cubicBezTo>
                      <a:pt x="233" y="21"/>
                      <a:pt x="239" y="27"/>
                      <a:pt x="246" y="27"/>
                    </a:cubicBezTo>
                    <a:cubicBezTo>
                      <a:pt x="254" y="27"/>
                      <a:pt x="260" y="21"/>
                      <a:pt x="260" y="13"/>
                    </a:cubicBezTo>
                    <a:cubicBezTo>
                      <a:pt x="260" y="8"/>
                      <a:pt x="264" y="4"/>
                      <a:pt x="269" y="4"/>
                    </a:cubicBezTo>
                    <a:cubicBezTo>
                      <a:pt x="274" y="4"/>
                      <a:pt x="278" y="8"/>
                      <a:pt x="278" y="13"/>
                    </a:cubicBezTo>
                    <a:cubicBezTo>
                      <a:pt x="278" y="21"/>
                      <a:pt x="284" y="27"/>
                      <a:pt x="291" y="27"/>
                    </a:cubicBezTo>
                    <a:cubicBezTo>
                      <a:pt x="299" y="27"/>
                      <a:pt x="305" y="21"/>
                      <a:pt x="305" y="13"/>
                    </a:cubicBezTo>
                    <a:cubicBezTo>
                      <a:pt x="305" y="8"/>
                      <a:pt x="309" y="4"/>
                      <a:pt x="314" y="4"/>
                    </a:cubicBezTo>
                    <a:cubicBezTo>
                      <a:pt x="314" y="0"/>
                      <a:pt x="314" y="0"/>
                      <a:pt x="314" y="0"/>
                    </a:cubicBezTo>
                    <a:cubicBezTo>
                      <a:pt x="306" y="0"/>
                      <a:pt x="300" y="6"/>
                      <a:pt x="300"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21"/>
              <p:cNvSpPr/>
              <p:nvPr/>
            </p:nvSpPr>
            <p:spPr bwMode="auto">
              <a:xfrm>
                <a:off x="10117138" y="2733675"/>
                <a:ext cx="376238" cy="57150"/>
              </a:xfrm>
              <a:custGeom>
                <a:avLst/>
                <a:gdLst>
                  <a:gd name="T0" fmla="*/ 165 w 178"/>
                  <a:gd name="T1" fmla="*/ 13 h 27"/>
                  <a:gd name="T2" fmla="*/ 156 w 178"/>
                  <a:gd name="T3" fmla="*/ 22 h 27"/>
                  <a:gd name="T4" fmla="*/ 147 w 178"/>
                  <a:gd name="T5" fmla="*/ 13 h 27"/>
                  <a:gd name="T6" fmla="*/ 134 w 178"/>
                  <a:gd name="T7" fmla="*/ 0 h 27"/>
                  <a:gd name="T8" fmla="*/ 120 w 178"/>
                  <a:gd name="T9" fmla="*/ 13 h 27"/>
                  <a:gd name="T10" fmla="*/ 111 w 178"/>
                  <a:gd name="T11" fmla="*/ 22 h 27"/>
                  <a:gd name="T12" fmla="*/ 102 w 178"/>
                  <a:gd name="T13" fmla="*/ 13 h 27"/>
                  <a:gd name="T14" fmla="*/ 89 w 178"/>
                  <a:gd name="T15" fmla="*/ 0 h 27"/>
                  <a:gd name="T16" fmla="*/ 76 w 178"/>
                  <a:gd name="T17" fmla="*/ 13 h 27"/>
                  <a:gd name="T18" fmla="*/ 67 w 178"/>
                  <a:gd name="T19" fmla="*/ 22 h 27"/>
                  <a:gd name="T20" fmla="*/ 58 w 178"/>
                  <a:gd name="T21" fmla="*/ 13 h 27"/>
                  <a:gd name="T22" fmla="*/ 44 w 178"/>
                  <a:gd name="T23" fmla="*/ 0 h 27"/>
                  <a:gd name="T24" fmla="*/ 31 w 178"/>
                  <a:gd name="T25" fmla="*/ 13 h 27"/>
                  <a:gd name="T26" fmla="*/ 22 w 178"/>
                  <a:gd name="T27" fmla="*/ 22 h 27"/>
                  <a:gd name="T28" fmla="*/ 13 w 178"/>
                  <a:gd name="T29" fmla="*/ 13 h 27"/>
                  <a:gd name="T30" fmla="*/ 0 w 178"/>
                  <a:gd name="T31" fmla="*/ 0 h 27"/>
                  <a:gd name="T32" fmla="*/ 0 w 178"/>
                  <a:gd name="T33" fmla="*/ 5 h 27"/>
                  <a:gd name="T34" fmla="*/ 8 w 178"/>
                  <a:gd name="T35" fmla="*/ 13 h 27"/>
                  <a:gd name="T36" fmla="*/ 22 w 178"/>
                  <a:gd name="T37" fmla="*/ 27 h 27"/>
                  <a:gd name="T38" fmla="*/ 35 w 178"/>
                  <a:gd name="T39" fmla="*/ 13 h 27"/>
                  <a:gd name="T40" fmla="*/ 44 w 178"/>
                  <a:gd name="T41" fmla="*/ 5 h 27"/>
                  <a:gd name="T42" fmla="*/ 53 w 178"/>
                  <a:gd name="T43" fmla="*/ 13 h 27"/>
                  <a:gd name="T44" fmla="*/ 67 w 178"/>
                  <a:gd name="T45" fmla="*/ 27 h 27"/>
                  <a:gd name="T46" fmla="*/ 80 w 178"/>
                  <a:gd name="T47" fmla="*/ 13 h 27"/>
                  <a:gd name="T48" fmla="*/ 89 w 178"/>
                  <a:gd name="T49" fmla="*/ 5 h 27"/>
                  <a:gd name="T50" fmla="*/ 98 w 178"/>
                  <a:gd name="T51" fmla="*/ 13 h 27"/>
                  <a:gd name="T52" fmla="*/ 111 w 178"/>
                  <a:gd name="T53" fmla="*/ 27 h 27"/>
                  <a:gd name="T54" fmla="*/ 125 w 178"/>
                  <a:gd name="T55" fmla="*/ 13 h 27"/>
                  <a:gd name="T56" fmla="*/ 134 w 178"/>
                  <a:gd name="T57" fmla="*/ 5 h 27"/>
                  <a:gd name="T58" fmla="*/ 143 w 178"/>
                  <a:gd name="T59" fmla="*/ 13 h 27"/>
                  <a:gd name="T60" fmla="*/ 156 w 178"/>
                  <a:gd name="T61" fmla="*/ 27 h 27"/>
                  <a:gd name="T62" fmla="*/ 170 w 178"/>
                  <a:gd name="T63" fmla="*/ 13 h 27"/>
                  <a:gd name="T64" fmla="*/ 178 w 178"/>
                  <a:gd name="T65" fmla="*/ 5 h 27"/>
                  <a:gd name="T66" fmla="*/ 178 w 178"/>
                  <a:gd name="T67" fmla="*/ 0 h 27"/>
                  <a:gd name="T68" fmla="*/ 165 w 178"/>
                  <a:gd name="T6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27">
                    <a:moveTo>
                      <a:pt x="165" y="13"/>
                    </a:moveTo>
                    <a:cubicBezTo>
                      <a:pt x="165" y="18"/>
                      <a:pt x="161" y="22"/>
                      <a:pt x="156" y="22"/>
                    </a:cubicBezTo>
                    <a:cubicBezTo>
                      <a:pt x="151" y="22"/>
                      <a:pt x="147" y="18"/>
                      <a:pt x="147" y="13"/>
                    </a:cubicBezTo>
                    <a:cubicBezTo>
                      <a:pt x="147" y="6"/>
                      <a:pt x="141" y="0"/>
                      <a:pt x="134" y="0"/>
                    </a:cubicBezTo>
                    <a:cubicBezTo>
                      <a:pt x="126" y="0"/>
                      <a:pt x="120" y="6"/>
                      <a:pt x="120" y="13"/>
                    </a:cubicBezTo>
                    <a:cubicBezTo>
                      <a:pt x="120" y="18"/>
                      <a:pt x="116" y="22"/>
                      <a:pt x="111" y="22"/>
                    </a:cubicBezTo>
                    <a:cubicBezTo>
                      <a:pt x="106" y="22"/>
                      <a:pt x="102" y="18"/>
                      <a:pt x="102" y="13"/>
                    </a:cubicBezTo>
                    <a:cubicBezTo>
                      <a:pt x="102" y="6"/>
                      <a:pt x="96" y="0"/>
                      <a:pt x="89" y="0"/>
                    </a:cubicBezTo>
                    <a:cubicBezTo>
                      <a:pt x="82" y="0"/>
                      <a:pt x="76" y="6"/>
                      <a:pt x="76" y="13"/>
                    </a:cubicBezTo>
                    <a:cubicBezTo>
                      <a:pt x="76" y="18"/>
                      <a:pt x="72" y="22"/>
                      <a:pt x="67" y="22"/>
                    </a:cubicBezTo>
                    <a:cubicBezTo>
                      <a:pt x="62" y="22"/>
                      <a:pt x="58" y="18"/>
                      <a:pt x="58" y="13"/>
                    </a:cubicBezTo>
                    <a:cubicBezTo>
                      <a:pt x="58" y="6"/>
                      <a:pt x="52" y="0"/>
                      <a:pt x="44" y="0"/>
                    </a:cubicBezTo>
                    <a:cubicBezTo>
                      <a:pt x="37" y="0"/>
                      <a:pt x="31" y="6"/>
                      <a:pt x="31" y="13"/>
                    </a:cubicBezTo>
                    <a:cubicBezTo>
                      <a:pt x="31" y="18"/>
                      <a:pt x="27" y="22"/>
                      <a:pt x="22" y="22"/>
                    </a:cubicBezTo>
                    <a:cubicBezTo>
                      <a:pt x="17" y="22"/>
                      <a:pt x="13" y="18"/>
                      <a:pt x="13" y="13"/>
                    </a:cubicBezTo>
                    <a:cubicBezTo>
                      <a:pt x="13" y="6"/>
                      <a:pt x="7" y="0"/>
                      <a:pt x="0" y="0"/>
                    </a:cubicBezTo>
                    <a:cubicBezTo>
                      <a:pt x="0" y="5"/>
                      <a:pt x="0" y="5"/>
                      <a:pt x="0" y="5"/>
                    </a:cubicBezTo>
                    <a:cubicBezTo>
                      <a:pt x="4" y="5"/>
                      <a:pt x="8" y="9"/>
                      <a:pt x="8" y="13"/>
                    </a:cubicBezTo>
                    <a:cubicBezTo>
                      <a:pt x="8" y="21"/>
                      <a:pt x="14" y="27"/>
                      <a:pt x="22" y="27"/>
                    </a:cubicBezTo>
                    <a:cubicBezTo>
                      <a:pt x="29" y="27"/>
                      <a:pt x="35" y="21"/>
                      <a:pt x="35" y="13"/>
                    </a:cubicBezTo>
                    <a:cubicBezTo>
                      <a:pt x="35" y="9"/>
                      <a:pt x="39" y="5"/>
                      <a:pt x="44" y="5"/>
                    </a:cubicBezTo>
                    <a:cubicBezTo>
                      <a:pt x="49" y="5"/>
                      <a:pt x="53" y="9"/>
                      <a:pt x="53" y="13"/>
                    </a:cubicBezTo>
                    <a:cubicBezTo>
                      <a:pt x="53" y="21"/>
                      <a:pt x="59" y="27"/>
                      <a:pt x="67" y="27"/>
                    </a:cubicBezTo>
                    <a:cubicBezTo>
                      <a:pt x="74" y="27"/>
                      <a:pt x="80" y="21"/>
                      <a:pt x="80" y="13"/>
                    </a:cubicBezTo>
                    <a:cubicBezTo>
                      <a:pt x="80" y="9"/>
                      <a:pt x="84" y="5"/>
                      <a:pt x="89" y="5"/>
                    </a:cubicBezTo>
                    <a:cubicBezTo>
                      <a:pt x="94" y="5"/>
                      <a:pt x="98" y="9"/>
                      <a:pt x="98" y="13"/>
                    </a:cubicBezTo>
                    <a:cubicBezTo>
                      <a:pt x="98" y="21"/>
                      <a:pt x="104" y="27"/>
                      <a:pt x="111" y="27"/>
                    </a:cubicBezTo>
                    <a:cubicBezTo>
                      <a:pt x="119" y="27"/>
                      <a:pt x="125" y="21"/>
                      <a:pt x="125" y="13"/>
                    </a:cubicBezTo>
                    <a:cubicBezTo>
                      <a:pt x="125" y="9"/>
                      <a:pt x="129" y="5"/>
                      <a:pt x="134" y="5"/>
                    </a:cubicBezTo>
                    <a:cubicBezTo>
                      <a:pt x="139" y="5"/>
                      <a:pt x="143" y="9"/>
                      <a:pt x="143" y="13"/>
                    </a:cubicBezTo>
                    <a:cubicBezTo>
                      <a:pt x="143" y="21"/>
                      <a:pt x="149" y="27"/>
                      <a:pt x="156" y="27"/>
                    </a:cubicBezTo>
                    <a:cubicBezTo>
                      <a:pt x="164" y="27"/>
                      <a:pt x="170" y="21"/>
                      <a:pt x="170" y="13"/>
                    </a:cubicBezTo>
                    <a:cubicBezTo>
                      <a:pt x="170" y="9"/>
                      <a:pt x="174" y="5"/>
                      <a:pt x="178" y="5"/>
                    </a:cubicBezTo>
                    <a:cubicBezTo>
                      <a:pt x="178" y="0"/>
                      <a:pt x="178" y="0"/>
                      <a:pt x="178" y="0"/>
                    </a:cubicBezTo>
                    <a:cubicBezTo>
                      <a:pt x="171" y="0"/>
                      <a:pt x="165" y="6"/>
                      <a:pt x="165" y="13"/>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22"/>
              <p:cNvSpPr/>
              <p:nvPr/>
            </p:nvSpPr>
            <p:spPr bwMode="auto">
              <a:xfrm>
                <a:off x="10045701" y="2894013"/>
                <a:ext cx="519113" cy="52387"/>
              </a:xfrm>
              <a:custGeom>
                <a:avLst/>
                <a:gdLst>
                  <a:gd name="T0" fmla="*/ 234 w 246"/>
                  <a:gd name="T1" fmla="*/ 12 h 25"/>
                  <a:gd name="T2" fmla="*/ 226 w 246"/>
                  <a:gd name="T3" fmla="*/ 20 h 25"/>
                  <a:gd name="T4" fmla="*/ 218 w 246"/>
                  <a:gd name="T5" fmla="*/ 12 h 25"/>
                  <a:gd name="T6" fmla="*/ 205 w 246"/>
                  <a:gd name="T7" fmla="*/ 0 h 25"/>
                  <a:gd name="T8" fmla="*/ 193 w 246"/>
                  <a:gd name="T9" fmla="*/ 12 h 25"/>
                  <a:gd name="T10" fmla="*/ 185 w 246"/>
                  <a:gd name="T11" fmla="*/ 20 h 25"/>
                  <a:gd name="T12" fmla="*/ 177 w 246"/>
                  <a:gd name="T13" fmla="*/ 12 h 25"/>
                  <a:gd name="T14" fmla="*/ 164 w 246"/>
                  <a:gd name="T15" fmla="*/ 0 h 25"/>
                  <a:gd name="T16" fmla="*/ 152 w 246"/>
                  <a:gd name="T17" fmla="*/ 12 h 25"/>
                  <a:gd name="T18" fmla="*/ 144 w 246"/>
                  <a:gd name="T19" fmla="*/ 20 h 25"/>
                  <a:gd name="T20" fmla="*/ 135 w 246"/>
                  <a:gd name="T21" fmla="*/ 12 h 25"/>
                  <a:gd name="T22" fmla="*/ 123 w 246"/>
                  <a:gd name="T23" fmla="*/ 0 h 25"/>
                  <a:gd name="T24" fmla="*/ 111 w 246"/>
                  <a:gd name="T25" fmla="*/ 12 h 25"/>
                  <a:gd name="T26" fmla="*/ 102 w 246"/>
                  <a:gd name="T27" fmla="*/ 20 h 25"/>
                  <a:gd name="T28" fmla="*/ 94 w 246"/>
                  <a:gd name="T29" fmla="*/ 12 h 25"/>
                  <a:gd name="T30" fmla="*/ 82 w 246"/>
                  <a:gd name="T31" fmla="*/ 0 h 25"/>
                  <a:gd name="T32" fmla="*/ 70 w 246"/>
                  <a:gd name="T33" fmla="*/ 12 h 25"/>
                  <a:gd name="T34" fmla="*/ 61 w 246"/>
                  <a:gd name="T35" fmla="*/ 20 h 25"/>
                  <a:gd name="T36" fmla="*/ 53 w 246"/>
                  <a:gd name="T37" fmla="*/ 12 h 25"/>
                  <a:gd name="T38" fmla="*/ 41 w 246"/>
                  <a:gd name="T39" fmla="*/ 0 h 25"/>
                  <a:gd name="T40" fmla="*/ 28 w 246"/>
                  <a:gd name="T41" fmla="*/ 12 h 25"/>
                  <a:gd name="T42" fmla="*/ 20 w 246"/>
                  <a:gd name="T43" fmla="*/ 20 h 25"/>
                  <a:gd name="T44" fmla="*/ 12 w 246"/>
                  <a:gd name="T45" fmla="*/ 12 h 25"/>
                  <a:gd name="T46" fmla="*/ 0 w 246"/>
                  <a:gd name="T47" fmla="*/ 0 h 25"/>
                  <a:gd name="T48" fmla="*/ 0 w 246"/>
                  <a:gd name="T49" fmla="*/ 4 h 25"/>
                  <a:gd name="T50" fmla="*/ 8 w 246"/>
                  <a:gd name="T51" fmla="*/ 12 h 25"/>
                  <a:gd name="T52" fmla="*/ 20 w 246"/>
                  <a:gd name="T53" fmla="*/ 25 h 25"/>
                  <a:gd name="T54" fmla="*/ 33 w 246"/>
                  <a:gd name="T55" fmla="*/ 12 h 25"/>
                  <a:gd name="T56" fmla="*/ 41 w 246"/>
                  <a:gd name="T57" fmla="*/ 4 h 25"/>
                  <a:gd name="T58" fmla="*/ 49 w 246"/>
                  <a:gd name="T59" fmla="*/ 12 h 25"/>
                  <a:gd name="T60" fmla="*/ 61 w 246"/>
                  <a:gd name="T61" fmla="*/ 25 h 25"/>
                  <a:gd name="T62" fmla="*/ 74 w 246"/>
                  <a:gd name="T63" fmla="*/ 12 h 25"/>
                  <a:gd name="T64" fmla="*/ 82 w 246"/>
                  <a:gd name="T65" fmla="*/ 4 h 25"/>
                  <a:gd name="T66" fmla="*/ 90 w 246"/>
                  <a:gd name="T67" fmla="*/ 12 h 25"/>
                  <a:gd name="T68" fmla="*/ 102 w 246"/>
                  <a:gd name="T69" fmla="*/ 25 h 25"/>
                  <a:gd name="T70" fmla="*/ 115 w 246"/>
                  <a:gd name="T71" fmla="*/ 12 h 25"/>
                  <a:gd name="T72" fmla="*/ 123 w 246"/>
                  <a:gd name="T73" fmla="*/ 4 h 25"/>
                  <a:gd name="T74" fmla="*/ 131 w 246"/>
                  <a:gd name="T75" fmla="*/ 12 h 25"/>
                  <a:gd name="T76" fmla="*/ 144 w 246"/>
                  <a:gd name="T77" fmla="*/ 25 h 25"/>
                  <a:gd name="T78" fmla="*/ 156 w 246"/>
                  <a:gd name="T79" fmla="*/ 12 h 25"/>
                  <a:gd name="T80" fmla="*/ 164 w 246"/>
                  <a:gd name="T81" fmla="*/ 4 h 25"/>
                  <a:gd name="T82" fmla="*/ 172 w 246"/>
                  <a:gd name="T83" fmla="*/ 12 h 25"/>
                  <a:gd name="T84" fmla="*/ 185 w 246"/>
                  <a:gd name="T85" fmla="*/ 25 h 25"/>
                  <a:gd name="T86" fmla="*/ 197 w 246"/>
                  <a:gd name="T87" fmla="*/ 12 h 25"/>
                  <a:gd name="T88" fmla="*/ 205 w 246"/>
                  <a:gd name="T89" fmla="*/ 4 h 25"/>
                  <a:gd name="T90" fmla="*/ 213 w 246"/>
                  <a:gd name="T91" fmla="*/ 12 h 25"/>
                  <a:gd name="T92" fmla="*/ 226 w 246"/>
                  <a:gd name="T93" fmla="*/ 25 h 25"/>
                  <a:gd name="T94" fmla="*/ 238 w 246"/>
                  <a:gd name="T95" fmla="*/ 12 h 25"/>
                  <a:gd name="T96" fmla="*/ 246 w 246"/>
                  <a:gd name="T97" fmla="*/ 4 h 25"/>
                  <a:gd name="T98" fmla="*/ 246 w 246"/>
                  <a:gd name="T99" fmla="*/ 0 h 25"/>
                  <a:gd name="T100" fmla="*/ 234 w 246"/>
                  <a:gd name="T10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25">
                    <a:moveTo>
                      <a:pt x="234" y="12"/>
                    </a:moveTo>
                    <a:cubicBezTo>
                      <a:pt x="234" y="16"/>
                      <a:pt x="230" y="20"/>
                      <a:pt x="226" y="20"/>
                    </a:cubicBezTo>
                    <a:cubicBezTo>
                      <a:pt x="221" y="20"/>
                      <a:pt x="218" y="16"/>
                      <a:pt x="218" y="12"/>
                    </a:cubicBezTo>
                    <a:cubicBezTo>
                      <a:pt x="218" y="5"/>
                      <a:pt x="212" y="0"/>
                      <a:pt x="205" y="0"/>
                    </a:cubicBezTo>
                    <a:cubicBezTo>
                      <a:pt x="198" y="0"/>
                      <a:pt x="193" y="5"/>
                      <a:pt x="193" y="12"/>
                    </a:cubicBezTo>
                    <a:cubicBezTo>
                      <a:pt x="193" y="16"/>
                      <a:pt x="189" y="20"/>
                      <a:pt x="185" y="20"/>
                    </a:cubicBezTo>
                    <a:cubicBezTo>
                      <a:pt x="180" y="20"/>
                      <a:pt x="177" y="16"/>
                      <a:pt x="177" y="12"/>
                    </a:cubicBezTo>
                    <a:cubicBezTo>
                      <a:pt x="177" y="5"/>
                      <a:pt x="171" y="0"/>
                      <a:pt x="164" y="0"/>
                    </a:cubicBezTo>
                    <a:cubicBezTo>
                      <a:pt x="157" y="0"/>
                      <a:pt x="152" y="5"/>
                      <a:pt x="152" y="12"/>
                    </a:cubicBezTo>
                    <a:cubicBezTo>
                      <a:pt x="152" y="16"/>
                      <a:pt x="148" y="20"/>
                      <a:pt x="144" y="20"/>
                    </a:cubicBezTo>
                    <a:cubicBezTo>
                      <a:pt x="139" y="20"/>
                      <a:pt x="135" y="16"/>
                      <a:pt x="135" y="12"/>
                    </a:cubicBezTo>
                    <a:cubicBezTo>
                      <a:pt x="135" y="5"/>
                      <a:pt x="130" y="0"/>
                      <a:pt x="123" y="0"/>
                    </a:cubicBezTo>
                    <a:cubicBezTo>
                      <a:pt x="116" y="0"/>
                      <a:pt x="111" y="5"/>
                      <a:pt x="111" y="12"/>
                    </a:cubicBezTo>
                    <a:cubicBezTo>
                      <a:pt x="111" y="16"/>
                      <a:pt x="107" y="20"/>
                      <a:pt x="102" y="20"/>
                    </a:cubicBezTo>
                    <a:cubicBezTo>
                      <a:pt x="98" y="20"/>
                      <a:pt x="94" y="16"/>
                      <a:pt x="94" y="12"/>
                    </a:cubicBezTo>
                    <a:cubicBezTo>
                      <a:pt x="94" y="5"/>
                      <a:pt x="89" y="0"/>
                      <a:pt x="82" y="0"/>
                    </a:cubicBezTo>
                    <a:cubicBezTo>
                      <a:pt x="75" y="0"/>
                      <a:pt x="70" y="5"/>
                      <a:pt x="70" y="12"/>
                    </a:cubicBezTo>
                    <a:cubicBezTo>
                      <a:pt x="70" y="16"/>
                      <a:pt x="66" y="20"/>
                      <a:pt x="61" y="20"/>
                    </a:cubicBezTo>
                    <a:cubicBezTo>
                      <a:pt x="57" y="20"/>
                      <a:pt x="53" y="16"/>
                      <a:pt x="53" y="12"/>
                    </a:cubicBezTo>
                    <a:cubicBezTo>
                      <a:pt x="53" y="5"/>
                      <a:pt x="48" y="0"/>
                      <a:pt x="41" y="0"/>
                    </a:cubicBezTo>
                    <a:cubicBezTo>
                      <a:pt x="34" y="0"/>
                      <a:pt x="28" y="5"/>
                      <a:pt x="28" y="12"/>
                    </a:cubicBezTo>
                    <a:cubicBezTo>
                      <a:pt x="28" y="16"/>
                      <a:pt x="25" y="20"/>
                      <a:pt x="20" y="20"/>
                    </a:cubicBezTo>
                    <a:cubicBezTo>
                      <a:pt x="16" y="20"/>
                      <a:pt x="12" y="16"/>
                      <a:pt x="12" y="12"/>
                    </a:cubicBezTo>
                    <a:cubicBezTo>
                      <a:pt x="12" y="5"/>
                      <a:pt x="7" y="0"/>
                      <a:pt x="0" y="0"/>
                    </a:cubicBezTo>
                    <a:cubicBezTo>
                      <a:pt x="0" y="4"/>
                      <a:pt x="0" y="4"/>
                      <a:pt x="0" y="4"/>
                    </a:cubicBezTo>
                    <a:cubicBezTo>
                      <a:pt x="4" y="4"/>
                      <a:pt x="8" y="8"/>
                      <a:pt x="8" y="12"/>
                    </a:cubicBezTo>
                    <a:cubicBezTo>
                      <a:pt x="8" y="19"/>
                      <a:pt x="14" y="25"/>
                      <a:pt x="20" y="25"/>
                    </a:cubicBezTo>
                    <a:cubicBezTo>
                      <a:pt x="27" y="25"/>
                      <a:pt x="33" y="19"/>
                      <a:pt x="33" y="12"/>
                    </a:cubicBezTo>
                    <a:cubicBezTo>
                      <a:pt x="33" y="8"/>
                      <a:pt x="37" y="4"/>
                      <a:pt x="41" y="4"/>
                    </a:cubicBezTo>
                    <a:cubicBezTo>
                      <a:pt x="45" y="4"/>
                      <a:pt x="49" y="8"/>
                      <a:pt x="49" y="12"/>
                    </a:cubicBezTo>
                    <a:cubicBezTo>
                      <a:pt x="49" y="19"/>
                      <a:pt x="55" y="25"/>
                      <a:pt x="61" y="25"/>
                    </a:cubicBezTo>
                    <a:cubicBezTo>
                      <a:pt x="68" y="25"/>
                      <a:pt x="74" y="19"/>
                      <a:pt x="74" y="12"/>
                    </a:cubicBezTo>
                    <a:cubicBezTo>
                      <a:pt x="74" y="8"/>
                      <a:pt x="78" y="4"/>
                      <a:pt x="82" y="4"/>
                    </a:cubicBezTo>
                    <a:cubicBezTo>
                      <a:pt x="86" y="4"/>
                      <a:pt x="90" y="8"/>
                      <a:pt x="90" y="12"/>
                    </a:cubicBezTo>
                    <a:cubicBezTo>
                      <a:pt x="90" y="19"/>
                      <a:pt x="96" y="25"/>
                      <a:pt x="102" y="25"/>
                    </a:cubicBezTo>
                    <a:cubicBezTo>
                      <a:pt x="109" y="25"/>
                      <a:pt x="115" y="19"/>
                      <a:pt x="115" y="12"/>
                    </a:cubicBezTo>
                    <a:cubicBezTo>
                      <a:pt x="115" y="8"/>
                      <a:pt x="119" y="4"/>
                      <a:pt x="123" y="4"/>
                    </a:cubicBezTo>
                    <a:cubicBezTo>
                      <a:pt x="127" y="4"/>
                      <a:pt x="131" y="8"/>
                      <a:pt x="131" y="12"/>
                    </a:cubicBezTo>
                    <a:cubicBezTo>
                      <a:pt x="131" y="19"/>
                      <a:pt x="137" y="25"/>
                      <a:pt x="144" y="25"/>
                    </a:cubicBezTo>
                    <a:cubicBezTo>
                      <a:pt x="150" y="25"/>
                      <a:pt x="156" y="19"/>
                      <a:pt x="156" y="12"/>
                    </a:cubicBezTo>
                    <a:cubicBezTo>
                      <a:pt x="156" y="8"/>
                      <a:pt x="160" y="4"/>
                      <a:pt x="164" y="4"/>
                    </a:cubicBezTo>
                    <a:cubicBezTo>
                      <a:pt x="168" y="4"/>
                      <a:pt x="172" y="8"/>
                      <a:pt x="172" y="12"/>
                    </a:cubicBezTo>
                    <a:cubicBezTo>
                      <a:pt x="172" y="19"/>
                      <a:pt x="178" y="25"/>
                      <a:pt x="185" y="25"/>
                    </a:cubicBezTo>
                    <a:cubicBezTo>
                      <a:pt x="191" y="25"/>
                      <a:pt x="197" y="19"/>
                      <a:pt x="197" y="12"/>
                    </a:cubicBezTo>
                    <a:cubicBezTo>
                      <a:pt x="197" y="8"/>
                      <a:pt x="201" y="4"/>
                      <a:pt x="205" y="4"/>
                    </a:cubicBezTo>
                    <a:cubicBezTo>
                      <a:pt x="209" y="4"/>
                      <a:pt x="213" y="8"/>
                      <a:pt x="213" y="12"/>
                    </a:cubicBezTo>
                    <a:cubicBezTo>
                      <a:pt x="213" y="19"/>
                      <a:pt x="219" y="25"/>
                      <a:pt x="226" y="25"/>
                    </a:cubicBezTo>
                    <a:cubicBezTo>
                      <a:pt x="232" y="25"/>
                      <a:pt x="238" y="19"/>
                      <a:pt x="238" y="12"/>
                    </a:cubicBezTo>
                    <a:cubicBezTo>
                      <a:pt x="238" y="8"/>
                      <a:pt x="242" y="4"/>
                      <a:pt x="246" y="4"/>
                    </a:cubicBezTo>
                    <a:cubicBezTo>
                      <a:pt x="246" y="0"/>
                      <a:pt x="246" y="0"/>
                      <a:pt x="246" y="0"/>
                    </a:cubicBezTo>
                    <a:cubicBezTo>
                      <a:pt x="239" y="0"/>
                      <a:pt x="234" y="5"/>
                      <a:pt x="234" y="12"/>
                    </a:cubicBez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23"/>
              <p:cNvSpPr/>
              <p:nvPr/>
            </p:nvSpPr>
            <p:spPr bwMode="auto">
              <a:xfrm>
                <a:off x="10226676" y="2508250"/>
                <a:ext cx="80963" cy="79375"/>
              </a:xfrm>
              <a:custGeom>
                <a:avLst/>
                <a:gdLst>
                  <a:gd name="T0" fmla="*/ 0 w 38"/>
                  <a:gd name="T1" fmla="*/ 0 h 38"/>
                  <a:gd name="T2" fmla="*/ 3 w 38"/>
                  <a:gd name="T3" fmla="*/ 0 h 38"/>
                  <a:gd name="T4" fmla="*/ 4 w 38"/>
                  <a:gd name="T5" fmla="*/ 0 h 38"/>
                  <a:gd name="T6" fmla="*/ 5 w 38"/>
                  <a:gd name="T7" fmla="*/ 1 h 38"/>
                  <a:gd name="T8" fmla="*/ 7 w 38"/>
                  <a:gd name="T9" fmla="*/ 1 h 38"/>
                  <a:gd name="T10" fmla="*/ 9 w 38"/>
                  <a:gd name="T11" fmla="*/ 2 h 38"/>
                  <a:gd name="T12" fmla="*/ 11 w 38"/>
                  <a:gd name="T13" fmla="*/ 2 h 38"/>
                  <a:gd name="T14" fmla="*/ 13 w 38"/>
                  <a:gd name="T15" fmla="*/ 3 h 38"/>
                  <a:gd name="T16" fmla="*/ 15 w 38"/>
                  <a:gd name="T17" fmla="*/ 4 h 38"/>
                  <a:gd name="T18" fmla="*/ 16 w 38"/>
                  <a:gd name="T19" fmla="*/ 4 h 38"/>
                  <a:gd name="T20" fmla="*/ 18 w 38"/>
                  <a:gd name="T21" fmla="*/ 5 h 38"/>
                  <a:gd name="T22" fmla="*/ 22 w 38"/>
                  <a:gd name="T23" fmla="*/ 8 h 38"/>
                  <a:gd name="T24" fmla="*/ 27 w 38"/>
                  <a:gd name="T25" fmla="*/ 12 h 38"/>
                  <a:gd name="T26" fmla="*/ 30 w 38"/>
                  <a:gd name="T27" fmla="*/ 16 h 38"/>
                  <a:gd name="T28" fmla="*/ 33 w 38"/>
                  <a:gd name="T29" fmla="*/ 21 h 38"/>
                  <a:gd name="T30" fmla="*/ 34 w 38"/>
                  <a:gd name="T31" fmla="*/ 23 h 38"/>
                  <a:gd name="T32" fmla="*/ 35 w 38"/>
                  <a:gd name="T33" fmla="*/ 24 h 38"/>
                  <a:gd name="T34" fmla="*/ 35 w 38"/>
                  <a:gd name="T35" fmla="*/ 25 h 38"/>
                  <a:gd name="T36" fmla="*/ 36 w 38"/>
                  <a:gd name="T37" fmla="*/ 27 h 38"/>
                  <a:gd name="T38" fmla="*/ 36 w 38"/>
                  <a:gd name="T39" fmla="*/ 29 h 38"/>
                  <a:gd name="T40" fmla="*/ 37 w 38"/>
                  <a:gd name="T41" fmla="*/ 31 h 38"/>
                  <a:gd name="T42" fmla="*/ 37 w 38"/>
                  <a:gd name="T43" fmla="*/ 33 h 38"/>
                  <a:gd name="T44" fmla="*/ 38 w 38"/>
                  <a:gd name="T45" fmla="*/ 35 h 38"/>
                  <a:gd name="T46" fmla="*/ 38 w 38"/>
                  <a:gd name="T47" fmla="*/ 36 h 38"/>
                  <a:gd name="T48" fmla="*/ 38 w 38"/>
                  <a:gd name="T49" fmla="*/ 38 h 38"/>
                  <a:gd name="T50" fmla="*/ 36 w 38"/>
                  <a:gd name="T51" fmla="*/ 38 h 38"/>
                  <a:gd name="T52" fmla="*/ 36 w 38"/>
                  <a:gd name="T53" fmla="*/ 36 h 38"/>
                  <a:gd name="T54" fmla="*/ 36 w 38"/>
                  <a:gd name="T55" fmla="*/ 35 h 38"/>
                  <a:gd name="T56" fmla="*/ 36 w 38"/>
                  <a:gd name="T57" fmla="*/ 33 h 38"/>
                  <a:gd name="T58" fmla="*/ 36 w 38"/>
                  <a:gd name="T59" fmla="*/ 32 h 38"/>
                  <a:gd name="T60" fmla="*/ 35 w 38"/>
                  <a:gd name="T61" fmla="*/ 30 h 38"/>
                  <a:gd name="T62" fmla="*/ 35 w 38"/>
                  <a:gd name="T63" fmla="*/ 28 h 38"/>
                  <a:gd name="T64" fmla="*/ 34 w 38"/>
                  <a:gd name="T65" fmla="*/ 25 h 38"/>
                  <a:gd name="T66" fmla="*/ 34 w 38"/>
                  <a:gd name="T67" fmla="*/ 24 h 38"/>
                  <a:gd name="T68" fmla="*/ 33 w 38"/>
                  <a:gd name="T69" fmla="*/ 23 h 38"/>
                  <a:gd name="T70" fmla="*/ 32 w 38"/>
                  <a:gd name="T71" fmla="*/ 21 h 38"/>
                  <a:gd name="T72" fmla="*/ 29 w 38"/>
                  <a:gd name="T73" fmla="*/ 17 h 38"/>
                  <a:gd name="T74" fmla="*/ 26 w 38"/>
                  <a:gd name="T75" fmla="*/ 13 h 38"/>
                  <a:gd name="T76" fmla="*/ 22 w 38"/>
                  <a:gd name="T77" fmla="*/ 9 h 38"/>
                  <a:gd name="T78" fmla="*/ 17 w 38"/>
                  <a:gd name="T79" fmla="*/ 7 h 38"/>
                  <a:gd name="T80" fmla="*/ 13 w 38"/>
                  <a:gd name="T81" fmla="*/ 5 h 38"/>
                  <a:gd name="T82" fmla="*/ 11 w 38"/>
                  <a:gd name="T83" fmla="*/ 4 h 38"/>
                  <a:gd name="T84" fmla="*/ 9 w 38"/>
                  <a:gd name="T85" fmla="*/ 4 h 38"/>
                  <a:gd name="T86" fmla="*/ 7 w 38"/>
                  <a:gd name="T87" fmla="*/ 3 h 38"/>
                  <a:gd name="T88" fmla="*/ 5 w 38"/>
                  <a:gd name="T89" fmla="*/ 3 h 38"/>
                  <a:gd name="T90" fmla="*/ 4 w 38"/>
                  <a:gd name="T91" fmla="*/ 3 h 38"/>
                  <a:gd name="T92" fmla="*/ 2 w 38"/>
                  <a:gd name="T93" fmla="*/ 4 h 38"/>
                  <a:gd name="T94" fmla="*/ 1 w 38"/>
                  <a:gd name="T95" fmla="*/ 4 h 38"/>
                  <a:gd name="T96" fmla="*/ 0 w 38"/>
                  <a:gd name="T97" fmla="*/ 4 h 38"/>
                  <a:gd name="T98" fmla="*/ 0 w 38"/>
                  <a:gd name="T9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38">
                    <a:moveTo>
                      <a:pt x="0" y="0"/>
                    </a:moveTo>
                    <a:cubicBezTo>
                      <a:pt x="0" y="0"/>
                      <a:pt x="1" y="0"/>
                      <a:pt x="3" y="0"/>
                    </a:cubicBezTo>
                    <a:cubicBezTo>
                      <a:pt x="3" y="0"/>
                      <a:pt x="3" y="0"/>
                      <a:pt x="4" y="0"/>
                    </a:cubicBezTo>
                    <a:cubicBezTo>
                      <a:pt x="4" y="0"/>
                      <a:pt x="5" y="0"/>
                      <a:pt x="5" y="1"/>
                    </a:cubicBezTo>
                    <a:cubicBezTo>
                      <a:pt x="6" y="1"/>
                      <a:pt x="7" y="1"/>
                      <a:pt x="7" y="1"/>
                    </a:cubicBezTo>
                    <a:cubicBezTo>
                      <a:pt x="8" y="1"/>
                      <a:pt x="9" y="1"/>
                      <a:pt x="9" y="2"/>
                    </a:cubicBezTo>
                    <a:cubicBezTo>
                      <a:pt x="10" y="2"/>
                      <a:pt x="11" y="2"/>
                      <a:pt x="11" y="2"/>
                    </a:cubicBezTo>
                    <a:cubicBezTo>
                      <a:pt x="12" y="3"/>
                      <a:pt x="13" y="3"/>
                      <a:pt x="13" y="3"/>
                    </a:cubicBezTo>
                    <a:cubicBezTo>
                      <a:pt x="14" y="3"/>
                      <a:pt x="14" y="3"/>
                      <a:pt x="15" y="4"/>
                    </a:cubicBezTo>
                    <a:cubicBezTo>
                      <a:pt x="15" y="4"/>
                      <a:pt x="15" y="4"/>
                      <a:pt x="16" y="4"/>
                    </a:cubicBezTo>
                    <a:cubicBezTo>
                      <a:pt x="16" y="5"/>
                      <a:pt x="17" y="5"/>
                      <a:pt x="18" y="5"/>
                    </a:cubicBezTo>
                    <a:cubicBezTo>
                      <a:pt x="19" y="6"/>
                      <a:pt x="21" y="7"/>
                      <a:pt x="22" y="8"/>
                    </a:cubicBezTo>
                    <a:cubicBezTo>
                      <a:pt x="24" y="9"/>
                      <a:pt x="25" y="11"/>
                      <a:pt x="27" y="12"/>
                    </a:cubicBezTo>
                    <a:cubicBezTo>
                      <a:pt x="28" y="13"/>
                      <a:pt x="29" y="15"/>
                      <a:pt x="30" y="16"/>
                    </a:cubicBezTo>
                    <a:cubicBezTo>
                      <a:pt x="31" y="18"/>
                      <a:pt x="32" y="19"/>
                      <a:pt x="33" y="21"/>
                    </a:cubicBezTo>
                    <a:cubicBezTo>
                      <a:pt x="33" y="21"/>
                      <a:pt x="34" y="22"/>
                      <a:pt x="34" y="23"/>
                    </a:cubicBezTo>
                    <a:cubicBezTo>
                      <a:pt x="34" y="23"/>
                      <a:pt x="35" y="24"/>
                      <a:pt x="35" y="24"/>
                    </a:cubicBezTo>
                    <a:cubicBezTo>
                      <a:pt x="35" y="24"/>
                      <a:pt x="35" y="25"/>
                      <a:pt x="35" y="25"/>
                    </a:cubicBezTo>
                    <a:cubicBezTo>
                      <a:pt x="35" y="26"/>
                      <a:pt x="36" y="27"/>
                      <a:pt x="36" y="27"/>
                    </a:cubicBezTo>
                    <a:cubicBezTo>
                      <a:pt x="36" y="28"/>
                      <a:pt x="36" y="29"/>
                      <a:pt x="36" y="29"/>
                    </a:cubicBezTo>
                    <a:cubicBezTo>
                      <a:pt x="37" y="30"/>
                      <a:pt x="37" y="31"/>
                      <a:pt x="37" y="31"/>
                    </a:cubicBezTo>
                    <a:cubicBezTo>
                      <a:pt x="37" y="32"/>
                      <a:pt x="37" y="32"/>
                      <a:pt x="37" y="33"/>
                    </a:cubicBezTo>
                    <a:cubicBezTo>
                      <a:pt x="37" y="34"/>
                      <a:pt x="37" y="34"/>
                      <a:pt x="38" y="35"/>
                    </a:cubicBezTo>
                    <a:cubicBezTo>
                      <a:pt x="38" y="35"/>
                      <a:pt x="38" y="36"/>
                      <a:pt x="38" y="36"/>
                    </a:cubicBezTo>
                    <a:cubicBezTo>
                      <a:pt x="38" y="38"/>
                      <a:pt x="38" y="38"/>
                      <a:pt x="38" y="38"/>
                    </a:cubicBezTo>
                    <a:cubicBezTo>
                      <a:pt x="36" y="38"/>
                      <a:pt x="36" y="38"/>
                      <a:pt x="36" y="38"/>
                    </a:cubicBezTo>
                    <a:cubicBezTo>
                      <a:pt x="36" y="38"/>
                      <a:pt x="36" y="38"/>
                      <a:pt x="36" y="36"/>
                    </a:cubicBezTo>
                    <a:cubicBezTo>
                      <a:pt x="36" y="36"/>
                      <a:pt x="36" y="35"/>
                      <a:pt x="36" y="35"/>
                    </a:cubicBezTo>
                    <a:cubicBezTo>
                      <a:pt x="36" y="34"/>
                      <a:pt x="36" y="34"/>
                      <a:pt x="36" y="33"/>
                    </a:cubicBezTo>
                    <a:cubicBezTo>
                      <a:pt x="36" y="33"/>
                      <a:pt x="36" y="32"/>
                      <a:pt x="36" y="32"/>
                    </a:cubicBezTo>
                    <a:cubicBezTo>
                      <a:pt x="36" y="31"/>
                      <a:pt x="35" y="30"/>
                      <a:pt x="35" y="30"/>
                    </a:cubicBezTo>
                    <a:cubicBezTo>
                      <a:pt x="35" y="29"/>
                      <a:pt x="35" y="28"/>
                      <a:pt x="35" y="28"/>
                    </a:cubicBezTo>
                    <a:cubicBezTo>
                      <a:pt x="35" y="27"/>
                      <a:pt x="34" y="26"/>
                      <a:pt x="34" y="25"/>
                    </a:cubicBezTo>
                    <a:cubicBezTo>
                      <a:pt x="34" y="25"/>
                      <a:pt x="34" y="25"/>
                      <a:pt x="34" y="24"/>
                    </a:cubicBezTo>
                    <a:cubicBezTo>
                      <a:pt x="34" y="24"/>
                      <a:pt x="33" y="24"/>
                      <a:pt x="33" y="23"/>
                    </a:cubicBezTo>
                    <a:cubicBezTo>
                      <a:pt x="33" y="23"/>
                      <a:pt x="32" y="22"/>
                      <a:pt x="32" y="21"/>
                    </a:cubicBezTo>
                    <a:cubicBezTo>
                      <a:pt x="31" y="20"/>
                      <a:pt x="30" y="18"/>
                      <a:pt x="29" y="17"/>
                    </a:cubicBezTo>
                    <a:cubicBezTo>
                      <a:pt x="28" y="15"/>
                      <a:pt x="27" y="14"/>
                      <a:pt x="26" y="13"/>
                    </a:cubicBezTo>
                    <a:cubicBezTo>
                      <a:pt x="24" y="12"/>
                      <a:pt x="23" y="10"/>
                      <a:pt x="22" y="9"/>
                    </a:cubicBezTo>
                    <a:cubicBezTo>
                      <a:pt x="20" y="8"/>
                      <a:pt x="19" y="7"/>
                      <a:pt x="17" y="7"/>
                    </a:cubicBezTo>
                    <a:cubicBezTo>
                      <a:pt x="16" y="6"/>
                      <a:pt x="14" y="5"/>
                      <a:pt x="13" y="5"/>
                    </a:cubicBezTo>
                    <a:cubicBezTo>
                      <a:pt x="12" y="4"/>
                      <a:pt x="11" y="4"/>
                      <a:pt x="11" y="4"/>
                    </a:cubicBezTo>
                    <a:cubicBezTo>
                      <a:pt x="10" y="4"/>
                      <a:pt x="9" y="4"/>
                      <a:pt x="9" y="4"/>
                    </a:cubicBezTo>
                    <a:cubicBezTo>
                      <a:pt x="8" y="4"/>
                      <a:pt x="7" y="4"/>
                      <a:pt x="7" y="3"/>
                    </a:cubicBezTo>
                    <a:cubicBezTo>
                      <a:pt x="6" y="3"/>
                      <a:pt x="6" y="3"/>
                      <a:pt x="5" y="3"/>
                    </a:cubicBezTo>
                    <a:cubicBezTo>
                      <a:pt x="5" y="3"/>
                      <a:pt x="4" y="3"/>
                      <a:pt x="4" y="3"/>
                    </a:cubicBezTo>
                    <a:cubicBezTo>
                      <a:pt x="3" y="4"/>
                      <a:pt x="3" y="4"/>
                      <a:pt x="2" y="4"/>
                    </a:cubicBezTo>
                    <a:cubicBezTo>
                      <a:pt x="2" y="4"/>
                      <a:pt x="1" y="4"/>
                      <a:pt x="1" y="4"/>
                    </a:cubicBezTo>
                    <a:cubicBezTo>
                      <a:pt x="0" y="4"/>
                      <a:pt x="0" y="4"/>
                      <a:pt x="0" y="4"/>
                    </a:cubicBezTo>
                    <a:lnTo>
                      <a:pt x="0" y="0"/>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324"/>
              <p:cNvSpPr>
                <a:spLocks noChangeArrowheads="1"/>
              </p:cNvSpPr>
              <p:nvPr/>
            </p:nvSpPr>
            <p:spPr bwMode="auto">
              <a:xfrm>
                <a:off x="10271126" y="2587625"/>
                <a:ext cx="68263" cy="68262"/>
              </a:xfrm>
              <a:prstGeom prst="ellipse">
                <a:avLst/>
              </a:pr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5"/>
              <p:cNvSpPr/>
              <p:nvPr/>
            </p:nvSpPr>
            <p:spPr bwMode="auto">
              <a:xfrm>
                <a:off x="10282238" y="2600325"/>
                <a:ext cx="19050" cy="15875"/>
              </a:xfrm>
              <a:custGeom>
                <a:avLst/>
                <a:gdLst>
                  <a:gd name="T0" fmla="*/ 5 w 9"/>
                  <a:gd name="T1" fmla="*/ 0 h 7"/>
                  <a:gd name="T2" fmla="*/ 2 w 9"/>
                  <a:gd name="T3" fmla="*/ 1 h 7"/>
                  <a:gd name="T4" fmla="*/ 1 w 9"/>
                  <a:gd name="T5" fmla="*/ 6 h 7"/>
                  <a:gd name="T6" fmla="*/ 3 w 9"/>
                  <a:gd name="T7" fmla="*/ 7 h 7"/>
                  <a:gd name="T8" fmla="*/ 7 w 9"/>
                  <a:gd name="T9" fmla="*/ 6 h 7"/>
                  <a:gd name="T10" fmla="*/ 7 w 9"/>
                  <a:gd name="T11" fmla="*/ 0 h 7"/>
                  <a:gd name="T12" fmla="*/ 5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0"/>
                    </a:moveTo>
                    <a:cubicBezTo>
                      <a:pt x="4" y="0"/>
                      <a:pt x="3" y="0"/>
                      <a:pt x="2" y="1"/>
                    </a:cubicBezTo>
                    <a:cubicBezTo>
                      <a:pt x="0" y="3"/>
                      <a:pt x="0" y="5"/>
                      <a:pt x="1" y="6"/>
                    </a:cubicBezTo>
                    <a:cubicBezTo>
                      <a:pt x="2" y="7"/>
                      <a:pt x="3" y="7"/>
                      <a:pt x="3" y="7"/>
                    </a:cubicBezTo>
                    <a:cubicBezTo>
                      <a:pt x="5" y="7"/>
                      <a:pt x="6" y="7"/>
                      <a:pt x="7" y="6"/>
                    </a:cubicBezTo>
                    <a:cubicBezTo>
                      <a:pt x="8" y="4"/>
                      <a:pt x="9" y="2"/>
                      <a:pt x="7" y="0"/>
                    </a:cubicBezTo>
                    <a:cubicBezTo>
                      <a:pt x="7" y="0"/>
                      <a:pt x="6" y="0"/>
                      <a:pt x="5" y="0"/>
                    </a:cubicBezTo>
                  </a:path>
                </a:pathLst>
              </a:custGeom>
              <a:solidFill>
                <a:srgbClr val="FF9D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2" name="文本框 91"/>
          <p:cNvSpPr txBox="1"/>
          <p:nvPr/>
        </p:nvSpPr>
        <p:spPr>
          <a:xfrm>
            <a:off x="1406068" y="3108140"/>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p>
        </p:txBody>
      </p:sp>
      <p:sp>
        <p:nvSpPr>
          <p:cNvPr id="93" name="文本框 92"/>
          <p:cNvSpPr txBox="1"/>
          <p:nvPr/>
        </p:nvSpPr>
        <p:spPr>
          <a:xfrm>
            <a:off x="5542002" y="3108140"/>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p>
        </p:txBody>
      </p:sp>
      <p:sp>
        <p:nvSpPr>
          <p:cNvPr id="94" name="文本框 93"/>
          <p:cNvSpPr txBox="1"/>
          <p:nvPr/>
        </p:nvSpPr>
        <p:spPr>
          <a:xfrm>
            <a:off x="9571870" y="3132374"/>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p>
        </p:txBody>
      </p:sp>
      <p:sp>
        <p:nvSpPr>
          <p:cNvPr id="95" name="文本框 94"/>
          <p:cNvSpPr txBox="1"/>
          <p:nvPr/>
        </p:nvSpPr>
        <p:spPr>
          <a:xfrm>
            <a:off x="1362587" y="3508250"/>
            <a:ext cx="1982498" cy="954107"/>
          </a:xfrm>
          <a:prstGeom prst="rect">
            <a:avLst/>
          </a:prstGeom>
          <a:noFill/>
        </p:spPr>
        <p:txBody>
          <a:bodyPr wrap="square" rtlCol="0">
            <a:spAutoFit/>
          </a:bodyPr>
          <a:lstStyle/>
          <a:p>
            <a:r>
              <a:rPr lang="zh-CN" altLang="en-US" sz="1400" b="1" dirty="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a:solidFill>
                <a:schemeClr val="bg1"/>
              </a:solidFill>
              <a:latin typeface="张海山锐谐体" panose="02000000000000000000" pitchFamily="2" charset="-122"/>
              <a:ea typeface="张海山锐谐体" panose="02000000000000000000" pitchFamily="2" charset="-122"/>
            </a:endParaRPr>
          </a:p>
          <a:p>
            <a:r>
              <a:rPr lang="zh-CN" altLang="en-US" sz="1400" dirty="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p>
        </p:txBody>
      </p:sp>
      <p:grpSp>
        <p:nvGrpSpPr>
          <p:cNvPr id="99" name="组合 98"/>
          <p:cNvGrpSpPr/>
          <p:nvPr/>
        </p:nvGrpSpPr>
        <p:grpSpPr>
          <a:xfrm>
            <a:off x="1344675" y="4805605"/>
            <a:ext cx="2020995" cy="1079490"/>
            <a:chOff x="1849500" y="4792110"/>
            <a:chExt cx="2020995" cy="1079490"/>
          </a:xfrm>
        </p:grpSpPr>
        <p:sp>
          <p:nvSpPr>
            <p:cNvPr id="96" name="文本框 95"/>
            <p:cNvSpPr txBox="1"/>
            <p:nvPr/>
          </p:nvSpPr>
          <p:spPr>
            <a:xfrm>
              <a:off x="1849500" y="4792110"/>
              <a:ext cx="2020995" cy="369332"/>
            </a:xfrm>
            <a:prstGeom prst="rect">
              <a:avLst/>
            </a:prstGeom>
            <a:noFill/>
          </p:spPr>
          <p:txBody>
            <a:bodyPr wrap="square" rtlCol="0">
              <a:spAutoFit/>
            </a:bodyPr>
            <a:lstStyle/>
            <a:p>
              <a:r>
                <a:rPr lang="zh-CN" altLang="en-US" dirty="0">
                  <a:solidFill>
                    <a:schemeClr val="bg1"/>
                  </a:solidFill>
                  <a:latin typeface="张海山锐谐体" panose="02000000000000000000" pitchFamily="2" charset="-122"/>
                  <a:ea typeface="张海山锐谐体" panose="02000000000000000000" pitchFamily="2" charset="-122"/>
                </a:rPr>
                <a:t>评价：</a:t>
              </a:r>
              <a:endParaRPr lang="en-US" altLang="zh-CN" dirty="0">
                <a:solidFill>
                  <a:schemeClr val="bg1"/>
                </a:solidFill>
                <a:latin typeface="张海山锐谐体" panose="02000000000000000000" pitchFamily="2" charset="-122"/>
                <a:ea typeface="张海山锐谐体" panose="02000000000000000000" pitchFamily="2" charset="-122"/>
              </a:endParaRPr>
            </a:p>
          </p:txBody>
        </p:sp>
        <p:sp>
          <p:nvSpPr>
            <p:cNvPr id="98" name="矩形 97"/>
            <p:cNvSpPr/>
            <p:nvPr/>
          </p:nvSpPr>
          <p:spPr>
            <a:xfrm>
              <a:off x="1861060" y="5132936"/>
              <a:ext cx="1847498" cy="738664"/>
            </a:xfrm>
            <a:prstGeom prst="rect">
              <a:avLst/>
            </a:prstGeom>
          </p:spPr>
          <p:txBody>
            <a:bodyPr wrap="square">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在此输入团队对此作品的整提评价及信息等等。</a:t>
              </a:r>
            </a:p>
          </p:txBody>
        </p:sp>
      </p:grpSp>
      <p:grpSp>
        <p:nvGrpSpPr>
          <p:cNvPr id="101" name="组合 100"/>
          <p:cNvGrpSpPr/>
          <p:nvPr/>
        </p:nvGrpSpPr>
        <p:grpSpPr>
          <a:xfrm>
            <a:off x="8970088" y="4875730"/>
            <a:ext cx="2020995" cy="1037871"/>
            <a:chOff x="1870005" y="4846360"/>
            <a:chExt cx="2020995" cy="1037871"/>
          </a:xfrm>
        </p:grpSpPr>
        <p:sp>
          <p:nvSpPr>
            <p:cNvPr id="102" name="文本框 101"/>
            <p:cNvSpPr txBox="1"/>
            <p:nvPr/>
          </p:nvSpPr>
          <p:spPr>
            <a:xfrm>
              <a:off x="1870005" y="4846360"/>
              <a:ext cx="2020995" cy="369332"/>
            </a:xfrm>
            <a:prstGeom prst="rect">
              <a:avLst/>
            </a:prstGeom>
            <a:noFill/>
          </p:spPr>
          <p:txBody>
            <a:bodyPr wrap="square" rtlCol="0">
              <a:spAutoFit/>
            </a:bodyPr>
            <a:lstStyle/>
            <a:p>
              <a:pPr algn="r"/>
              <a:r>
                <a:rPr lang="zh-CN" altLang="en-US" dirty="0">
                  <a:solidFill>
                    <a:schemeClr val="bg1"/>
                  </a:solidFill>
                  <a:latin typeface="张海山锐谐体" panose="02000000000000000000" pitchFamily="2" charset="-122"/>
                  <a:ea typeface="张海山锐谐体" panose="02000000000000000000" pitchFamily="2" charset="-122"/>
                </a:rPr>
                <a:t>评价：</a:t>
              </a:r>
              <a:endParaRPr lang="en-US" altLang="zh-CN" dirty="0">
                <a:solidFill>
                  <a:schemeClr val="bg1"/>
                </a:solidFill>
                <a:latin typeface="张海山锐谐体" panose="02000000000000000000" pitchFamily="2" charset="-122"/>
                <a:ea typeface="张海山锐谐体" panose="02000000000000000000" pitchFamily="2" charset="-122"/>
              </a:endParaRPr>
            </a:p>
          </p:txBody>
        </p:sp>
        <p:sp>
          <p:nvSpPr>
            <p:cNvPr id="103" name="矩形 102"/>
            <p:cNvSpPr/>
            <p:nvPr/>
          </p:nvSpPr>
          <p:spPr>
            <a:xfrm>
              <a:off x="1918680" y="5145567"/>
              <a:ext cx="1847498" cy="738664"/>
            </a:xfrm>
            <a:prstGeom prst="rect">
              <a:avLst/>
            </a:prstGeom>
          </p:spPr>
          <p:txBody>
            <a:bodyPr wrap="square">
              <a:spAutoFit/>
            </a:bodyPr>
            <a:lstStyle/>
            <a:p>
              <a:pPr algn="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在此输入团队对此作品的整提评价及信息等等。</a:t>
              </a:r>
            </a:p>
          </p:txBody>
        </p:sp>
      </p:grpSp>
      <p:sp>
        <p:nvSpPr>
          <p:cNvPr id="104" name="文本框 103"/>
          <p:cNvSpPr txBox="1"/>
          <p:nvPr/>
        </p:nvSpPr>
        <p:spPr>
          <a:xfrm>
            <a:off x="5194444" y="3500107"/>
            <a:ext cx="1982498" cy="954107"/>
          </a:xfrm>
          <a:prstGeom prst="rect">
            <a:avLst/>
          </a:prstGeom>
          <a:noFill/>
        </p:spPr>
        <p:txBody>
          <a:bodyPr wrap="square" rtlCol="0">
            <a:spAutoFit/>
          </a:bodyPr>
          <a:lstStyle/>
          <a:p>
            <a:pPr algn="ctr"/>
            <a:r>
              <a:rPr lang="zh-CN" altLang="en-US" sz="1400" b="1" dirty="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a:solidFill>
                <a:schemeClr val="bg1"/>
              </a:solidFill>
              <a:latin typeface="张海山锐谐体" panose="02000000000000000000" pitchFamily="2" charset="-122"/>
              <a:ea typeface="张海山锐谐体" panose="02000000000000000000" pitchFamily="2" charset="-122"/>
            </a:endParaRPr>
          </a:p>
          <a:p>
            <a:pPr algn="ctr"/>
            <a:r>
              <a:rPr lang="zh-CN" altLang="en-US" sz="1400" dirty="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p>
        </p:txBody>
      </p:sp>
      <p:grpSp>
        <p:nvGrpSpPr>
          <p:cNvPr id="105" name="组合 104"/>
          <p:cNvGrpSpPr/>
          <p:nvPr/>
        </p:nvGrpSpPr>
        <p:grpSpPr>
          <a:xfrm>
            <a:off x="5208389" y="4805605"/>
            <a:ext cx="2020995" cy="1107996"/>
            <a:chOff x="1870005" y="4846360"/>
            <a:chExt cx="2020995" cy="1107996"/>
          </a:xfrm>
        </p:grpSpPr>
        <p:sp>
          <p:nvSpPr>
            <p:cNvPr id="106" name="文本框 105"/>
            <p:cNvSpPr txBox="1"/>
            <p:nvPr/>
          </p:nvSpPr>
          <p:spPr>
            <a:xfrm>
              <a:off x="1870005" y="4846360"/>
              <a:ext cx="2020995" cy="369332"/>
            </a:xfrm>
            <a:prstGeom prst="rect">
              <a:avLst/>
            </a:prstGeom>
            <a:noFill/>
          </p:spPr>
          <p:txBody>
            <a:bodyPr wrap="square" rtlCol="0">
              <a:spAutoFit/>
            </a:bodyPr>
            <a:lstStyle/>
            <a:p>
              <a:pPr algn="ctr"/>
              <a:r>
                <a:rPr lang="zh-CN" altLang="en-US" dirty="0">
                  <a:solidFill>
                    <a:schemeClr val="bg1"/>
                  </a:solidFill>
                  <a:latin typeface="张海山锐谐体" panose="02000000000000000000" pitchFamily="2" charset="-122"/>
                  <a:ea typeface="张海山锐谐体" panose="02000000000000000000" pitchFamily="2" charset="-122"/>
                </a:rPr>
                <a:t>评价：</a:t>
              </a:r>
              <a:endParaRPr lang="en-US" altLang="zh-CN" dirty="0">
                <a:solidFill>
                  <a:schemeClr val="bg1"/>
                </a:solidFill>
                <a:latin typeface="张海山锐谐体" panose="02000000000000000000" pitchFamily="2" charset="-122"/>
                <a:ea typeface="张海山锐谐体" panose="02000000000000000000" pitchFamily="2" charset="-122"/>
              </a:endParaRPr>
            </a:p>
          </p:txBody>
        </p:sp>
        <p:sp>
          <p:nvSpPr>
            <p:cNvPr id="107" name="矩形 106"/>
            <p:cNvSpPr/>
            <p:nvPr/>
          </p:nvSpPr>
          <p:spPr>
            <a:xfrm>
              <a:off x="1911526" y="5215692"/>
              <a:ext cx="1847498" cy="738664"/>
            </a:xfrm>
            <a:prstGeom prst="rect">
              <a:avLst/>
            </a:prstGeom>
          </p:spPr>
          <p:txBody>
            <a:bodyPr wrap="square">
              <a:spAutoFit/>
            </a:bodyPr>
            <a:lstStyle/>
            <a:p>
              <a:pPr algn="ct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在此输入团队对此作品的整提评价及信息等等。</a:t>
              </a:r>
            </a:p>
          </p:txBody>
        </p:sp>
      </p:grpSp>
      <p:sp>
        <p:nvSpPr>
          <p:cNvPr id="108" name="文本框 107"/>
          <p:cNvSpPr txBox="1"/>
          <p:nvPr/>
        </p:nvSpPr>
        <p:spPr>
          <a:xfrm>
            <a:off x="8884588" y="3537620"/>
            <a:ext cx="1982498" cy="954107"/>
          </a:xfrm>
          <a:prstGeom prst="rect">
            <a:avLst/>
          </a:prstGeom>
          <a:noFill/>
        </p:spPr>
        <p:txBody>
          <a:bodyPr wrap="square" rtlCol="0">
            <a:spAutoFit/>
          </a:bodyPr>
          <a:lstStyle/>
          <a:p>
            <a:pPr algn="r"/>
            <a:r>
              <a:rPr lang="zh-CN" altLang="en-US" sz="1400" b="1" dirty="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a:solidFill>
                <a:schemeClr val="bg1"/>
              </a:solidFill>
              <a:latin typeface="张海山锐谐体" panose="02000000000000000000" pitchFamily="2" charset="-122"/>
              <a:ea typeface="张海山锐谐体" panose="02000000000000000000" pitchFamily="2" charset="-122"/>
            </a:endParaRPr>
          </a:p>
          <a:p>
            <a:pPr algn="r"/>
            <a:r>
              <a:rPr lang="zh-CN" altLang="en-US" sz="1400" dirty="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p>
        </p:txBody>
      </p:sp>
      <p:sp>
        <p:nvSpPr>
          <p:cNvPr id="109" name="文本框 108"/>
          <p:cNvSpPr txBox="1"/>
          <p:nvPr/>
        </p:nvSpPr>
        <p:spPr>
          <a:xfrm>
            <a:off x="5182930" y="440980"/>
            <a:ext cx="1826141" cy="584775"/>
          </a:xfrm>
          <a:prstGeom prst="rect">
            <a:avLst/>
          </a:prstGeom>
          <a:noFill/>
        </p:spPr>
        <p:txBody>
          <a:bodyPr wrap="none" rtlCol="0">
            <a:spAutoFit/>
          </a:bodyPr>
          <a:lstStyle/>
          <a:p>
            <a:pPr algn="ctr"/>
            <a:r>
              <a:rPr lang="zh-CN" altLang="en-US" sz="3200" dirty="0">
                <a:solidFill>
                  <a:schemeClr val="bg1"/>
                </a:solidFill>
                <a:latin typeface="张海山锐谐体" panose="02000000000000000000" pitchFamily="2" charset="-122"/>
                <a:ea typeface="张海山锐谐体" panose="02000000000000000000" pitchFamily="2" charset="-122"/>
              </a:rPr>
              <a:t>作品详情</a:t>
            </a:r>
          </a:p>
        </p:txBody>
      </p:sp>
      <p:sp>
        <p:nvSpPr>
          <p:cNvPr id="90" name="矩形 89"/>
          <p:cNvSpPr/>
          <p:nvPr/>
        </p:nvSpPr>
        <p:spPr>
          <a:xfrm>
            <a:off x="3904342" y="845852"/>
            <a:ext cx="438331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The individual part of the work details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文本框 91"/>
          <p:cNvSpPr txBox="1"/>
          <p:nvPr/>
        </p:nvSpPr>
        <p:spPr>
          <a:xfrm>
            <a:off x="1381570" y="3099846"/>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p>
        </p:txBody>
      </p:sp>
      <p:sp>
        <p:nvSpPr>
          <p:cNvPr id="93" name="文本框 92"/>
          <p:cNvSpPr txBox="1"/>
          <p:nvPr/>
        </p:nvSpPr>
        <p:spPr>
          <a:xfrm>
            <a:off x="5542002" y="3108140"/>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p>
        </p:txBody>
      </p:sp>
      <p:sp>
        <p:nvSpPr>
          <p:cNvPr id="94" name="文本框 93"/>
          <p:cNvSpPr txBox="1"/>
          <p:nvPr/>
        </p:nvSpPr>
        <p:spPr>
          <a:xfrm>
            <a:off x="9582455" y="3103905"/>
            <a:ext cx="1210588" cy="400110"/>
          </a:xfrm>
          <a:prstGeom prst="rect">
            <a:avLst/>
          </a:prstGeom>
          <a:noFill/>
        </p:spPr>
        <p:txBody>
          <a:bodyPr wrap="none" rtlCol="0">
            <a:spAutoFit/>
          </a:bodyPr>
          <a:lstStyle/>
          <a:p>
            <a:r>
              <a:rPr lang="zh-CN" altLang="en-US" sz="2000" dirty="0">
                <a:solidFill>
                  <a:schemeClr val="bg1"/>
                </a:solidFill>
                <a:latin typeface="张海山锐谐体" panose="02000000000000000000" pitchFamily="2" charset="-122"/>
                <a:ea typeface="张海山锐谐体" panose="02000000000000000000" pitchFamily="2" charset="-122"/>
              </a:rPr>
              <a:t>作品名称</a:t>
            </a:r>
          </a:p>
        </p:txBody>
      </p:sp>
      <p:sp>
        <p:nvSpPr>
          <p:cNvPr id="95" name="文本框 94"/>
          <p:cNvSpPr txBox="1"/>
          <p:nvPr/>
        </p:nvSpPr>
        <p:spPr>
          <a:xfrm>
            <a:off x="1371998" y="3516062"/>
            <a:ext cx="1982498" cy="954107"/>
          </a:xfrm>
          <a:prstGeom prst="rect">
            <a:avLst/>
          </a:prstGeom>
          <a:noFill/>
        </p:spPr>
        <p:txBody>
          <a:bodyPr wrap="square" rtlCol="0">
            <a:spAutoFit/>
          </a:bodyPr>
          <a:lstStyle/>
          <a:p>
            <a:r>
              <a:rPr lang="zh-CN" altLang="en-US" sz="1400" b="1" dirty="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a:solidFill>
                <a:schemeClr val="bg1"/>
              </a:solidFill>
              <a:latin typeface="张海山锐谐体" panose="02000000000000000000" pitchFamily="2" charset="-122"/>
              <a:ea typeface="张海山锐谐体" panose="02000000000000000000" pitchFamily="2" charset="-122"/>
            </a:endParaRPr>
          </a:p>
          <a:p>
            <a:r>
              <a:rPr lang="zh-CN" altLang="en-US" sz="1400" dirty="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p>
        </p:txBody>
      </p:sp>
      <p:grpSp>
        <p:nvGrpSpPr>
          <p:cNvPr id="99" name="组合 98"/>
          <p:cNvGrpSpPr/>
          <p:nvPr/>
        </p:nvGrpSpPr>
        <p:grpSpPr>
          <a:xfrm>
            <a:off x="1353382" y="4854173"/>
            <a:ext cx="2020995" cy="1107996"/>
            <a:chOff x="1870005" y="4846360"/>
            <a:chExt cx="2020995" cy="1107996"/>
          </a:xfrm>
        </p:grpSpPr>
        <p:sp>
          <p:nvSpPr>
            <p:cNvPr id="96" name="文本框 95"/>
            <p:cNvSpPr txBox="1"/>
            <p:nvPr/>
          </p:nvSpPr>
          <p:spPr>
            <a:xfrm>
              <a:off x="1870005" y="4846360"/>
              <a:ext cx="2020995" cy="369332"/>
            </a:xfrm>
            <a:prstGeom prst="rect">
              <a:avLst/>
            </a:prstGeom>
            <a:noFill/>
          </p:spPr>
          <p:txBody>
            <a:bodyPr wrap="square" rtlCol="0">
              <a:spAutoFit/>
            </a:bodyPr>
            <a:lstStyle/>
            <a:p>
              <a:r>
                <a:rPr lang="zh-CN" altLang="en-US" dirty="0">
                  <a:solidFill>
                    <a:schemeClr val="bg1"/>
                  </a:solidFill>
                  <a:latin typeface="张海山锐谐体" panose="02000000000000000000" pitchFamily="2" charset="-122"/>
                  <a:ea typeface="张海山锐谐体" panose="02000000000000000000" pitchFamily="2" charset="-122"/>
                </a:rPr>
                <a:t>评价：</a:t>
              </a:r>
              <a:endParaRPr lang="en-US" altLang="zh-CN" dirty="0">
                <a:solidFill>
                  <a:schemeClr val="bg1"/>
                </a:solidFill>
                <a:latin typeface="张海山锐谐体" panose="02000000000000000000" pitchFamily="2" charset="-122"/>
                <a:ea typeface="张海山锐谐体" panose="02000000000000000000" pitchFamily="2" charset="-122"/>
              </a:endParaRPr>
            </a:p>
          </p:txBody>
        </p:sp>
        <p:sp>
          <p:nvSpPr>
            <p:cNvPr id="98" name="矩形 97"/>
            <p:cNvSpPr/>
            <p:nvPr/>
          </p:nvSpPr>
          <p:spPr>
            <a:xfrm>
              <a:off x="1911526" y="5215692"/>
              <a:ext cx="1847498" cy="738664"/>
            </a:xfrm>
            <a:prstGeom prst="rect">
              <a:avLst/>
            </a:prstGeom>
          </p:spPr>
          <p:txBody>
            <a:bodyPr wrap="square">
              <a:spAutoFit/>
            </a:bodyPr>
            <a:lstStyle/>
            <a:p>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在此输入团队对此作品的整提评价及信息等等。</a:t>
              </a:r>
            </a:p>
          </p:txBody>
        </p:sp>
      </p:grpSp>
      <p:grpSp>
        <p:nvGrpSpPr>
          <p:cNvPr id="101" name="组合 100"/>
          <p:cNvGrpSpPr/>
          <p:nvPr/>
        </p:nvGrpSpPr>
        <p:grpSpPr>
          <a:xfrm>
            <a:off x="8980673" y="4847261"/>
            <a:ext cx="2020995" cy="1107996"/>
            <a:chOff x="1870005" y="4846360"/>
            <a:chExt cx="2020995" cy="1107996"/>
          </a:xfrm>
        </p:grpSpPr>
        <p:sp>
          <p:nvSpPr>
            <p:cNvPr id="102" name="文本框 101"/>
            <p:cNvSpPr txBox="1"/>
            <p:nvPr/>
          </p:nvSpPr>
          <p:spPr>
            <a:xfrm>
              <a:off x="1870005" y="4846360"/>
              <a:ext cx="2020995" cy="369332"/>
            </a:xfrm>
            <a:prstGeom prst="rect">
              <a:avLst/>
            </a:prstGeom>
            <a:noFill/>
          </p:spPr>
          <p:txBody>
            <a:bodyPr wrap="square" rtlCol="0">
              <a:spAutoFit/>
            </a:bodyPr>
            <a:lstStyle/>
            <a:p>
              <a:pPr algn="r"/>
              <a:r>
                <a:rPr lang="zh-CN" altLang="en-US" dirty="0">
                  <a:solidFill>
                    <a:schemeClr val="bg1"/>
                  </a:solidFill>
                  <a:latin typeface="张海山锐谐体" panose="02000000000000000000" pitchFamily="2" charset="-122"/>
                  <a:ea typeface="张海山锐谐体" panose="02000000000000000000" pitchFamily="2" charset="-122"/>
                </a:rPr>
                <a:t>评价：</a:t>
              </a:r>
              <a:endParaRPr lang="en-US" altLang="zh-CN" dirty="0">
                <a:solidFill>
                  <a:schemeClr val="bg1"/>
                </a:solidFill>
                <a:latin typeface="张海山锐谐体" panose="02000000000000000000" pitchFamily="2" charset="-122"/>
                <a:ea typeface="张海山锐谐体" panose="02000000000000000000" pitchFamily="2" charset="-122"/>
              </a:endParaRPr>
            </a:p>
          </p:txBody>
        </p:sp>
        <p:sp>
          <p:nvSpPr>
            <p:cNvPr id="103" name="矩形 102"/>
            <p:cNvSpPr/>
            <p:nvPr/>
          </p:nvSpPr>
          <p:spPr>
            <a:xfrm>
              <a:off x="1911526" y="5215692"/>
              <a:ext cx="1847498" cy="738664"/>
            </a:xfrm>
            <a:prstGeom prst="rect">
              <a:avLst/>
            </a:prstGeom>
          </p:spPr>
          <p:txBody>
            <a:bodyPr wrap="square">
              <a:spAutoFit/>
            </a:bodyPr>
            <a:lstStyle/>
            <a:p>
              <a:pPr algn="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在此输入团队对此作品的整提评价及信息等等。</a:t>
              </a:r>
            </a:p>
          </p:txBody>
        </p:sp>
      </p:grpSp>
      <p:sp>
        <p:nvSpPr>
          <p:cNvPr id="104" name="文本框 103"/>
          <p:cNvSpPr txBox="1"/>
          <p:nvPr/>
        </p:nvSpPr>
        <p:spPr>
          <a:xfrm>
            <a:off x="5194444" y="3500107"/>
            <a:ext cx="1982498" cy="954107"/>
          </a:xfrm>
          <a:prstGeom prst="rect">
            <a:avLst/>
          </a:prstGeom>
          <a:noFill/>
        </p:spPr>
        <p:txBody>
          <a:bodyPr wrap="square" rtlCol="0">
            <a:spAutoFit/>
          </a:bodyPr>
          <a:lstStyle/>
          <a:p>
            <a:pPr algn="ctr"/>
            <a:r>
              <a:rPr lang="zh-CN" altLang="en-US" sz="1400" b="1" dirty="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a:solidFill>
                <a:schemeClr val="bg1"/>
              </a:solidFill>
              <a:latin typeface="张海山锐谐体" panose="02000000000000000000" pitchFamily="2" charset="-122"/>
              <a:ea typeface="张海山锐谐体" panose="02000000000000000000" pitchFamily="2" charset="-122"/>
            </a:endParaRPr>
          </a:p>
          <a:p>
            <a:pPr algn="ctr"/>
            <a:r>
              <a:rPr lang="zh-CN" altLang="en-US" sz="1400" dirty="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p>
        </p:txBody>
      </p:sp>
      <p:grpSp>
        <p:nvGrpSpPr>
          <p:cNvPr id="105" name="组合 104"/>
          <p:cNvGrpSpPr/>
          <p:nvPr/>
        </p:nvGrpSpPr>
        <p:grpSpPr>
          <a:xfrm>
            <a:off x="5208389" y="4805605"/>
            <a:ext cx="2020995" cy="1107996"/>
            <a:chOff x="1870005" y="4846360"/>
            <a:chExt cx="2020995" cy="1107996"/>
          </a:xfrm>
        </p:grpSpPr>
        <p:sp>
          <p:nvSpPr>
            <p:cNvPr id="106" name="文本框 105"/>
            <p:cNvSpPr txBox="1"/>
            <p:nvPr/>
          </p:nvSpPr>
          <p:spPr>
            <a:xfrm>
              <a:off x="1870005" y="4846360"/>
              <a:ext cx="2020995" cy="369332"/>
            </a:xfrm>
            <a:prstGeom prst="rect">
              <a:avLst/>
            </a:prstGeom>
            <a:noFill/>
          </p:spPr>
          <p:txBody>
            <a:bodyPr wrap="square" rtlCol="0">
              <a:spAutoFit/>
            </a:bodyPr>
            <a:lstStyle/>
            <a:p>
              <a:pPr algn="ctr"/>
              <a:r>
                <a:rPr lang="zh-CN" altLang="en-US" dirty="0">
                  <a:solidFill>
                    <a:schemeClr val="bg1"/>
                  </a:solidFill>
                  <a:latin typeface="张海山锐谐体" panose="02000000000000000000" pitchFamily="2" charset="-122"/>
                  <a:ea typeface="张海山锐谐体" panose="02000000000000000000" pitchFamily="2" charset="-122"/>
                </a:rPr>
                <a:t>评价：</a:t>
              </a:r>
              <a:endParaRPr lang="en-US" altLang="zh-CN" dirty="0">
                <a:solidFill>
                  <a:schemeClr val="bg1"/>
                </a:solidFill>
                <a:latin typeface="张海山锐谐体" panose="02000000000000000000" pitchFamily="2" charset="-122"/>
                <a:ea typeface="张海山锐谐体" panose="02000000000000000000" pitchFamily="2" charset="-122"/>
              </a:endParaRPr>
            </a:p>
          </p:txBody>
        </p:sp>
        <p:sp>
          <p:nvSpPr>
            <p:cNvPr id="107" name="矩形 106"/>
            <p:cNvSpPr/>
            <p:nvPr/>
          </p:nvSpPr>
          <p:spPr>
            <a:xfrm>
              <a:off x="1911526" y="5215692"/>
              <a:ext cx="1847498" cy="738664"/>
            </a:xfrm>
            <a:prstGeom prst="rect">
              <a:avLst/>
            </a:prstGeom>
          </p:spPr>
          <p:txBody>
            <a:bodyPr wrap="square">
              <a:spAutoFit/>
            </a:bodyPr>
            <a:lstStyle/>
            <a:p>
              <a:pPr algn="ctr"/>
              <a:r>
                <a:rPr lang="zh-CN" altLang="en-US" sz="1400" dirty="0">
                  <a:solidFill>
                    <a:schemeClr val="bg1"/>
                  </a:solidFill>
                  <a:latin typeface="张海山锐谐体" panose="02000000000000000000" pitchFamily="2" charset="-122"/>
                  <a:ea typeface="张海山锐谐体" panose="02000000000000000000" pitchFamily="2" charset="-122"/>
                </a:rPr>
                <a:t>在此输入团队对此作品的整提评价及信息等等。</a:t>
              </a:r>
            </a:p>
          </p:txBody>
        </p:sp>
      </p:grpSp>
      <p:sp>
        <p:nvSpPr>
          <p:cNvPr id="108" name="文本框 107"/>
          <p:cNvSpPr txBox="1"/>
          <p:nvPr/>
        </p:nvSpPr>
        <p:spPr>
          <a:xfrm>
            <a:off x="8895173" y="3509151"/>
            <a:ext cx="1982498" cy="954107"/>
          </a:xfrm>
          <a:prstGeom prst="rect">
            <a:avLst/>
          </a:prstGeom>
          <a:noFill/>
        </p:spPr>
        <p:txBody>
          <a:bodyPr wrap="square" rtlCol="0">
            <a:spAutoFit/>
          </a:bodyPr>
          <a:lstStyle/>
          <a:p>
            <a:pPr algn="r"/>
            <a:r>
              <a:rPr lang="zh-CN" altLang="en-US" sz="1400" b="1" dirty="0">
                <a:solidFill>
                  <a:schemeClr val="bg1"/>
                </a:solidFill>
                <a:latin typeface="张海山锐谐体" panose="02000000000000000000" pitchFamily="2" charset="-122"/>
                <a:ea typeface="张海山锐谐体" panose="02000000000000000000" pitchFamily="2" charset="-122"/>
              </a:rPr>
              <a:t>风格：扁平</a:t>
            </a:r>
            <a:endParaRPr lang="en-US" altLang="zh-CN" sz="1400" b="1" dirty="0">
              <a:solidFill>
                <a:schemeClr val="bg1"/>
              </a:solidFill>
              <a:latin typeface="张海山锐谐体" panose="02000000000000000000" pitchFamily="2" charset="-122"/>
              <a:ea typeface="张海山锐谐体" panose="02000000000000000000" pitchFamily="2" charset="-122"/>
            </a:endParaRPr>
          </a:p>
          <a:p>
            <a:pPr algn="r"/>
            <a:r>
              <a:rPr lang="zh-CN" altLang="en-US" sz="1400" dirty="0">
                <a:solidFill>
                  <a:schemeClr val="bg1"/>
                </a:solidFill>
                <a:latin typeface="张海山锐谐体" panose="02000000000000000000" pitchFamily="2" charset="-122"/>
                <a:ea typeface="张海山锐谐体" panose="02000000000000000000" pitchFamily="2" charset="-122"/>
              </a:rPr>
              <a:t>在此输入作品的相关详细信息，作品的灵感来源等关键词。</a:t>
            </a:r>
          </a:p>
        </p:txBody>
      </p:sp>
      <p:grpSp>
        <p:nvGrpSpPr>
          <p:cNvPr id="110" name="组合 109"/>
          <p:cNvGrpSpPr/>
          <p:nvPr/>
        </p:nvGrpSpPr>
        <p:grpSpPr>
          <a:xfrm>
            <a:off x="9569529" y="1656591"/>
            <a:ext cx="1300163" cy="1349375"/>
            <a:chOff x="9714737" y="4414832"/>
            <a:chExt cx="1300163" cy="1349375"/>
          </a:xfrm>
        </p:grpSpPr>
        <p:grpSp>
          <p:nvGrpSpPr>
            <p:cNvPr id="111" name="组合 110"/>
            <p:cNvGrpSpPr/>
            <p:nvPr/>
          </p:nvGrpSpPr>
          <p:grpSpPr>
            <a:xfrm>
              <a:off x="9952862" y="5651495"/>
              <a:ext cx="711200" cy="112712"/>
              <a:chOff x="9952862" y="5651495"/>
              <a:chExt cx="711200" cy="112712"/>
            </a:xfrm>
          </p:grpSpPr>
          <p:sp>
            <p:nvSpPr>
              <p:cNvPr id="148" name="Freeform 171"/>
              <p:cNvSpPr>
                <a:spLocks noEditPoints="1"/>
              </p:cNvSpPr>
              <p:nvPr/>
            </p:nvSpPr>
            <p:spPr bwMode="auto">
              <a:xfrm>
                <a:off x="9952862" y="5651495"/>
                <a:ext cx="58738" cy="87313"/>
              </a:xfrm>
              <a:custGeom>
                <a:avLst/>
                <a:gdLst>
                  <a:gd name="T0" fmla="*/ 16 w 29"/>
                  <a:gd name="T1" fmla="*/ 0 h 42"/>
                  <a:gd name="T2" fmla="*/ 0 w 29"/>
                  <a:gd name="T3" fmla="*/ 0 h 42"/>
                  <a:gd name="T4" fmla="*/ 0 w 29"/>
                  <a:gd name="T5" fmla="*/ 42 h 42"/>
                  <a:gd name="T6" fmla="*/ 4 w 29"/>
                  <a:gd name="T7" fmla="*/ 42 h 42"/>
                  <a:gd name="T8" fmla="*/ 4 w 29"/>
                  <a:gd name="T9" fmla="*/ 24 h 42"/>
                  <a:gd name="T10" fmla="*/ 16 w 29"/>
                  <a:gd name="T11" fmla="*/ 24 h 42"/>
                  <a:gd name="T12" fmla="*/ 29 w 29"/>
                  <a:gd name="T13" fmla="*/ 12 h 42"/>
                  <a:gd name="T14" fmla="*/ 16 w 29"/>
                  <a:gd name="T15" fmla="*/ 0 h 42"/>
                  <a:gd name="T16" fmla="*/ 16 w 29"/>
                  <a:gd name="T17" fmla="*/ 21 h 42"/>
                  <a:gd name="T18" fmla="*/ 4 w 29"/>
                  <a:gd name="T19" fmla="*/ 21 h 42"/>
                  <a:gd name="T20" fmla="*/ 4 w 29"/>
                  <a:gd name="T21" fmla="*/ 3 h 42"/>
                  <a:gd name="T22" fmla="*/ 16 w 29"/>
                  <a:gd name="T23" fmla="*/ 3 h 42"/>
                  <a:gd name="T24" fmla="*/ 25 w 29"/>
                  <a:gd name="T25" fmla="*/ 12 h 42"/>
                  <a:gd name="T26" fmla="*/ 16 w 29"/>
                  <a:gd name="T2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2">
                    <a:moveTo>
                      <a:pt x="16" y="0"/>
                    </a:moveTo>
                    <a:cubicBezTo>
                      <a:pt x="0" y="0"/>
                      <a:pt x="0" y="0"/>
                      <a:pt x="0" y="0"/>
                    </a:cubicBezTo>
                    <a:cubicBezTo>
                      <a:pt x="0" y="42"/>
                      <a:pt x="0" y="42"/>
                      <a:pt x="0" y="42"/>
                    </a:cubicBezTo>
                    <a:cubicBezTo>
                      <a:pt x="4" y="42"/>
                      <a:pt x="4" y="42"/>
                      <a:pt x="4" y="42"/>
                    </a:cubicBezTo>
                    <a:cubicBezTo>
                      <a:pt x="4" y="24"/>
                      <a:pt x="4" y="24"/>
                      <a:pt x="4" y="24"/>
                    </a:cubicBezTo>
                    <a:cubicBezTo>
                      <a:pt x="16" y="24"/>
                      <a:pt x="16" y="24"/>
                      <a:pt x="16" y="24"/>
                    </a:cubicBezTo>
                    <a:cubicBezTo>
                      <a:pt x="24" y="24"/>
                      <a:pt x="29" y="19"/>
                      <a:pt x="29" y="12"/>
                    </a:cubicBezTo>
                    <a:cubicBezTo>
                      <a:pt x="29" y="5"/>
                      <a:pt x="24" y="0"/>
                      <a:pt x="16" y="0"/>
                    </a:cubicBezTo>
                    <a:close/>
                    <a:moveTo>
                      <a:pt x="16" y="21"/>
                    </a:moveTo>
                    <a:cubicBezTo>
                      <a:pt x="4" y="21"/>
                      <a:pt x="4" y="21"/>
                      <a:pt x="4" y="21"/>
                    </a:cubicBezTo>
                    <a:cubicBezTo>
                      <a:pt x="4" y="3"/>
                      <a:pt x="4" y="3"/>
                      <a:pt x="4" y="3"/>
                    </a:cubicBezTo>
                    <a:cubicBezTo>
                      <a:pt x="16" y="3"/>
                      <a:pt x="16" y="3"/>
                      <a:pt x="16" y="3"/>
                    </a:cubicBezTo>
                    <a:cubicBezTo>
                      <a:pt x="21" y="3"/>
                      <a:pt x="25" y="7"/>
                      <a:pt x="25" y="12"/>
                    </a:cubicBezTo>
                    <a:cubicBezTo>
                      <a:pt x="25" y="17"/>
                      <a:pt x="21" y="21"/>
                      <a:pt x="16" y="2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49" name="Freeform 172"/>
              <p:cNvSpPr/>
              <p:nvPr/>
            </p:nvSpPr>
            <p:spPr bwMode="auto">
              <a:xfrm>
                <a:off x="10027475" y="5651495"/>
                <a:ext cx="49213" cy="87313"/>
              </a:xfrm>
              <a:custGeom>
                <a:avLst/>
                <a:gdLst>
                  <a:gd name="T0" fmla="*/ 14 w 24"/>
                  <a:gd name="T1" fmla="*/ 11 h 42"/>
                  <a:gd name="T2" fmla="*/ 3 w 24"/>
                  <a:gd name="T3" fmla="*/ 16 h 42"/>
                  <a:gd name="T4" fmla="*/ 3 w 24"/>
                  <a:gd name="T5" fmla="*/ 0 h 42"/>
                  <a:gd name="T6" fmla="*/ 0 w 24"/>
                  <a:gd name="T7" fmla="*/ 0 h 42"/>
                  <a:gd name="T8" fmla="*/ 0 w 24"/>
                  <a:gd name="T9" fmla="*/ 42 h 42"/>
                  <a:gd name="T10" fmla="*/ 3 w 24"/>
                  <a:gd name="T11" fmla="*/ 42 h 42"/>
                  <a:gd name="T12" fmla="*/ 3 w 24"/>
                  <a:gd name="T13" fmla="*/ 19 h 42"/>
                  <a:gd name="T14" fmla="*/ 13 w 24"/>
                  <a:gd name="T15" fmla="*/ 14 h 42"/>
                  <a:gd name="T16" fmla="*/ 20 w 24"/>
                  <a:gd name="T17" fmla="*/ 21 h 42"/>
                  <a:gd name="T18" fmla="*/ 20 w 24"/>
                  <a:gd name="T19" fmla="*/ 42 h 42"/>
                  <a:gd name="T20" fmla="*/ 24 w 24"/>
                  <a:gd name="T21" fmla="*/ 42 h 42"/>
                  <a:gd name="T22" fmla="*/ 24 w 24"/>
                  <a:gd name="T23" fmla="*/ 20 h 42"/>
                  <a:gd name="T24" fmla="*/ 14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4" y="11"/>
                    </a:moveTo>
                    <a:cubicBezTo>
                      <a:pt x="10" y="11"/>
                      <a:pt x="5" y="13"/>
                      <a:pt x="3" y="16"/>
                    </a:cubicBezTo>
                    <a:cubicBezTo>
                      <a:pt x="3" y="0"/>
                      <a:pt x="3" y="0"/>
                      <a:pt x="3" y="0"/>
                    </a:cubicBezTo>
                    <a:cubicBezTo>
                      <a:pt x="0" y="0"/>
                      <a:pt x="0" y="0"/>
                      <a:pt x="0" y="0"/>
                    </a:cubicBezTo>
                    <a:cubicBezTo>
                      <a:pt x="0" y="42"/>
                      <a:pt x="0" y="42"/>
                      <a:pt x="0" y="42"/>
                    </a:cubicBezTo>
                    <a:cubicBezTo>
                      <a:pt x="3" y="42"/>
                      <a:pt x="3" y="42"/>
                      <a:pt x="3" y="42"/>
                    </a:cubicBezTo>
                    <a:cubicBezTo>
                      <a:pt x="3" y="19"/>
                      <a:pt x="3" y="19"/>
                      <a:pt x="3" y="19"/>
                    </a:cubicBezTo>
                    <a:cubicBezTo>
                      <a:pt x="5" y="16"/>
                      <a:pt x="9" y="14"/>
                      <a:pt x="13" y="14"/>
                    </a:cubicBezTo>
                    <a:cubicBezTo>
                      <a:pt x="17" y="14"/>
                      <a:pt x="20" y="15"/>
                      <a:pt x="20" y="21"/>
                    </a:cubicBezTo>
                    <a:cubicBezTo>
                      <a:pt x="20" y="42"/>
                      <a:pt x="20" y="42"/>
                      <a:pt x="20" y="42"/>
                    </a:cubicBezTo>
                    <a:cubicBezTo>
                      <a:pt x="24" y="42"/>
                      <a:pt x="24" y="42"/>
                      <a:pt x="24" y="42"/>
                    </a:cubicBezTo>
                    <a:cubicBezTo>
                      <a:pt x="24" y="20"/>
                      <a:pt x="24" y="20"/>
                      <a:pt x="24" y="20"/>
                    </a:cubicBezTo>
                    <a:cubicBezTo>
                      <a:pt x="24" y="13"/>
                      <a:pt x="20" y="11"/>
                      <a:pt x="14"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0" name="Freeform 173"/>
              <p:cNvSpPr>
                <a:spLocks noEditPoints="1"/>
              </p:cNvSpPr>
              <p:nvPr/>
            </p:nvSpPr>
            <p:spPr bwMode="auto">
              <a:xfrm>
                <a:off x="10094150" y="5675307"/>
                <a:ext cx="60325"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6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1" name="Freeform 174"/>
              <p:cNvSpPr/>
              <p:nvPr/>
            </p:nvSpPr>
            <p:spPr bwMode="auto">
              <a:xfrm>
                <a:off x="10162412" y="5657845"/>
                <a:ext cx="34925" cy="82550"/>
              </a:xfrm>
              <a:custGeom>
                <a:avLst/>
                <a:gdLst>
                  <a:gd name="T0" fmla="*/ 12 w 17"/>
                  <a:gd name="T1" fmla="*/ 37 h 40"/>
                  <a:gd name="T2" fmla="*/ 9 w 17"/>
                  <a:gd name="T3" fmla="*/ 33 h 40"/>
                  <a:gd name="T4" fmla="*/ 9 w 17"/>
                  <a:gd name="T5" fmla="*/ 11 h 40"/>
                  <a:gd name="T6" fmla="*/ 15 w 17"/>
                  <a:gd name="T7" fmla="*/ 11 h 40"/>
                  <a:gd name="T8" fmla="*/ 15 w 17"/>
                  <a:gd name="T9" fmla="*/ 8 h 40"/>
                  <a:gd name="T10" fmla="*/ 9 w 17"/>
                  <a:gd name="T11" fmla="*/ 8 h 40"/>
                  <a:gd name="T12" fmla="*/ 9 w 17"/>
                  <a:gd name="T13" fmla="*/ 0 h 40"/>
                  <a:gd name="T14" fmla="*/ 5 w 17"/>
                  <a:gd name="T15" fmla="*/ 0 h 40"/>
                  <a:gd name="T16" fmla="*/ 5 w 17"/>
                  <a:gd name="T17" fmla="*/ 8 h 40"/>
                  <a:gd name="T18" fmla="*/ 0 w 17"/>
                  <a:gd name="T19" fmla="*/ 8 h 40"/>
                  <a:gd name="T20" fmla="*/ 0 w 17"/>
                  <a:gd name="T21" fmla="*/ 11 h 40"/>
                  <a:gd name="T22" fmla="*/ 5 w 17"/>
                  <a:gd name="T23" fmla="*/ 11 h 40"/>
                  <a:gd name="T24" fmla="*/ 5 w 17"/>
                  <a:gd name="T25" fmla="*/ 33 h 40"/>
                  <a:gd name="T26" fmla="*/ 11 w 17"/>
                  <a:gd name="T27" fmla="*/ 40 h 40"/>
                  <a:gd name="T28" fmla="*/ 17 w 17"/>
                  <a:gd name="T29" fmla="*/ 38 h 40"/>
                  <a:gd name="T30" fmla="*/ 15 w 17"/>
                  <a:gd name="T31" fmla="*/ 36 h 40"/>
                  <a:gd name="T32" fmla="*/ 12 w 17"/>
                  <a:gd name="T3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40">
                    <a:moveTo>
                      <a:pt x="12" y="37"/>
                    </a:moveTo>
                    <a:cubicBezTo>
                      <a:pt x="10" y="37"/>
                      <a:pt x="9" y="35"/>
                      <a:pt x="9" y="33"/>
                    </a:cubicBezTo>
                    <a:cubicBezTo>
                      <a:pt x="9" y="11"/>
                      <a:pt x="9" y="11"/>
                      <a:pt x="9" y="11"/>
                    </a:cubicBezTo>
                    <a:cubicBezTo>
                      <a:pt x="15" y="11"/>
                      <a:pt x="15" y="11"/>
                      <a:pt x="15" y="11"/>
                    </a:cubicBezTo>
                    <a:cubicBezTo>
                      <a:pt x="15" y="8"/>
                      <a:pt x="15" y="8"/>
                      <a:pt x="15" y="8"/>
                    </a:cubicBezTo>
                    <a:cubicBezTo>
                      <a:pt x="9" y="8"/>
                      <a:pt x="9" y="8"/>
                      <a:pt x="9" y="8"/>
                    </a:cubicBezTo>
                    <a:cubicBezTo>
                      <a:pt x="9" y="0"/>
                      <a:pt x="9" y="0"/>
                      <a:pt x="9"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4" y="40"/>
                      <a:pt x="15" y="39"/>
                      <a:pt x="17" y="38"/>
                    </a:cubicBezTo>
                    <a:cubicBezTo>
                      <a:pt x="15" y="36"/>
                      <a:pt x="15" y="36"/>
                      <a:pt x="15" y="36"/>
                    </a:cubicBezTo>
                    <a:cubicBezTo>
                      <a:pt x="15" y="36"/>
                      <a:pt x="13" y="37"/>
                      <a:pt x="12" y="3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2" name="Freeform 175"/>
              <p:cNvSpPr>
                <a:spLocks noEditPoints="1"/>
              </p:cNvSpPr>
              <p:nvPr/>
            </p:nvSpPr>
            <p:spPr bwMode="auto">
              <a:xfrm>
                <a:off x="10203687" y="5675307"/>
                <a:ext cx="61913" cy="65088"/>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5 w 30"/>
                  <a:gd name="T11" fmla="*/ 29 h 32"/>
                  <a:gd name="T12" fmla="*/ 4 w 30"/>
                  <a:gd name="T13" fmla="*/ 16 h 32"/>
                  <a:gd name="T14" fmla="*/ 15 w 30"/>
                  <a:gd name="T15" fmla="*/ 3 h 32"/>
                  <a:gd name="T16" fmla="*/ 27 w 30"/>
                  <a:gd name="T17" fmla="*/ 16 h 32"/>
                  <a:gd name="T18" fmla="*/ 15 w 30"/>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15" y="0"/>
                    </a:moveTo>
                    <a:cubicBezTo>
                      <a:pt x="6" y="0"/>
                      <a:pt x="0" y="7"/>
                      <a:pt x="0" y="16"/>
                    </a:cubicBezTo>
                    <a:cubicBezTo>
                      <a:pt x="0" y="25"/>
                      <a:pt x="6" y="32"/>
                      <a:pt x="15" y="32"/>
                    </a:cubicBezTo>
                    <a:cubicBezTo>
                      <a:pt x="24" y="32"/>
                      <a:pt x="30" y="25"/>
                      <a:pt x="30" y="16"/>
                    </a:cubicBezTo>
                    <a:cubicBezTo>
                      <a:pt x="30" y="7"/>
                      <a:pt x="24" y="0"/>
                      <a:pt x="15" y="0"/>
                    </a:cubicBezTo>
                    <a:close/>
                    <a:moveTo>
                      <a:pt x="15" y="29"/>
                    </a:moveTo>
                    <a:cubicBezTo>
                      <a:pt x="8" y="29"/>
                      <a:pt x="4" y="23"/>
                      <a:pt x="4" y="16"/>
                    </a:cubicBezTo>
                    <a:cubicBezTo>
                      <a:pt x="4" y="9"/>
                      <a:pt x="8" y="3"/>
                      <a:pt x="15" y="3"/>
                    </a:cubicBezTo>
                    <a:cubicBezTo>
                      <a:pt x="23" y="3"/>
                      <a:pt x="27" y="9"/>
                      <a:pt x="27" y="16"/>
                    </a:cubicBezTo>
                    <a:cubicBezTo>
                      <a:pt x="27" y="23"/>
                      <a:pt x="23"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3" name="Freeform 176"/>
              <p:cNvSpPr>
                <a:spLocks noEditPoints="1"/>
              </p:cNvSpPr>
              <p:nvPr/>
            </p:nvSpPr>
            <p:spPr bwMode="auto">
              <a:xfrm>
                <a:off x="10279887" y="5675307"/>
                <a:ext cx="57150" cy="88900"/>
              </a:xfrm>
              <a:custGeom>
                <a:avLst/>
                <a:gdLst>
                  <a:gd name="T0" fmla="*/ 25 w 28"/>
                  <a:gd name="T1" fmla="*/ 5 h 44"/>
                  <a:gd name="T2" fmla="*/ 14 w 28"/>
                  <a:gd name="T3" fmla="*/ 0 h 44"/>
                  <a:gd name="T4" fmla="*/ 0 w 28"/>
                  <a:gd name="T5" fmla="*/ 16 h 44"/>
                  <a:gd name="T6" fmla="*/ 14 w 28"/>
                  <a:gd name="T7" fmla="*/ 32 h 44"/>
                  <a:gd name="T8" fmla="*/ 25 w 28"/>
                  <a:gd name="T9" fmla="*/ 26 h 44"/>
                  <a:gd name="T10" fmla="*/ 25 w 28"/>
                  <a:gd name="T11" fmla="*/ 31 h 44"/>
                  <a:gd name="T12" fmla="*/ 14 w 28"/>
                  <a:gd name="T13" fmla="*/ 41 h 44"/>
                  <a:gd name="T14" fmla="*/ 4 w 28"/>
                  <a:gd name="T15" fmla="*/ 36 h 44"/>
                  <a:gd name="T16" fmla="*/ 2 w 28"/>
                  <a:gd name="T17" fmla="*/ 39 h 44"/>
                  <a:gd name="T18" fmla="*/ 14 w 28"/>
                  <a:gd name="T19" fmla="*/ 44 h 44"/>
                  <a:gd name="T20" fmla="*/ 28 w 28"/>
                  <a:gd name="T21" fmla="*/ 31 h 44"/>
                  <a:gd name="T22" fmla="*/ 28 w 28"/>
                  <a:gd name="T23" fmla="*/ 0 h 44"/>
                  <a:gd name="T24" fmla="*/ 25 w 28"/>
                  <a:gd name="T25" fmla="*/ 0 h 44"/>
                  <a:gd name="T26" fmla="*/ 25 w 28"/>
                  <a:gd name="T27" fmla="*/ 5 h 44"/>
                  <a:gd name="T28" fmla="*/ 25 w 28"/>
                  <a:gd name="T29" fmla="*/ 23 h 44"/>
                  <a:gd name="T30" fmla="*/ 14 w 28"/>
                  <a:gd name="T31" fmla="*/ 29 h 44"/>
                  <a:gd name="T32" fmla="*/ 4 w 28"/>
                  <a:gd name="T33" fmla="*/ 16 h 44"/>
                  <a:gd name="T34" fmla="*/ 14 w 28"/>
                  <a:gd name="T35" fmla="*/ 3 h 44"/>
                  <a:gd name="T36" fmla="*/ 25 w 28"/>
                  <a:gd name="T37" fmla="*/ 8 h 44"/>
                  <a:gd name="T38" fmla="*/ 25 w 28"/>
                  <a:gd name="T3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25" y="5"/>
                    </a:moveTo>
                    <a:cubicBezTo>
                      <a:pt x="22" y="2"/>
                      <a:pt x="18" y="0"/>
                      <a:pt x="14" y="0"/>
                    </a:cubicBezTo>
                    <a:cubicBezTo>
                      <a:pt x="6" y="0"/>
                      <a:pt x="0" y="6"/>
                      <a:pt x="0" y="16"/>
                    </a:cubicBezTo>
                    <a:cubicBezTo>
                      <a:pt x="0" y="26"/>
                      <a:pt x="6" y="32"/>
                      <a:pt x="14" y="32"/>
                    </a:cubicBezTo>
                    <a:cubicBezTo>
                      <a:pt x="18" y="32"/>
                      <a:pt x="22" y="29"/>
                      <a:pt x="25" y="26"/>
                    </a:cubicBezTo>
                    <a:cubicBezTo>
                      <a:pt x="25" y="31"/>
                      <a:pt x="25" y="31"/>
                      <a:pt x="25" y="31"/>
                    </a:cubicBezTo>
                    <a:cubicBezTo>
                      <a:pt x="25" y="38"/>
                      <a:pt x="20" y="41"/>
                      <a:pt x="14" y="41"/>
                    </a:cubicBezTo>
                    <a:cubicBezTo>
                      <a:pt x="9" y="41"/>
                      <a:pt x="6" y="40"/>
                      <a:pt x="4" y="36"/>
                    </a:cubicBezTo>
                    <a:cubicBezTo>
                      <a:pt x="2" y="39"/>
                      <a:pt x="2" y="39"/>
                      <a:pt x="2" y="39"/>
                    </a:cubicBezTo>
                    <a:cubicBezTo>
                      <a:pt x="5" y="43"/>
                      <a:pt x="9" y="44"/>
                      <a:pt x="14" y="44"/>
                    </a:cubicBezTo>
                    <a:cubicBezTo>
                      <a:pt x="22" y="44"/>
                      <a:pt x="28" y="40"/>
                      <a:pt x="28" y="31"/>
                    </a:cubicBezTo>
                    <a:cubicBezTo>
                      <a:pt x="28" y="0"/>
                      <a:pt x="28" y="0"/>
                      <a:pt x="28" y="0"/>
                    </a:cubicBezTo>
                    <a:cubicBezTo>
                      <a:pt x="25" y="0"/>
                      <a:pt x="25" y="0"/>
                      <a:pt x="25" y="0"/>
                    </a:cubicBezTo>
                    <a:lnTo>
                      <a:pt x="25" y="5"/>
                    </a:lnTo>
                    <a:close/>
                    <a:moveTo>
                      <a:pt x="25" y="23"/>
                    </a:moveTo>
                    <a:cubicBezTo>
                      <a:pt x="23" y="26"/>
                      <a:pt x="19" y="29"/>
                      <a:pt x="14" y="29"/>
                    </a:cubicBezTo>
                    <a:cubicBezTo>
                      <a:pt x="8" y="29"/>
                      <a:pt x="4" y="23"/>
                      <a:pt x="4" y="16"/>
                    </a:cubicBezTo>
                    <a:cubicBezTo>
                      <a:pt x="4" y="8"/>
                      <a:pt x="8" y="3"/>
                      <a:pt x="14" y="3"/>
                    </a:cubicBezTo>
                    <a:cubicBezTo>
                      <a:pt x="19" y="3"/>
                      <a:pt x="23" y="5"/>
                      <a:pt x="25" y="8"/>
                    </a:cubicBezTo>
                    <a:lnTo>
                      <a:pt x="25" y="2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4" name="Freeform 177"/>
              <p:cNvSpPr/>
              <p:nvPr/>
            </p:nvSpPr>
            <p:spPr bwMode="auto">
              <a:xfrm>
                <a:off x="10357675" y="5675307"/>
                <a:ext cx="28575" cy="63500"/>
              </a:xfrm>
              <a:custGeom>
                <a:avLst/>
                <a:gdLst>
                  <a:gd name="T0" fmla="*/ 4 w 14"/>
                  <a:gd name="T1" fmla="*/ 6 h 31"/>
                  <a:gd name="T2" fmla="*/ 4 w 14"/>
                  <a:gd name="T3" fmla="*/ 0 h 31"/>
                  <a:gd name="T4" fmla="*/ 0 w 14"/>
                  <a:gd name="T5" fmla="*/ 0 h 31"/>
                  <a:gd name="T6" fmla="*/ 0 w 14"/>
                  <a:gd name="T7" fmla="*/ 31 h 31"/>
                  <a:gd name="T8" fmla="*/ 4 w 14"/>
                  <a:gd name="T9" fmla="*/ 31 h 31"/>
                  <a:gd name="T10" fmla="*/ 4 w 14"/>
                  <a:gd name="T11" fmla="*/ 9 h 31"/>
                  <a:gd name="T12" fmla="*/ 12 w 14"/>
                  <a:gd name="T13" fmla="*/ 3 h 31"/>
                  <a:gd name="T14" fmla="*/ 14 w 14"/>
                  <a:gd name="T15" fmla="*/ 3 h 31"/>
                  <a:gd name="T16" fmla="*/ 14 w 14"/>
                  <a:gd name="T17" fmla="*/ 0 h 31"/>
                  <a:gd name="T18" fmla="*/ 4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4" y="6"/>
                    </a:moveTo>
                    <a:cubicBezTo>
                      <a:pt x="4" y="0"/>
                      <a:pt x="4" y="0"/>
                      <a:pt x="4" y="0"/>
                    </a:cubicBezTo>
                    <a:cubicBezTo>
                      <a:pt x="0" y="0"/>
                      <a:pt x="0" y="0"/>
                      <a:pt x="0" y="0"/>
                    </a:cubicBezTo>
                    <a:cubicBezTo>
                      <a:pt x="0" y="31"/>
                      <a:pt x="0" y="31"/>
                      <a:pt x="0" y="31"/>
                    </a:cubicBezTo>
                    <a:cubicBezTo>
                      <a:pt x="4" y="31"/>
                      <a:pt x="4" y="31"/>
                      <a:pt x="4" y="31"/>
                    </a:cubicBezTo>
                    <a:cubicBezTo>
                      <a:pt x="4" y="9"/>
                      <a:pt x="4" y="9"/>
                      <a:pt x="4" y="9"/>
                    </a:cubicBezTo>
                    <a:cubicBezTo>
                      <a:pt x="5" y="6"/>
                      <a:pt x="9" y="3"/>
                      <a:pt x="12" y="3"/>
                    </a:cubicBezTo>
                    <a:cubicBezTo>
                      <a:pt x="13" y="3"/>
                      <a:pt x="13" y="3"/>
                      <a:pt x="14" y="3"/>
                    </a:cubicBezTo>
                    <a:cubicBezTo>
                      <a:pt x="14" y="0"/>
                      <a:pt x="14" y="0"/>
                      <a:pt x="14" y="0"/>
                    </a:cubicBezTo>
                    <a:cubicBezTo>
                      <a:pt x="10" y="0"/>
                      <a:pt x="6" y="2"/>
                      <a:pt x="4"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5" name="Freeform 178"/>
              <p:cNvSpPr>
                <a:spLocks noEditPoints="1"/>
              </p:cNvSpPr>
              <p:nvPr/>
            </p:nvSpPr>
            <p:spPr bwMode="auto">
              <a:xfrm>
                <a:off x="10395775" y="5675307"/>
                <a:ext cx="52388" cy="65088"/>
              </a:xfrm>
              <a:custGeom>
                <a:avLst/>
                <a:gdLst>
                  <a:gd name="T0" fmla="*/ 13 w 25"/>
                  <a:gd name="T1" fmla="*/ 0 h 32"/>
                  <a:gd name="T2" fmla="*/ 1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3 w 25"/>
                  <a:gd name="T27" fmla="*/ 0 h 32"/>
                  <a:gd name="T28" fmla="*/ 21 w 25"/>
                  <a:gd name="T29" fmla="*/ 25 h 32"/>
                  <a:gd name="T30" fmla="*/ 12 w 25"/>
                  <a:gd name="T31" fmla="*/ 29 h 32"/>
                  <a:gd name="T32" fmla="*/ 3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3" y="0"/>
                    </a:moveTo>
                    <a:cubicBezTo>
                      <a:pt x="8" y="0"/>
                      <a:pt x="5" y="1"/>
                      <a:pt x="1" y="5"/>
                    </a:cubicBezTo>
                    <a:cubicBezTo>
                      <a:pt x="3" y="7"/>
                      <a:pt x="3" y="7"/>
                      <a:pt x="3" y="7"/>
                    </a:cubicBezTo>
                    <a:cubicBezTo>
                      <a:pt x="6" y="4"/>
                      <a:pt x="9" y="2"/>
                      <a:pt x="13" y="2"/>
                    </a:cubicBezTo>
                    <a:cubicBezTo>
                      <a:pt x="17" y="2"/>
                      <a:pt x="21" y="5"/>
                      <a:pt x="21" y="10"/>
                    </a:cubicBezTo>
                    <a:cubicBezTo>
                      <a:pt x="21" y="16"/>
                      <a:pt x="21" y="16"/>
                      <a:pt x="21" y="16"/>
                    </a:cubicBezTo>
                    <a:cubicBezTo>
                      <a:pt x="19" y="13"/>
                      <a:pt x="15" y="11"/>
                      <a:pt x="11" y="11"/>
                    </a:cubicBezTo>
                    <a:cubicBezTo>
                      <a:pt x="5" y="11"/>
                      <a:pt x="0" y="15"/>
                      <a:pt x="0" y="22"/>
                    </a:cubicBezTo>
                    <a:cubicBezTo>
                      <a:pt x="0" y="28"/>
                      <a:pt x="5" y="32"/>
                      <a:pt x="11" y="32"/>
                    </a:cubicBezTo>
                    <a:cubicBezTo>
                      <a:pt x="15" y="32"/>
                      <a:pt x="18" y="31"/>
                      <a:pt x="21" y="28"/>
                    </a:cubicBezTo>
                    <a:cubicBezTo>
                      <a:pt x="21" y="31"/>
                      <a:pt x="21" y="31"/>
                      <a:pt x="21" y="31"/>
                    </a:cubicBezTo>
                    <a:cubicBezTo>
                      <a:pt x="25" y="31"/>
                      <a:pt x="25" y="31"/>
                      <a:pt x="25" y="31"/>
                    </a:cubicBezTo>
                    <a:cubicBezTo>
                      <a:pt x="25" y="9"/>
                      <a:pt x="25" y="9"/>
                      <a:pt x="25" y="9"/>
                    </a:cubicBezTo>
                    <a:cubicBezTo>
                      <a:pt x="25" y="3"/>
                      <a:pt x="20" y="0"/>
                      <a:pt x="13" y="0"/>
                    </a:cubicBezTo>
                    <a:close/>
                    <a:moveTo>
                      <a:pt x="21" y="25"/>
                    </a:moveTo>
                    <a:cubicBezTo>
                      <a:pt x="19" y="28"/>
                      <a:pt x="16" y="29"/>
                      <a:pt x="12" y="29"/>
                    </a:cubicBezTo>
                    <a:cubicBezTo>
                      <a:pt x="7" y="29"/>
                      <a:pt x="3" y="26"/>
                      <a:pt x="3" y="22"/>
                    </a:cubicBezTo>
                    <a:cubicBezTo>
                      <a:pt x="3"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6" name="Freeform 179"/>
              <p:cNvSpPr>
                <a:spLocks noEditPoints="1"/>
              </p:cNvSpPr>
              <p:nvPr/>
            </p:nvSpPr>
            <p:spPr bwMode="auto">
              <a:xfrm>
                <a:off x="10467212" y="5675307"/>
                <a:ext cx="58738" cy="87313"/>
              </a:xfrm>
              <a:custGeom>
                <a:avLst/>
                <a:gdLst>
                  <a:gd name="T0" fmla="*/ 14 w 28"/>
                  <a:gd name="T1" fmla="*/ 0 h 43"/>
                  <a:gd name="T2" fmla="*/ 3 w 28"/>
                  <a:gd name="T3" fmla="*/ 5 h 43"/>
                  <a:gd name="T4" fmla="*/ 3 w 28"/>
                  <a:gd name="T5" fmla="*/ 0 h 43"/>
                  <a:gd name="T6" fmla="*/ 0 w 28"/>
                  <a:gd name="T7" fmla="*/ 0 h 43"/>
                  <a:gd name="T8" fmla="*/ 0 w 28"/>
                  <a:gd name="T9" fmla="*/ 43 h 43"/>
                  <a:gd name="T10" fmla="*/ 3 w 28"/>
                  <a:gd name="T11" fmla="*/ 43 h 43"/>
                  <a:gd name="T12" fmla="*/ 3 w 28"/>
                  <a:gd name="T13" fmla="*/ 26 h 43"/>
                  <a:gd name="T14" fmla="*/ 14 w 28"/>
                  <a:gd name="T15" fmla="*/ 32 h 43"/>
                  <a:gd name="T16" fmla="*/ 28 w 28"/>
                  <a:gd name="T17" fmla="*/ 16 h 43"/>
                  <a:gd name="T18" fmla="*/ 14 w 28"/>
                  <a:gd name="T19" fmla="*/ 0 h 43"/>
                  <a:gd name="T20" fmla="*/ 13 w 28"/>
                  <a:gd name="T21" fmla="*/ 29 h 43"/>
                  <a:gd name="T22" fmla="*/ 3 w 28"/>
                  <a:gd name="T23" fmla="*/ 23 h 43"/>
                  <a:gd name="T24" fmla="*/ 3 w 28"/>
                  <a:gd name="T25" fmla="*/ 8 h 43"/>
                  <a:gd name="T26" fmla="*/ 13 w 28"/>
                  <a:gd name="T27" fmla="*/ 3 h 43"/>
                  <a:gd name="T28" fmla="*/ 24 w 28"/>
                  <a:gd name="T29" fmla="*/ 16 h 43"/>
                  <a:gd name="T30" fmla="*/ 13 w 28"/>
                  <a:gd name="T31"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14" y="0"/>
                    </a:moveTo>
                    <a:cubicBezTo>
                      <a:pt x="9" y="0"/>
                      <a:pt x="5" y="2"/>
                      <a:pt x="3" y="5"/>
                    </a:cubicBezTo>
                    <a:cubicBezTo>
                      <a:pt x="3" y="0"/>
                      <a:pt x="3" y="0"/>
                      <a:pt x="3" y="0"/>
                    </a:cubicBezTo>
                    <a:cubicBezTo>
                      <a:pt x="0" y="0"/>
                      <a:pt x="0" y="0"/>
                      <a:pt x="0" y="0"/>
                    </a:cubicBezTo>
                    <a:cubicBezTo>
                      <a:pt x="0" y="43"/>
                      <a:pt x="0" y="43"/>
                      <a:pt x="0" y="43"/>
                    </a:cubicBezTo>
                    <a:cubicBezTo>
                      <a:pt x="3" y="43"/>
                      <a:pt x="3" y="43"/>
                      <a:pt x="3" y="43"/>
                    </a:cubicBezTo>
                    <a:cubicBezTo>
                      <a:pt x="3" y="26"/>
                      <a:pt x="3" y="26"/>
                      <a:pt x="3" y="26"/>
                    </a:cubicBezTo>
                    <a:cubicBezTo>
                      <a:pt x="6" y="30"/>
                      <a:pt x="10" y="32"/>
                      <a:pt x="14" y="32"/>
                    </a:cubicBezTo>
                    <a:cubicBezTo>
                      <a:pt x="22" y="32"/>
                      <a:pt x="28" y="26"/>
                      <a:pt x="28" y="16"/>
                    </a:cubicBezTo>
                    <a:cubicBezTo>
                      <a:pt x="28" y="6"/>
                      <a:pt x="22" y="0"/>
                      <a:pt x="14" y="0"/>
                    </a:cubicBezTo>
                    <a:close/>
                    <a:moveTo>
                      <a:pt x="13" y="29"/>
                    </a:moveTo>
                    <a:cubicBezTo>
                      <a:pt x="9" y="29"/>
                      <a:pt x="5" y="26"/>
                      <a:pt x="3" y="23"/>
                    </a:cubicBezTo>
                    <a:cubicBezTo>
                      <a:pt x="3" y="8"/>
                      <a:pt x="3" y="8"/>
                      <a:pt x="3" y="8"/>
                    </a:cubicBezTo>
                    <a:cubicBezTo>
                      <a:pt x="5" y="5"/>
                      <a:pt x="9" y="3"/>
                      <a:pt x="13" y="3"/>
                    </a:cubicBezTo>
                    <a:cubicBezTo>
                      <a:pt x="20" y="3"/>
                      <a:pt x="24" y="8"/>
                      <a:pt x="24" y="16"/>
                    </a:cubicBezTo>
                    <a:cubicBezTo>
                      <a:pt x="24" y="23"/>
                      <a:pt x="20" y="29"/>
                      <a:pt x="13"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7" name="Freeform 180"/>
              <p:cNvSpPr/>
              <p:nvPr/>
            </p:nvSpPr>
            <p:spPr bwMode="auto">
              <a:xfrm>
                <a:off x="10541825" y="5651495"/>
                <a:ext cx="49213" cy="87313"/>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5"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158" name="Freeform 181"/>
              <p:cNvSpPr/>
              <p:nvPr/>
            </p:nvSpPr>
            <p:spPr bwMode="auto">
              <a:xfrm>
                <a:off x="10603737" y="5675307"/>
                <a:ext cx="60325" cy="88900"/>
              </a:xfrm>
              <a:custGeom>
                <a:avLst/>
                <a:gdLst>
                  <a:gd name="T0" fmla="*/ 26 w 30"/>
                  <a:gd name="T1" fmla="*/ 0 h 44"/>
                  <a:gd name="T2" fmla="*/ 15 w 30"/>
                  <a:gd name="T3" fmla="*/ 27 h 44"/>
                  <a:gd name="T4" fmla="*/ 4 w 30"/>
                  <a:gd name="T5" fmla="*/ 0 h 44"/>
                  <a:gd name="T6" fmla="*/ 0 w 30"/>
                  <a:gd name="T7" fmla="*/ 0 h 44"/>
                  <a:gd name="T8" fmla="*/ 13 w 30"/>
                  <a:gd name="T9" fmla="*/ 31 h 44"/>
                  <a:gd name="T10" fmla="*/ 11 w 30"/>
                  <a:gd name="T11" fmla="*/ 37 h 44"/>
                  <a:gd name="T12" fmla="*/ 6 w 30"/>
                  <a:gd name="T13" fmla="*/ 41 h 44"/>
                  <a:gd name="T14" fmla="*/ 3 w 30"/>
                  <a:gd name="T15" fmla="*/ 40 h 44"/>
                  <a:gd name="T16" fmla="*/ 3 w 30"/>
                  <a:gd name="T17" fmla="*/ 43 h 44"/>
                  <a:gd name="T18" fmla="*/ 6 w 30"/>
                  <a:gd name="T19" fmla="*/ 44 h 44"/>
                  <a:gd name="T20" fmla="*/ 14 w 30"/>
                  <a:gd name="T21" fmla="*/ 38 h 44"/>
                  <a:gd name="T22" fmla="*/ 30 w 30"/>
                  <a:gd name="T23" fmla="*/ 0 h 44"/>
                  <a:gd name="T24" fmla="*/ 26 w 30"/>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4">
                    <a:moveTo>
                      <a:pt x="26" y="0"/>
                    </a:moveTo>
                    <a:cubicBezTo>
                      <a:pt x="15" y="27"/>
                      <a:pt x="15" y="27"/>
                      <a:pt x="15" y="27"/>
                    </a:cubicBezTo>
                    <a:cubicBezTo>
                      <a:pt x="4" y="0"/>
                      <a:pt x="4" y="0"/>
                      <a:pt x="4" y="0"/>
                    </a:cubicBezTo>
                    <a:cubicBezTo>
                      <a:pt x="0" y="0"/>
                      <a:pt x="0" y="0"/>
                      <a:pt x="0" y="0"/>
                    </a:cubicBezTo>
                    <a:cubicBezTo>
                      <a:pt x="13" y="31"/>
                      <a:pt x="13" y="31"/>
                      <a:pt x="13" y="31"/>
                    </a:cubicBezTo>
                    <a:cubicBezTo>
                      <a:pt x="11" y="37"/>
                      <a:pt x="11" y="37"/>
                      <a:pt x="11" y="37"/>
                    </a:cubicBezTo>
                    <a:cubicBezTo>
                      <a:pt x="9" y="40"/>
                      <a:pt x="8" y="41"/>
                      <a:pt x="6" y="41"/>
                    </a:cubicBezTo>
                    <a:cubicBezTo>
                      <a:pt x="5" y="41"/>
                      <a:pt x="4" y="41"/>
                      <a:pt x="3" y="40"/>
                    </a:cubicBezTo>
                    <a:cubicBezTo>
                      <a:pt x="3" y="43"/>
                      <a:pt x="3" y="43"/>
                      <a:pt x="3" y="43"/>
                    </a:cubicBezTo>
                    <a:cubicBezTo>
                      <a:pt x="4" y="44"/>
                      <a:pt x="5" y="44"/>
                      <a:pt x="6" y="44"/>
                    </a:cubicBezTo>
                    <a:cubicBezTo>
                      <a:pt x="10" y="44"/>
                      <a:pt x="12" y="42"/>
                      <a:pt x="14" y="38"/>
                    </a:cubicBezTo>
                    <a:cubicBezTo>
                      <a:pt x="30" y="0"/>
                      <a:pt x="30" y="0"/>
                      <a:pt x="30" y="0"/>
                    </a:cubicBezTo>
                    <a:lnTo>
                      <a:pt x="26"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112" name="组合 111"/>
            <p:cNvGrpSpPr/>
            <p:nvPr/>
          </p:nvGrpSpPr>
          <p:grpSpPr>
            <a:xfrm>
              <a:off x="9714737" y="4414832"/>
              <a:ext cx="1300163" cy="1185863"/>
              <a:chOff x="9714737" y="4414832"/>
              <a:chExt cx="1300163" cy="1185863"/>
            </a:xfrm>
          </p:grpSpPr>
          <p:sp>
            <p:nvSpPr>
              <p:cNvPr id="113" name="Oval 182"/>
              <p:cNvSpPr>
                <a:spLocks noChangeArrowheads="1"/>
              </p:cNvSpPr>
              <p:nvPr/>
            </p:nvSpPr>
            <p:spPr bwMode="auto">
              <a:xfrm>
                <a:off x="9714737" y="4414832"/>
                <a:ext cx="1187450" cy="1185863"/>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183"/>
              <p:cNvSpPr>
                <a:spLocks noChangeArrowheads="1"/>
              </p:cNvSpPr>
              <p:nvPr/>
            </p:nvSpPr>
            <p:spPr bwMode="auto">
              <a:xfrm>
                <a:off x="10721212" y="50736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184"/>
              <p:cNvSpPr>
                <a:spLocks noChangeArrowheads="1"/>
              </p:cNvSpPr>
              <p:nvPr/>
            </p:nvSpPr>
            <p:spPr bwMode="auto">
              <a:xfrm>
                <a:off x="10773600" y="5060945"/>
                <a:ext cx="39688" cy="12700"/>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185"/>
              <p:cNvSpPr>
                <a:spLocks noChangeArrowheads="1"/>
              </p:cNvSpPr>
              <p:nvPr/>
            </p:nvSpPr>
            <p:spPr bwMode="auto">
              <a:xfrm>
                <a:off x="10721212" y="5251445"/>
                <a:ext cx="144463" cy="206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Rectangle 186"/>
              <p:cNvSpPr>
                <a:spLocks noChangeArrowheads="1"/>
              </p:cNvSpPr>
              <p:nvPr/>
            </p:nvSpPr>
            <p:spPr bwMode="auto">
              <a:xfrm>
                <a:off x="10732325" y="5094282"/>
                <a:ext cx="122238" cy="157163"/>
              </a:xfrm>
              <a:prstGeom prst="rect">
                <a:avLst/>
              </a:prstGeom>
              <a:solidFill>
                <a:srgbClr val="FFD5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Rectangle 187"/>
              <p:cNvSpPr>
                <a:spLocks noChangeArrowheads="1"/>
              </p:cNvSpPr>
              <p:nvPr/>
            </p:nvSpPr>
            <p:spPr bwMode="auto">
              <a:xfrm>
                <a:off x="10745025" y="5094282"/>
                <a:ext cx="19050" cy="157163"/>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Freeform 188"/>
              <p:cNvSpPr>
                <a:spLocks noEditPoints="1"/>
              </p:cNvSpPr>
              <p:nvPr/>
            </p:nvSpPr>
            <p:spPr bwMode="auto">
              <a:xfrm>
                <a:off x="10854562" y="5102220"/>
                <a:ext cx="160338" cy="139700"/>
              </a:xfrm>
              <a:custGeom>
                <a:avLst/>
                <a:gdLst>
                  <a:gd name="T0" fmla="*/ 76 w 78"/>
                  <a:gd name="T1" fmla="*/ 2 h 68"/>
                  <a:gd name="T2" fmla="*/ 73 w 78"/>
                  <a:gd name="T3" fmla="*/ 0 h 68"/>
                  <a:gd name="T4" fmla="*/ 0 w 78"/>
                  <a:gd name="T5" fmla="*/ 0 h 68"/>
                  <a:gd name="T6" fmla="*/ 0 w 78"/>
                  <a:gd name="T7" fmla="*/ 68 h 68"/>
                  <a:gd name="T8" fmla="*/ 34 w 78"/>
                  <a:gd name="T9" fmla="*/ 68 h 68"/>
                  <a:gd name="T10" fmla="*/ 38 w 78"/>
                  <a:gd name="T11" fmla="*/ 67 h 68"/>
                  <a:gd name="T12" fmla="*/ 41 w 78"/>
                  <a:gd name="T13" fmla="*/ 65 h 68"/>
                  <a:gd name="T14" fmla="*/ 56 w 78"/>
                  <a:gd name="T15" fmla="*/ 43 h 68"/>
                  <a:gd name="T16" fmla="*/ 59 w 78"/>
                  <a:gd name="T17" fmla="*/ 41 h 68"/>
                  <a:gd name="T18" fmla="*/ 63 w 78"/>
                  <a:gd name="T19" fmla="*/ 40 h 68"/>
                  <a:gd name="T20" fmla="*/ 73 w 78"/>
                  <a:gd name="T21" fmla="*/ 40 h 68"/>
                  <a:gd name="T22" fmla="*/ 76 w 78"/>
                  <a:gd name="T23" fmla="*/ 38 h 68"/>
                  <a:gd name="T24" fmla="*/ 78 w 78"/>
                  <a:gd name="T25" fmla="*/ 34 h 68"/>
                  <a:gd name="T26" fmla="*/ 78 w 78"/>
                  <a:gd name="T27" fmla="*/ 6 h 68"/>
                  <a:gd name="T28" fmla="*/ 76 w 78"/>
                  <a:gd name="T29" fmla="*/ 2 h 68"/>
                  <a:gd name="T30" fmla="*/ 10 w 78"/>
                  <a:gd name="T31" fmla="*/ 65 h 68"/>
                  <a:gd name="T32" fmla="*/ 5 w 78"/>
                  <a:gd name="T33" fmla="*/ 65 h 68"/>
                  <a:gd name="T34" fmla="*/ 5 w 78"/>
                  <a:gd name="T35" fmla="*/ 58 h 68"/>
                  <a:gd name="T36" fmla="*/ 10 w 78"/>
                  <a:gd name="T37" fmla="*/ 58 h 68"/>
                  <a:gd name="T38" fmla="*/ 10 w 78"/>
                  <a:gd name="T39" fmla="*/ 65 h 68"/>
                  <a:gd name="T40" fmla="*/ 10 w 78"/>
                  <a:gd name="T41" fmla="*/ 11 h 68"/>
                  <a:gd name="T42" fmla="*/ 5 w 78"/>
                  <a:gd name="T43" fmla="*/ 11 h 68"/>
                  <a:gd name="T44" fmla="*/ 5 w 78"/>
                  <a:gd name="T45" fmla="*/ 4 h 68"/>
                  <a:gd name="T46" fmla="*/ 10 w 78"/>
                  <a:gd name="T47" fmla="*/ 4 h 68"/>
                  <a:gd name="T48" fmla="*/ 10 w 78"/>
                  <a:gd name="T49" fmla="*/ 11 h 68"/>
                  <a:gd name="T50" fmla="*/ 22 w 78"/>
                  <a:gd name="T51" fmla="*/ 65 h 68"/>
                  <a:gd name="T52" fmla="*/ 16 w 78"/>
                  <a:gd name="T53" fmla="*/ 65 h 68"/>
                  <a:gd name="T54" fmla="*/ 16 w 78"/>
                  <a:gd name="T55" fmla="*/ 58 h 68"/>
                  <a:gd name="T56" fmla="*/ 22 w 78"/>
                  <a:gd name="T57" fmla="*/ 58 h 68"/>
                  <a:gd name="T58" fmla="*/ 22 w 78"/>
                  <a:gd name="T59" fmla="*/ 65 h 68"/>
                  <a:gd name="T60" fmla="*/ 22 w 78"/>
                  <a:gd name="T61" fmla="*/ 11 h 68"/>
                  <a:gd name="T62" fmla="*/ 16 w 78"/>
                  <a:gd name="T63" fmla="*/ 11 h 68"/>
                  <a:gd name="T64" fmla="*/ 16 w 78"/>
                  <a:gd name="T65" fmla="*/ 4 h 68"/>
                  <a:gd name="T66" fmla="*/ 22 w 78"/>
                  <a:gd name="T67" fmla="*/ 4 h 68"/>
                  <a:gd name="T68" fmla="*/ 22 w 78"/>
                  <a:gd name="T69" fmla="*/ 11 h 68"/>
                  <a:gd name="T70" fmla="*/ 33 w 78"/>
                  <a:gd name="T71" fmla="*/ 65 h 68"/>
                  <a:gd name="T72" fmla="*/ 28 w 78"/>
                  <a:gd name="T73" fmla="*/ 65 h 68"/>
                  <a:gd name="T74" fmla="*/ 28 w 78"/>
                  <a:gd name="T75" fmla="*/ 58 h 68"/>
                  <a:gd name="T76" fmla="*/ 33 w 78"/>
                  <a:gd name="T77" fmla="*/ 58 h 68"/>
                  <a:gd name="T78" fmla="*/ 33 w 78"/>
                  <a:gd name="T79" fmla="*/ 65 h 68"/>
                  <a:gd name="T80" fmla="*/ 33 w 78"/>
                  <a:gd name="T81" fmla="*/ 11 h 68"/>
                  <a:gd name="T82" fmla="*/ 28 w 78"/>
                  <a:gd name="T83" fmla="*/ 11 h 68"/>
                  <a:gd name="T84" fmla="*/ 28 w 78"/>
                  <a:gd name="T85" fmla="*/ 4 h 68"/>
                  <a:gd name="T86" fmla="*/ 33 w 78"/>
                  <a:gd name="T87" fmla="*/ 4 h 68"/>
                  <a:gd name="T88" fmla="*/ 33 w 78"/>
                  <a:gd name="T89" fmla="*/ 11 h 68"/>
                  <a:gd name="T90" fmla="*/ 45 w 78"/>
                  <a:gd name="T91" fmla="*/ 11 h 68"/>
                  <a:gd name="T92" fmla="*/ 39 w 78"/>
                  <a:gd name="T93" fmla="*/ 11 h 68"/>
                  <a:gd name="T94" fmla="*/ 39 w 78"/>
                  <a:gd name="T95" fmla="*/ 4 h 68"/>
                  <a:gd name="T96" fmla="*/ 45 w 78"/>
                  <a:gd name="T97" fmla="*/ 4 h 68"/>
                  <a:gd name="T98" fmla="*/ 45 w 78"/>
                  <a:gd name="T99" fmla="*/ 11 h 68"/>
                  <a:gd name="T100" fmla="*/ 56 w 78"/>
                  <a:gd name="T101" fmla="*/ 11 h 68"/>
                  <a:gd name="T102" fmla="*/ 51 w 78"/>
                  <a:gd name="T103" fmla="*/ 11 h 68"/>
                  <a:gd name="T104" fmla="*/ 51 w 78"/>
                  <a:gd name="T105" fmla="*/ 4 h 68"/>
                  <a:gd name="T106" fmla="*/ 56 w 78"/>
                  <a:gd name="T107" fmla="*/ 4 h 68"/>
                  <a:gd name="T108" fmla="*/ 56 w 78"/>
                  <a:gd name="T109" fmla="*/ 11 h 68"/>
                  <a:gd name="T110" fmla="*/ 68 w 78"/>
                  <a:gd name="T111" fmla="*/ 11 h 68"/>
                  <a:gd name="T112" fmla="*/ 62 w 78"/>
                  <a:gd name="T113" fmla="*/ 11 h 68"/>
                  <a:gd name="T114" fmla="*/ 62 w 78"/>
                  <a:gd name="T115" fmla="*/ 4 h 68"/>
                  <a:gd name="T116" fmla="*/ 68 w 78"/>
                  <a:gd name="T117" fmla="*/ 4 h 68"/>
                  <a:gd name="T118" fmla="*/ 68 w 78"/>
                  <a:gd name="T11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68">
                    <a:moveTo>
                      <a:pt x="76" y="2"/>
                    </a:moveTo>
                    <a:cubicBezTo>
                      <a:pt x="75" y="1"/>
                      <a:pt x="74" y="0"/>
                      <a:pt x="73" y="0"/>
                    </a:cubicBezTo>
                    <a:cubicBezTo>
                      <a:pt x="0" y="0"/>
                      <a:pt x="0" y="0"/>
                      <a:pt x="0" y="0"/>
                    </a:cubicBezTo>
                    <a:cubicBezTo>
                      <a:pt x="0" y="68"/>
                      <a:pt x="0" y="68"/>
                      <a:pt x="0" y="68"/>
                    </a:cubicBezTo>
                    <a:cubicBezTo>
                      <a:pt x="34" y="68"/>
                      <a:pt x="34" y="68"/>
                      <a:pt x="34" y="68"/>
                    </a:cubicBezTo>
                    <a:cubicBezTo>
                      <a:pt x="36" y="68"/>
                      <a:pt x="37" y="68"/>
                      <a:pt x="38" y="67"/>
                    </a:cubicBezTo>
                    <a:cubicBezTo>
                      <a:pt x="40" y="67"/>
                      <a:pt x="41" y="66"/>
                      <a:pt x="41" y="65"/>
                    </a:cubicBezTo>
                    <a:cubicBezTo>
                      <a:pt x="56" y="43"/>
                      <a:pt x="56" y="43"/>
                      <a:pt x="56" y="43"/>
                    </a:cubicBezTo>
                    <a:cubicBezTo>
                      <a:pt x="56" y="42"/>
                      <a:pt x="57" y="41"/>
                      <a:pt x="59" y="41"/>
                    </a:cubicBezTo>
                    <a:cubicBezTo>
                      <a:pt x="60" y="40"/>
                      <a:pt x="61" y="40"/>
                      <a:pt x="63" y="40"/>
                    </a:cubicBezTo>
                    <a:cubicBezTo>
                      <a:pt x="73" y="40"/>
                      <a:pt x="73" y="40"/>
                      <a:pt x="73" y="40"/>
                    </a:cubicBezTo>
                    <a:cubicBezTo>
                      <a:pt x="74" y="40"/>
                      <a:pt x="75" y="39"/>
                      <a:pt x="76" y="38"/>
                    </a:cubicBezTo>
                    <a:cubicBezTo>
                      <a:pt x="78" y="37"/>
                      <a:pt x="78" y="36"/>
                      <a:pt x="78" y="34"/>
                    </a:cubicBezTo>
                    <a:cubicBezTo>
                      <a:pt x="78" y="6"/>
                      <a:pt x="78" y="6"/>
                      <a:pt x="78" y="6"/>
                    </a:cubicBezTo>
                    <a:cubicBezTo>
                      <a:pt x="78" y="5"/>
                      <a:pt x="78" y="3"/>
                      <a:pt x="76" y="2"/>
                    </a:cubicBezTo>
                    <a:close/>
                    <a:moveTo>
                      <a:pt x="10" y="65"/>
                    </a:moveTo>
                    <a:cubicBezTo>
                      <a:pt x="5" y="65"/>
                      <a:pt x="5" y="65"/>
                      <a:pt x="5" y="65"/>
                    </a:cubicBezTo>
                    <a:cubicBezTo>
                      <a:pt x="5" y="58"/>
                      <a:pt x="5" y="58"/>
                      <a:pt x="5" y="58"/>
                    </a:cubicBezTo>
                    <a:cubicBezTo>
                      <a:pt x="10" y="58"/>
                      <a:pt x="10" y="58"/>
                      <a:pt x="10" y="58"/>
                    </a:cubicBezTo>
                    <a:lnTo>
                      <a:pt x="10" y="65"/>
                    </a:lnTo>
                    <a:close/>
                    <a:moveTo>
                      <a:pt x="10" y="11"/>
                    </a:moveTo>
                    <a:cubicBezTo>
                      <a:pt x="5" y="11"/>
                      <a:pt x="5" y="11"/>
                      <a:pt x="5" y="11"/>
                    </a:cubicBezTo>
                    <a:cubicBezTo>
                      <a:pt x="5" y="4"/>
                      <a:pt x="5" y="4"/>
                      <a:pt x="5" y="4"/>
                    </a:cubicBezTo>
                    <a:cubicBezTo>
                      <a:pt x="10" y="4"/>
                      <a:pt x="10" y="4"/>
                      <a:pt x="10" y="4"/>
                    </a:cubicBezTo>
                    <a:lnTo>
                      <a:pt x="10" y="11"/>
                    </a:lnTo>
                    <a:close/>
                    <a:moveTo>
                      <a:pt x="22" y="65"/>
                    </a:moveTo>
                    <a:cubicBezTo>
                      <a:pt x="16" y="65"/>
                      <a:pt x="16" y="65"/>
                      <a:pt x="16" y="65"/>
                    </a:cubicBezTo>
                    <a:cubicBezTo>
                      <a:pt x="16" y="58"/>
                      <a:pt x="16" y="58"/>
                      <a:pt x="16" y="58"/>
                    </a:cubicBezTo>
                    <a:cubicBezTo>
                      <a:pt x="22" y="58"/>
                      <a:pt x="22" y="58"/>
                      <a:pt x="22" y="58"/>
                    </a:cubicBezTo>
                    <a:lnTo>
                      <a:pt x="22" y="65"/>
                    </a:lnTo>
                    <a:close/>
                    <a:moveTo>
                      <a:pt x="22" y="11"/>
                    </a:moveTo>
                    <a:cubicBezTo>
                      <a:pt x="16" y="11"/>
                      <a:pt x="16" y="11"/>
                      <a:pt x="16" y="11"/>
                    </a:cubicBezTo>
                    <a:cubicBezTo>
                      <a:pt x="16" y="4"/>
                      <a:pt x="16" y="4"/>
                      <a:pt x="16" y="4"/>
                    </a:cubicBezTo>
                    <a:cubicBezTo>
                      <a:pt x="22" y="4"/>
                      <a:pt x="22" y="4"/>
                      <a:pt x="22" y="4"/>
                    </a:cubicBezTo>
                    <a:lnTo>
                      <a:pt x="22" y="11"/>
                    </a:lnTo>
                    <a:close/>
                    <a:moveTo>
                      <a:pt x="33" y="65"/>
                    </a:moveTo>
                    <a:cubicBezTo>
                      <a:pt x="28" y="65"/>
                      <a:pt x="28" y="65"/>
                      <a:pt x="28" y="65"/>
                    </a:cubicBezTo>
                    <a:cubicBezTo>
                      <a:pt x="28" y="58"/>
                      <a:pt x="28" y="58"/>
                      <a:pt x="28" y="58"/>
                    </a:cubicBezTo>
                    <a:cubicBezTo>
                      <a:pt x="33" y="58"/>
                      <a:pt x="33" y="58"/>
                      <a:pt x="33" y="58"/>
                    </a:cubicBezTo>
                    <a:lnTo>
                      <a:pt x="33" y="65"/>
                    </a:lnTo>
                    <a:close/>
                    <a:moveTo>
                      <a:pt x="33" y="11"/>
                    </a:moveTo>
                    <a:cubicBezTo>
                      <a:pt x="28" y="11"/>
                      <a:pt x="28" y="11"/>
                      <a:pt x="28" y="11"/>
                    </a:cubicBezTo>
                    <a:cubicBezTo>
                      <a:pt x="28" y="4"/>
                      <a:pt x="28" y="4"/>
                      <a:pt x="28" y="4"/>
                    </a:cubicBezTo>
                    <a:cubicBezTo>
                      <a:pt x="33" y="4"/>
                      <a:pt x="33" y="4"/>
                      <a:pt x="33" y="4"/>
                    </a:cubicBezTo>
                    <a:lnTo>
                      <a:pt x="33" y="11"/>
                    </a:lnTo>
                    <a:close/>
                    <a:moveTo>
                      <a:pt x="45" y="11"/>
                    </a:moveTo>
                    <a:cubicBezTo>
                      <a:pt x="39" y="11"/>
                      <a:pt x="39" y="11"/>
                      <a:pt x="39" y="11"/>
                    </a:cubicBezTo>
                    <a:cubicBezTo>
                      <a:pt x="39" y="4"/>
                      <a:pt x="39" y="4"/>
                      <a:pt x="39" y="4"/>
                    </a:cubicBezTo>
                    <a:cubicBezTo>
                      <a:pt x="45" y="4"/>
                      <a:pt x="45" y="4"/>
                      <a:pt x="45" y="4"/>
                    </a:cubicBezTo>
                    <a:lnTo>
                      <a:pt x="45" y="11"/>
                    </a:lnTo>
                    <a:close/>
                    <a:moveTo>
                      <a:pt x="56" y="11"/>
                    </a:moveTo>
                    <a:cubicBezTo>
                      <a:pt x="51" y="11"/>
                      <a:pt x="51" y="11"/>
                      <a:pt x="51" y="11"/>
                    </a:cubicBezTo>
                    <a:cubicBezTo>
                      <a:pt x="51" y="4"/>
                      <a:pt x="51" y="4"/>
                      <a:pt x="51" y="4"/>
                    </a:cubicBezTo>
                    <a:cubicBezTo>
                      <a:pt x="56" y="4"/>
                      <a:pt x="56" y="4"/>
                      <a:pt x="56" y="4"/>
                    </a:cubicBezTo>
                    <a:lnTo>
                      <a:pt x="56" y="11"/>
                    </a:lnTo>
                    <a:close/>
                    <a:moveTo>
                      <a:pt x="68" y="11"/>
                    </a:moveTo>
                    <a:cubicBezTo>
                      <a:pt x="62" y="11"/>
                      <a:pt x="62" y="11"/>
                      <a:pt x="62" y="11"/>
                    </a:cubicBezTo>
                    <a:cubicBezTo>
                      <a:pt x="62" y="4"/>
                      <a:pt x="62" y="4"/>
                      <a:pt x="62" y="4"/>
                    </a:cubicBezTo>
                    <a:cubicBezTo>
                      <a:pt x="68" y="4"/>
                      <a:pt x="68" y="4"/>
                      <a:pt x="68" y="4"/>
                    </a:cubicBezTo>
                    <a:lnTo>
                      <a:pt x="68" y="11"/>
                    </a:lnTo>
                    <a:close/>
                  </a:path>
                </a:pathLst>
              </a:cu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89"/>
              <p:cNvSpPr/>
              <p:nvPr/>
            </p:nvSpPr>
            <p:spPr bwMode="auto">
              <a:xfrm>
                <a:off x="9952862" y="4856157"/>
                <a:ext cx="711200" cy="415925"/>
              </a:xfrm>
              <a:custGeom>
                <a:avLst/>
                <a:gdLst>
                  <a:gd name="T0" fmla="*/ 348 w 348"/>
                  <a:gd name="T1" fmla="*/ 191 h 203"/>
                  <a:gd name="T2" fmla="*/ 337 w 348"/>
                  <a:gd name="T3" fmla="*/ 203 h 203"/>
                  <a:gd name="T4" fmla="*/ 11 w 348"/>
                  <a:gd name="T5" fmla="*/ 203 h 203"/>
                  <a:gd name="T6" fmla="*/ 0 w 348"/>
                  <a:gd name="T7" fmla="*/ 191 h 203"/>
                  <a:gd name="T8" fmla="*/ 0 w 348"/>
                  <a:gd name="T9" fmla="*/ 11 h 203"/>
                  <a:gd name="T10" fmla="*/ 11 w 348"/>
                  <a:gd name="T11" fmla="*/ 0 h 203"/>
                  <a:gd name="T12" fmla="*/ 337 w 348"/>
                  <a:gd name="T13" fmla="*/ 0 h 203"/>
                  <a:gd name="T14" fmla="*/ 348 w 348"/>
                  <a:gd name="T15" fmla="*/ 11 h 203"/>
                  <a:gd name="T16" fmla="*/ 348 w 348"/>
                  <a:gd name="T1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3">
                    <a:moveTo>
                      <a:pt x="348" y="191"/>
                    </a:moveTo>
                    <a:cubicBezTo>
                      <a:pt x="348" y="198"/>
                      <a:pt x="343" y="203"/>
                      <a:pt x="337" y="203"/>
                    </a:cubicBezTo>
                    <a:cubicBezTo>
                      <a:pt x="11" y="203"/>
                      <a:pt x="11" y="203"/>
                      <a:pt x="11" y="203"/>
                    </a:cubicBezTo>
                    <a:cubicBezTo>
                      <a:pt x="5" y="203"/>
                      <a:pt x="0" y="198"/>
                      <a:pt x="0" y="191"/>
                    </a:cubicBezTo>
                    <a:cubicBezTo>
                      <a:pt x="0" y="11"/>
                      <a:pt x="0" y="11"/>
                      <a:pt x="0" y="11"/>
                    </a:cubicBezTo>
                    <a:cubicBezTo>
                      <a:pt x="0" y="5"/>
                      <a:pt x="5" y="0"/>
                      <a:pt x="11" y="0"/>
                    </a:cubicBezTo>
                    <a:cubicBezTo>
                      <a:pt x="337" y="0"/>
                      <a:pt x="337" y="0"/>
                      <a:pt x="337" y="0"/>
                    </a:cubicBezTo>
                    <a:cubicBezTo>
                      <a:pt x="343" y="0"/>
                      <a:pt x="348" y="5"/>
                      <a:pt x="348" y="11"/>
                    </a:cubicBezTo>
                    <a:cubicBezTo>
                      <a:pt x="348" y="191"/>
                      <a:pt x="348" y="191"/>
                      <a:pt x="348" y="19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90"/>
              <p:cNvSpPr/>
              <p:nvPr/>
            </p:nvSpPr>
            <p:spPr bwMode="auto">
              <a:xfrm>
                <a:off x="9940162" y="4827582"/>
                <a:ext cx="736600" cy="385763"/>
              </a:xfrm>
              <a:custGeom>
                <a:avLst/>
                <a:gdLst>
                  <a:gd name="T0" fmla="*/ 273 w 360"/>
                  <a:gd name="T1" fmla="*/ 43 h 188"/>
                  <a:gd name="T2" fmla="*/ 246 w 360"/>
                  <a:gd name="T3" fmla="*/ 3 h 188"/>
                  <a:gd name="T4" fmla="*/ 243 w 360"/>
                  <a:gd name="T5" fmla="*/ 1 h 188"/>
                  <a:gd name="T6" fmla="*/ 240 w 360"/>
                  <a:gd name="T7" fmla="*/ 0 h 188"/>
                  <a:gd name="T8" fmla="*/ 120 w 360"/>
                  <a:gd name="T9" fmla="*/ 0 h 188"/>
                  <a:gd name="T10" fmla="*/ 117 w 360"/>
                  <a:gd name="T11" fmla="*/ 1 h 188"/>
                  <a:gd name="T12" fmla="*/ 114 w 360"/>
                  <a:gd name="T13" fmla="*/ 3 h 188"/>
                  <a:gd name="T14" fmla="*/ 87 w 360"/>
                  <a:gd name="T15" fmla="*/ 43 h 188"/>
                  <a:gd name="T16" fmla="*/ 0 w 360"/>
                  <a:gd name="T17" fmla="*/ 43 h 188"/>
                  <a:gd name="T18" fmla="*/ 0 w 360"/>
                  <a:gd name="T19" fmla="*/ 188 h 188"/>
                  <a:gd name="T20" fmla="*/ 360 w 360"/>
                  <a:gd name="T21" fmla="*/ 188 h 188"/>
                  <a:gd name="T22" fmla="*/ 360 w 360"/>
                  <a:gd name="T23" fmla="*/ 43 h 188"/>
                  <a:gd name="T24" fmla="*/ 273 w 360"/>
                  <a:gd name="T25" fmla="*/ 4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88">
                    <a:moveTo>
                      <a:pt x="273" y="43"/>
                    </a:moveTo>
                    <a:cubicBezTo>
                      <a:pt x="246" y="3"/>
                      <a:pt x="246" y="3"/>
                      <a:pt x="246" y="3"/>
                    </a:cubicBezTo>
                    <a:cubicBezTo>
                      <a:pt x="246" y="2"/>
                      <a:pt x="245" y="1"/>
                      <a:pt x="243" y="1"/>
                    </a:cubicBezTo>
                    <a:cubicBezTo>
                      <a:pt x="242" y="0"/>
                      <a:pt x="241" y="0"/>
                      <a:pt x="240" y="0"/>
                    </a:cubicBezTo>
                    <a:cubicBezTo>
                      <a:pt x="120" y="0"/>
                      <a:pt x="120" y="0"/>
                      <a:pt x="120" y="0"/>
                    </a:cubicBezTo>
                    <a:cubicBezTo>
                      <a:pt x="119" y="0"/>
                      <a:pt x="118" y="0"/>
                      <a:pt x="117" y="1"/>
                    </a:cubicBezTo>
                    <a:cubicBezTo>
                      <a:pt x="115" y="1"/>
                      <a:pt x="114" y="2"/>
                      <a:pt x="114" y="3"/>
                    </a:cubicBezTo>
                    <a:cubicBezTo>
                      <a:pt x="87" y="43"/>
                      <a:pt x="87" y="43"/>
                      <a:pt x="87" y="43"/>
                    </a:cubicBezTo>
                    <a:cubicBezTo>
                      <a:pt x="0" y="43"/>
                      <a:pt x="0" y="43"/>
                      <a:pt x="0" y="43"/>
                    </a:cubicBezTo>
                    <a:cubicBezTo>
                      <a:pt x="0" y="188"/>
                      <a:pt x="0" y="188"/>
                      <a:pt x="0" y="188"/>
                    </a:cubicBezTo>
                    <a:cubicBezTo>
                      <a:pt x="360" y="188"/>
                      <a:pt x="360" y="188"/>
                      <a:pt x="360" y="188"/>
                    </a:cubicBezTo>
                    <a:cubicBezTo>
                      <a:pt x="360" y="43"/>
                      <a:pt x="360" y="43"/>
                      <a:pt x="360" y="43"/>
                    </a:cubicBezTo>
                    <a:cubicBezTo>
                      <a:pt x="273" y="43"/>
                      <a:pt x="273" y="43"/>
                      <a:pt x="273" y="43"/>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91"/>
              <p:cNvSpPr/>
              <p:nvPr/>
            </p:nvSpPr>
            <p:spPr bwMode="auto">
              <a:xfrm>
                <a:off x="10479912" y="5003795"/>
                <a:ext cx="34925" cy="120650"/>
              </a:xfrm>
              <a:custGeom>
                <a:avLst/>
                <a:gdLst>
                  <a:gd name="T0" fmla="*/ 17 w 17"/>
                  <a:gd name="T1" fmla="*/ 44 h 59"/>
                  <a:gd name="T2" fmla="*/ 16 w 17"/>
                  <a:gd name="T3" fmla="*/ 48 h 59"/>
                  <a:gd name="T4" fmla="*/ 13 w 17"/>
                  <a:gd name="T5" fmla="*/ 51 h 59"/>
                  <a:gd name="T6" fmla="*/ 0 w 17"/>
                  <a:gd name="T7" fmla="*/ 59 h 59"/>
                  <a:gd name="T8" fmla="*/ 0 w 17"/>
                  <a:gd name="T9" fmla="*/ 0 h 59"/>
                  <a:gd name="T10" fmla="*/ 13 w 17"/>
                  <a:gd name="T11" fmla="*/ 8 h 59"/>
                  <a:gd name="T12" fmla="*/ 16 w 17"/>
                  <a:gd name="T13" fmla="*/ 11 h 59"/>
                  <a:gd name="T14" fmla="*/ 17 w 17"/>
                  <a:gd name="T15" fmla="*/ 15 h 59"/>
                  <a:gd name="T16" fmla="*/ 17 w 17"/>
                  <a:gd name="T17"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9">
                    <a:moveTo>
                      <a:pt x="17" y="44"/>
                    </a:moveTo>
                    <a:cubicBezTo>
                      <a:pt x="17" y="45"/>
                      <a:pt x="17" y="46"/>
                      <a:pt x="16" y="48"/>
                    </a:cubicBezTo>
                    <a:cubicBezTo>
                      <a:pt x="15" y="49"/>
                      <a:pt x="14" y="50"/>
                      <a:pt x="13" y="51"/>
                    </a:cubicBezTo>
                    <a:cubicBezTo>
                      <a:pt x="0" y="59"/>
                      <a:pt x="0" y="59"/>
                      <a:pt x="0" y="59"/>
                    </a:cubicBezTo>
                    <a:cubicBezTo>
                      <a:pt x="0" y="0"/>
                      <a:pt x="0" y="0"/>
                      <a:pt x="0" y="0"/>
                    </a:cubicBezTo>
                    <a:cubicBezTo>
                      <a:pt x="13" y="8"/>
                      <a:pt x="13" y="8"/>
                      <a:pt x="13" y="8"/>
                    </a:cubicBezTo>
                    <a:cubicBezTo>
                      <a:pt x="14" y="9"/>
                      <a:pt x="15" y="10"/>
                      <a:pt x="16" y="11"/>
                    </a:cubicBezTo>
                    <a:cubicBezTo>
                      <a:pt x="17" y="12"/>
                      <a:pt x="17" y="14"/>
                      <a:pt x="17" y="15"/>
                    </a:cubicBezTo>
                    <a:lnTo>
                      <a:pt x="17" y="4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192"/>
              <p:cNvSpPr>
                <a:spLocks noChangeArrowheads="1"/>
              </p:cNvSpPr>
              <p:nvPr/>
            </p:nvSpPr>
            <p:spPr bwMode="auto">
              <a:xfrm>
                <a:off x="10035412" y="4851395"/>
                <a:ext cx="34925" cy="4763"/>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Rectangle 193"/>
              <p:cNvSpPr>
                <a:spLocks noChangeArrowheads="1"/>
              </p:cNvSpPr>
              <p:nvPr/>
            </p:nvSpPr>
            <p:spPr bwMode="auto">
              <a:xfrm>
                <a:off x="10021125" y="4818057"/>
                <a:ext cx="63500" cy="33338"/>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 name="Rectangle 194"/>
              <p:cNvSpPr>
                <a:spLocks noChangeArrowheads="1"/>
              </p:cNvSpPr>
              <p:nvPr/>
            </p:nvSpPr>
            <p:spPr bwMode="auto">
              <a:xfrm>
                <a:off x="10545000" y="4840282"/>
                <a:ext cx="49213" cy="15875"/>
              </a:xfrm>
              <a:prstGeom prst="rect">
                <a:avLst/>
              </a:prstGeom>
              <a:solidFill>
                <a:srgbClr val="2A44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195"/>
              <p:cNvSpPr/>
              <p:nvPr/>
            </p:nvSpPr>
            <p:spPr bwMode="auto">
              <a:xfrm>
                <a:off x="9940162" y="4957757"/>
                <a:ext cx="46038" cy="214313"/>
              </a:xfrm>
              <a:custGeom>
                <a:avLst/>
                <a:gdLst>
                  <a:gd name="T0" fmla="*/ 23 w 23"/>
                  <a:gd name="T1" fmla="*/ 96 h 105"/>
                  <a:gd name="T2" fmla="*/ 21 w 23"/>
                  <a:gd name="T3" fmla="*/ 102 h 105"/>
                  <a:gd name="T4" fmla="*/ 15 w 23"/>
                  <a:gd name="T5" fmla="*/ 105 h 105"/>
                  <a:gd name="T6" fmla="*/ 0 w 23"/>
                  <a:gd name="T7" fmla="*/ 105 h 105"/>
                  <a:gd name="T8" fmla="*/ 0 w 23"/>
                  <a:gd name="T9" fmla="*/ 0 h 105"/>
                  <a:gd name="T10" fmla="*/ 15 w 23"/>
                  <a:gd name="T11" fmla="*/ 0 h 105"/>
                  <a:gd name="T12" fmla="*/ 21 w 23"/>
                  <a:gd name="T13" fmla="*/ 2 h 105"/>
                  <a:gd name="T14" fmla="*/ 23 w 23"/>
                  <a:gd name="T15" fmla="*/ 8 h 105"/>
                  <a:gd name="T16" fmla="*/ 23 w 23"/>
                  <a:gd name="T17"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96"/>
                    </a:moveTo>
                    <a:cubicBezTo>
                      <a:pt x="23" y="99"/>
                      <a:pt x="22" y="101"/>
                      <a:pt x="21" y="102"/>
                    </a:cubicBezTo>
                    <a:cubicBezTo>
                      <a:pt x="19" y="104"/>
                      <a:pt x="17" y="105"/>
                      <a:pt x="15" y="105"/>
                    </a:cubicBezTo>
                    <a:cubicBezTo>
                      <a:pt x="0" y="105"/>
                      <a:pt x="0" y="105"/>
                      <a:pt x="0" y="105"/>
                    </a:cubicBezTo>
                    <a:cubicBezTo>
                      <a:pt x="0" y="0"/>
                      <a:pt x="0" y="0"/>
                      <a:pt x="0" y="0"/>
                    </a:cubicBezTo>
                    <a:cubicBezTo>
                      <a:pt x="15" y="0"/>
                      <a:pt x="15" y="0"/>
                      <a:pt x="15" y="0"/>
                    </a:cubicBezTo>
                    <a:cubicBezTo>
                      <a:pt x="17" y="0"/>
                      <a:pt x="19" y="1"/>
                      <a:pt x="21" y="2"/>
                    </a:cubicBezTo>
                    <a:cubicBezTo>
                      <a:pt x="22" y="4"/>
                      <a:pt x="23" y="6"/>
                      <a:pt x="23" y="8"/>
                    </a:cubicBezTo>
                    <a:lnTo>
                      <a:pt x="23" y="96"/>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96"/>
              <p:cNvSpPr/>
              <p:nvPr/>
            </p:nvSpPr>
            <p:spPr bwMode="auto">
              <a:xfrm>
                <a:off x="10629137" y="4957757"/>
                <a:ext cx="47625" cy="214313"/>
              </a:xfrm>
              <a:custGeom>
                <a:avLst/>
                <a:gdLst>
                  <a:gd name="T0" fmla="*/ 23 w 23"/>
                  <a:gd name="T1" fmla="*/ 105 h 105"/>
                  <a:gd name="T2" fmla="*/ 8 w 23"/>
                  <a:gd name="T3" fmla="*/ 105 h 105"/>
                  <a:gd name="T4" fmla="*/ 2 w 23"/>
                  <a:gd name="T5" fmla="*/ 102 h 105"/>
                  <a:gd name="T6" fmla="*/ 0 w 23"/>
                  <a:gd name="T7" fmla="*/ 96 h 105"/>
                  <a:gd name="T8" fmla="*/ 0 w 23"/>
                  <a:gd name="T9" fmla="*/ 8 h 105"/>
                  <a:gd name="T10" fmla="*/ 2 w 23"/>
                  <a:gd name="T11" fmla="*/ 2 h 105"/>
                  <a:gd name="T12" fmla="*/ 8 w 23"/>
                  <a:gd name="T13" fmla="*/ 0 h 105"/>
                  <a:gd name="T14" fmla="*/ 23 w 23"/>
                  <a:gd name="T15" fmla="*/ 0 h 105"/>
                  <a:gd name="T16" fmla="*/ 23 w 2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105"/>
                    </a:moveTo>
                    <a:cubicBezTo>
                      <a:pt x="8" y="105"/>
                      <a:pt x="8" y="105"/>
                      <a:pt x="8" y="105"/>
                    </a:cubicBezTo>
                    <a:cubicBezTo>
                      <a:pt x="6" y="105"/>
                      <a:pt x="4" y="104"/>
                      <a:pt x="2" y="102"/>
                    </a:cubicBezTo>
                    <a:cubicBezTo>
                      <a:pt x="1" y="101"/>
                      <a:pt x="0" y="99"/>
                      <a:pt x="0" y="96"/>
                    </a:cubicBezTo>
                    <a:cubicBezTo>
                      <a:pt x="0" y="8"/>
                      <a:pt x="0" y="8"/>
                      <a:pt x="0" y="8"/>
                    </a:cubicBezTo>
                    <a:cubicBezTo>
                      <a:pt x="0" y="6"/>
                      <a:pt x="1" y="4"/>
                      <a:pt x="2" y="2"/>
                    </a:cubicBezTo>
                    <a:cubicBezTo>
                      <a:pt x="4" y="1"/>
                      <a:pt x="6" y="0"/>
                      <a:pt x="8" y="0"/>
                    </a:cubicBezTo>
                    <a:cubicBezTo>
                      <a:pt x="23" y="0"/>
                      <a:pt x="23" y="0"/>
                      <a:pt x="23" y="0"/>
                    </a:cubicBezTo>
                    <a:lnTo>
                      <a:pt x="23" y="105"/>
                    </a:lnTo>
                    <a:close/>
                  </a:path>
                </a:pathLst>
              </a:cu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Rectangle 197"/>
              <p:cNvSpPr>
                <a:spLocks noChangeArrowheads="1"/>
              </p:cNvSpPr>
              <p:nvPr/>
            </p:nvSpPr>
            <p:spPr bwMode="auto">
              <a:xfrm>
                <a:off x="10268775" y="4811707"/>
                <a:ext cx="77788" cy="15875"/>
              </a:xfrm>
              <a:prstGeom prst="rect">
                <a:avLst/>
              </a:prstGeom>
              <a:solidFill>
                <a:srgbClr val="506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 name="Freeform 198"/>
              <p:cNvSpPr/>
              <p:nvPr/>
            </p:nvSpPr>
            <p:spPr bwMode="auto">
              <a:xfrm>
                <a:off x="10173525" y="4667245"/>
                <a:ext cx="269875" cy="144463"/>
              </a:xfrm>
              <a:custGeom>
                <a:avLst/>
                <a:gdLst>
                  <a:gd name="T0" fmla="*/ 132 w 132"/>
                  <a:gd name="T1" fmla="*/ 21 h 71"/>
                  <a:gd name="T2" fmla="*/ 111 w 132"/>
                  <a:gd name="T3" fmla="*/ 0 h 71"/>
                  <a:gd name="T4" fmla="*/ 21 w 132"/>
                  <a:gd name="T5" fmla="*/ 0 h 71"/>
                  <a:gd name="T6" fmla="*/ 0 w 132"/>
                  <a:gd name="T7" fmla="*/ 21 h 71"/>
                  <a:gd name="T8" fmla="*/ 0 w 132"/>
                  <a:gd name="T9" fmla="*/ 50 h 71"/>
                  <a:gd name="T10" fmla="*/ 21 w 132"/>
                  <a:gd name="T11" fmla="*/ 71 h 71"/>
                  <a:gd name="T12" fmla="*/ 111 w 132"/>
                  <a:gd name="T13" fmla="*/ 71 h 71"/>
                  <a:gd name="T14" fmla="*/ 132 w 132"/>
                  <a:gd name="T15" fmla="*/ 50 h 71"/>
                  <a:gd name="T16" fmla="*/ 132 w 132"/>
                  <a:gd name="T17"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1">
                    <a:moveTo>
                      <a:pt x="132" y="21"/>
                    </a:moveTo>
                    <a:cubicBezTo>
                      <a:pt x="132" y="9"/>
                      <a:pt x="122" y="0"/>
                      <a:pt x="111" y="0"/>
                    </a:cubicBezTo>
                    <a:cubicBezTo>
                      <a:pt x="21" y="0"/>
                      <a:pt x="21" y="0"/>
                      <a:pt x="21" y="0"/>
                    </a:cubicBezTo>
                    <a:cubicBezTo>
                      <a:pt x="10" y="0"/>
                      <a:pt x="0" y="9"/>
                      <a:pt x="0" y="21"/>
                    </a:cubicBezTo>
                    <a:cubicBezTo>
                      <a:pt x="0" y="50"/>
                      <a:pt x="0" y="50"/>
                      <a:pt x="0" y="50"/>
                    </a:cubicBezTo>
                    <a:cubicBezTo>
                      <a:pt x="0" y="61"/>
                      <a:pt x="10" y="71"/>
                      <a:pt x="21" y="71"/>
                    </a:cubicBezTo>
                    <a:cubicBezTo>
                      <a:pt x="111" y="71"/>
                      <a:pt x="111" y="71"/>
                      <a:pt x="111" y="71"/>
                    </a:cubicBezTo>
                    <a:cubicBezTo>
                      <a:pt x="122" y="71"/>
                      <a:pt x="132" y="61"/>
                      <a:pt x="132" y="50"/>
                    </a:cubicBezTo>
                    <a:lnTo>
                      <a:pt x="132" y="21"/>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99"/>
              <p:cNvSpPr/>
              <p:nvPr/>
            </p:nvSpPr>
            <p:spPr bwMode="auto">
              <a:xfrm>
                <a:off x="10194162" y="4684707"/>
                <a:ext cx="228600" cy="109538"/>
              </a:xfrm>
              <a:custGeom>
                <a:avLst/>
                <a:gdLst>
                  <a:gd name="T0" fmla="*/ 11 w 112"/>
                  <a:gd name="T1" fmla="*/ 53 h 53"/>
                  <a:gd name="T2" fmla="*/ 0 w 112"/>
                  <a:gd name="T3" fmla="*/ 41 h 53"/>
                  <a:gd name="T4" fmla="*/ 0 w 112"/>
                  <a:gd name="T5" fmla="*/ 12 h 53"/>
                  <a:gd name="T6" fmla="*/ 11 w 112"/>
                  <a:gd name="T7" fmla="*/ 0 h 53"/>
                  <a:gd name="T8" fmla="*/ 101 w 112"/>
                  <a:gd name="T9" fmla="*/ 0 h 53"/>
                  <a:gd name="T10" fmla="*/ 112 w 112"/>
                  <a:gd name="T11" fmla="*/ 12 h 53"/>
                  <a:gd name="T12" fmla="*/ 112 w 112"/>
                  <a:gd name="T13" fmla="*/ 41 h 53"/>
                  <a:gd name="T14" fmla="*/ 101 w 112"/>
                  <a:gd name="T15" fmla="*/ 53 h 53"/>
                  <a:gd name="T16" fmla="*/ 11 w 112"/>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53">
                    <a:moveTo>
                      <a:pt x="11" y="53"/>
                    </a:moveTo>
                    <a:cubicBezTo>
                      <a:pt x="5" y="53"/>
                      <a:pt x="0" y="47"/>
                      <a:pt x="0" y="41"/>
                    </a:cubicBezTo>
                    <a:cubicBezTo>
                      <a:pt x="0" y="12"/>
                      <a:pt x="0" y="12"/>
                      <a:pt x="0" y="12"/>
                    </a:cubicBezTo>
                    <a:cubicBezTo>
                      <a:pt x="0" y="5"/>
                      <a:pt x="5" y="0"/>
                      <a:pt x="11" y="0"/>
                    </a:cubicBezTo>
                    <a:cubicBezTo>
                      <a:pt x="101" y="0"/>
                      <a:pt x="101" y="0"/>
                      <a:pt x="101" y="0"/>
                    </a:cubicBezTo>
                    <a:cubicBezTo>
                      <a:pt x="107" y="0"/>
                      <a:pt x="112" y="5"/>
                      <a:pt x="112" y="12"/>
                    </a:cubicBezTo>
                    <a:cubicBezTo>
                      <a:pt x="112" y="41"/>
                      <a:pt x="112" y="41"/>
                      <a:pt x="112" y="41"/>
                    </a:cubicBezTo>
                    <a:cubicBezTo>
                      <a:pt x="112" y="47"/>
                      <a:pt x="107" y="53"/>
                      <a:pt x="101" y="53"/>
                    </a:cubicBezTo>
                    <a:lnTo>
                      <a:pt x="11" y="5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00"/>
              <p:cNvSpPr/>
              <p:nvPr/>
            </p:nvSpPr>
            <p:spPr bwMode="auto">
              <a:xfrm>
                <a:off x="10202100" y="4695820"/>
                <a:ext cx="212725" cy="87313"/>
              </a:xfrm>
              <a:custGeom>
                <a:avLst/>
                <a:gdLst>
                  <a:gd name="T0" fmla="*/ 7 w 104"/>
                  <a:gd name="T1" fmla="*/ 43 h 43"/>
                  <a:gd name="T2" fmla="*/ 0 w 104"/>
                  <a:gd name="T3" fmla="*/ 36 h 43"/>
                  <a:gd name="T4" fmla="*/ 0 w 104"/>
                  <a:gd name="T5" fmla="*/ 7 h 43"/>
                  <a:gd name="T6" fmla="*/ 7 w 104"/>
                  <a:gd name="T7" fmla="*/ 0 h 43"/>
                  <a:gd name="T8" fmla="*/ 97 w 104"/>
                  <a:gd name="T9" fmla="*/ 0 h 43"/>
                  <a:gd name="T10" fmla="*/ 104 w 104"/>
                  <a:gd name="T11" fmla="*/ 7 h 43"/>
                  <a:gd name="T12" fmla="*/ 104 w 104"/>
                  <a:gd name="T13" fmla="*/ 36 h 43"/>
                  <a:gd name="T14" fmla="*/ 97 w 104"/>
                  <a:gd name="T15" fmla="*/ 43 h 43"/>
                  <a:gd name="T16" fmla="*/ 7 w 10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3">
                    <a:moveTo>
                      <a:pt x="7" y="43"/>
                    </a:moveTo>
                    <a:cubicBezTo>
                      <a:pt x="3" y="43"/>
                      <a:pt x="0" y="40"/>
                      <a:pt x="0" y="36"/>
                    </a:cubicBezTo>
                    <a:cubicBezTo>
                      <a:pt x="0" y="7"/>
                      <a:pt x="0" y="7"/>
                      <a:pt x="0" y="7"/>
                    </a:cubicBezTo>
                    <a:cubicBezTo>
                      <a:pt x="0" y="3"/>
                      <a:pt x="3" y="0"/>
                      <a:pt x="7" y="0"/>
                    </a:cubicBezTo>
                    <a:cubicBezTo>
                      <a:pt x="97" y="0"/>
                      <a:pt x="97" y="0"/>
                      <a:pt x="97" y="0"/>
                    </a:cubicBezTo>
                    <a:cubicBezTo>
                      <a:pt x="101" y="0"/>
                      <a:pt x="104" y="3"/>
                      <a:pt x="104" y="7"/>
                    </a:cubicBezTo>
                    <a:cubicBezTo>
                      <a:pt x="104" y="36"/>
                      <a:pt x="104" y="36"/>
                      <a:pt x="104" y="36"/>
                    </a:cubicBezTo>
                    <a:cubicBezTo>
                      <a:pt x="104" y="40"/>
                      <a:pt x="101" y="43"/>
                      <a:pt x="97" y="43"/>
                    </a:cubicBezTo>
                    <a:lnTo>
                      <a:pt x="7"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201"/>
              <p:cNvSpPr>
                <a:spLocks noChangeArrowheads="1"/>
              </p:cNvSpPr>
              <p:nvPr/>
            </p:nvSpPr>
            <p:spPr bwMode="auto">
              <a:xfrm>
                <a:off x="10125900" y="4883145"/>
                <a:ext cx="365125" cy="3619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202"/>
              <p:cNvSpPr>
                <a:spLocks noChangeArrowheads="1"/>
              </p:cNvSpPr>
              <p:nvPr/>
            </p:nvSpPr>
            <p:spPr bwMode="auto">
              <a:xfrm>
                <a:off x="10146537" y="4902195"/>
                <a:ext cx="323850" cy="322263"/>
              </a:xfrm>
              <a:prstGeom prst="ellipse">
                <a:avLst/>
              </a:pr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203"/>
              <p:cNvSpPr>
                <a:spLocks noChangeArrowheads="1"/>
              </p:cNvSpPr>
              <p:nvPr/>
            </p:nvSpPr>
            <p:spPr bwMode="auto">
              <a:xfrm>
                <a:off x="10154475" y="4910132"/>
                <a:ext cx="307975" cy="307975"/>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Oval 204"/>
              <p:cNvSpPr>
                <a:spLocks noChangeArrowheads="1"/>
              </p:cNvSpPr>
              <p:nvPr/>
            </p:nvSpPr>
            <p:spPr bwMode="auto">
              <a:xfrm>
                <a:off x="10187812" y="4945057"/>
                <a:ext cx="241300"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Oval 205"/>
              <p:cNvSpPr>
                <a:spLocks noChangeArrowheads="1"/>
              </p:cNvSpPr>
              <p:nvPr/>
            </p:nvSpPr>
            <p:spPr bwMode="auto">
              <a:xfrm>
                <a:off x="10202100" y="4957757"/>
                <a:ext cx="212725" cy="214313"/>
              </a:xfrm>
              <a:prstGeom prst="ellipse">
                <a:avLst/>
              </a:pr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Oval 206"/>
              <p:cNvSpPr>
                <a:spLocks noChangeArrowheads="1"/>
              </p:cNvSpPr>
              <p:nvPr/>
            </p:nvSpPr>
            <p:spPr bwMode="auto">
              <a:xfrm>
                <a:off x="10205275" y="4962520"/>
                <a:ext cx="204788" cy="203200"/>
              </a:xfrm>
              <a:prstGeom prst="ellipse">
                <a:avLst/>
              </a:pr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Oval 207"/>
              <p:cNvSpPr>
                <a:spLocks noChangeArrowheads="1"/>
              </p:cNvSpPr>
              <p:nvPr/>
            </p:nvSpPr>
            <p:spPr bwMode="auto">
              <a:xfrm>
                <a:off x="10219562" y="4976807"/>
                <a:ext cx="176213" cy="17462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Oval 208"/>
              <p:cNvSpPr>
                <a:spLocks noChangeArrowheads="1"/>
              </p:cNvSpPr>
              <p:nvPr/>
            </p:nvSpPr>
            <p:spPr bwMode="auto">
              <a:xfrm>
                <a:off x="10252900" y="5008557"/>
                <a:ext cx="111125" cy="112713"/>
              </a:xfrm>
              <a:prstGeom prst="ellipse">
                <a:avLst/>
              </a:prstGeom>
              <a:solidFill>
                <a:srgbClr val="21D8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209"/>
              <p:cNvSpPr>
                <a:spLocks noChangeArrowheads="1"/>
              </p:cNvSpPr>
              <p:nvPr/>
            </p:nvSpPr>
            <p:spPr bwMode="auto">
              <a:xfrm>
                <a:off x="10038587" y="4940295"/>
                <a:ext cx="3175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210"/>
              <p:cNvSpPr>
                <a:spLocks noChangeArrowheads="1"/>
              </p:cNvSpPr>
              <p:nvPr/>
            </p:nvSpPr>
            <p:spPr bwMode="auto">
              <a:xfrm>
                <a:off x="10541825" y="5143495"/>
                <a:ext cx="55563" cy="55563"/>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11"/>
              <p:cNvSpPr/>
              <p:nvPr/>
            </p:nvSpPr>
            <p:spPr bwMode="auto">
              <a:xfrm>
                <a:off x="10571987" y="5132382"/>
                <a:ext cx="36513" cy="34925"/>
              </a:xfrm>
              <a:custGeom>
                <a:avLst/>
                <a:gdLst>
                  <a:gd name="T0" fmla="*/ 18 w 18"/>
                  <a:gd name="T1" fmla="*/ 3 h 17"/>
                  <a:gd name="T2" fmla="*/ 17 w 18"/>
                  <a:gd name="T3" fmla="*/ 1 h 17"/>
                  <a:gd name="T4" fmla="*/ 14 w 18"/>
                  <a:gd name="T5" fmla="*/ 0 h 17"/>
                  <a:gd name="T6" fmla="*/ 12 w 18"/>
                  <a:gd name="T7" fmla="*/ 1 h 17"/>
                  <a:gd name="T8" fmla="*/ 0 w 18"/>
                  <a:gd name="T9" fmla="*/ 12 h 17"/>
                  <a:gd name="T10" fmla="*/ 5 w 18"/>
                  <a:gd name="T11" fmla="*/ 17 h 17"/>
                  <a:gd name="T12" fmla="*/ 17 w 18"/>
                  <a:gd name="T13" fmla="*/ 6 h 17"/>
                  <a:gd name="T14" fmla="*/ 18 w 18"/>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8" y="3"/>
                    </a:moveTo>
                    <a:cubicBezTo>
                      <a:pt x="18" y="2"/>
                      <a:pt x="17" y="1"/>
                      <a:pt x="17" y="1"/>
                    </a:cubicBezTo>
                    <a:cubicBezTo>
                      <a:pt x="16" y="0"/>
                      <a:pt x="15" y="0"/>
                      <a:pt x="14" y="0"/>
                    </a:cubicBezTo>
                    <a:cubicBezTo>
                      <a:pt x="13" y="0"/>
                      <a:pt x="12" y="0"/>
                      <a:pt x="12" y="1"/>
                    </a:cubicBezTo>
                    <a:cubicBezTo>
                      <a:pt x="0" y="12"/>
                      <a:pt x="0" y="12"/>
                      <a:pt x="0" y="12"/>
                    </a:cubicBezTo>
                    <a:cubicBezTo>
                      <a:pt x="5" y="17"/>
                      <a:pt x="5" y="17"/>
                      <a:pt x="5" y="17"/>
                    </a:cubicBezTo>
                    <a:cubicBezTo>
                      <a:pt x="17" y="6"/>
                      <a:pt x="17" y="6"/>
                      <a:pt x="17" y="6"/>
                    </a:cubicBezTo>
                    <a:cubicBezTo>
                      <a:pt x="17" y="5"/>
                      <a:pt x="18" y="4"/>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212"/>
              <p:cNvSpPr>
                <a:spLocks noChangeArrowheads="1"/>
              </p:cNvSpPr>
              <p:nvPr/>
            </p:nvSpPr>
            <p:spPr bwMode="auto">
              <a:xfrm>
                <a:off x="10554525" y="5153020"/>
                <a:ext cx="31750"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13"/>
              <p:cNvSpPr/>
              <p:nvPr/>
            </p:nvSpPr>
            <p:spPr bwMode="auto">
              <a:xfrm>
                <a:off x="10238612" y="4997445"/>
                <a:ext cx="58738" cy="55563"/>
              </a:xfrm>
              <a:custGeom>
                <a:avLst/>
                <a:gdLst>
                  <a:gd name="T0" fmla="*/ 19 w 29"/>
                  <a:gd name="T1" fmla="*/ 0 h 27"/>
                  <a:gd name="T2" fmla="*/ 7 w 29"/>
                  <a:gd name="T3" fmla="*/ 5 h 27"/>
                  <a:gd name="T4" fmla="*/ 5 w 29"/>
                  <a:gd name="T5" fmla="*/ 26 h 27"/>
                  <a:gd name="T6" fmla="*/ 7 w 29"/>
                  <a:gd name="T7" fmla="*/ 27 h 27"/>
                  <a:gd name="T8" fmla="*/ 29 w 29"/>
                  <a:gd name="T9" fmla="*/ 5 h 27"/>
                  <a:gd name="T10" fmla="*/ 27 w 29"/>
                  <a:gd name="T11" fmla="*/ 3 h 27"/>
                  <a:gd name="T12" fmla="*/ 19 w 2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19" y="0"/>
                    </a:moveTo>
                    <a:cubicBezTo>
                      <a:pt x="15" y="0"/>
                      <a:pt x="11" y="2"/>
                      <a:pt x="7" y="5"/>
                    </a:cubicBezTo>
                    <a:cubicBezTo>
                      <a:pt x="1" y="12"/>
                      <a:pt x="0" y="21"/>
                      <a:pt x="5" y="26"/>
                    </a:cubicBezTo>
                    <a:cubicBezTo>
                      <a:pt x="5" y="26"/>
                      <a:pt x="6" y="27"/>
                      <a:pt x="7" y="27"/>
                    </a:cubicBezTo>
                    <a:cubicBezTo>
                      <a:pt x="9" y="16"/>
                      <a:pt x="18" y="7"/>
                      <a:pt x="29" y="5"/>
                    </a:cubicBezTo>
                    <a:cubicBezTo>
                      <a:pt x="29" y="5"/>
                      <a:pt x="28" y="4"/>
                      <a:pt x="27" y="3"/>
                    </a:cubicBezTo>
                    <a:cubicBezTo>
                      <a:pt x="25" y="1"/>
                      <a:pt x="22" y="0"/>
                      <a:pt x="1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14"/>
              <p:cNvSpPr/>
              <p:nvPr/>
            </p:nvSpPr>
            <p:spPr bwMode="auto">
              <a:xfrm>
                <a:off x="10252900" y="5008557"/>
                <a:ext cx="50800" cy="49213"/>
              </a:xfrm>
              <a:custGeom>
                <a:avLst/>
                <a:gdLst>
                  <a:gd name="T0" fmla="*/ 22 w 25"/>
                  <a:gd name="T1" fmla="*/ 0 h 24"/>
                  <a:gd name="T2" fmla="*/ 0 w 25"/>
                  <a:gd name="T3" fmla="*/ 22 h 24"/>
                  <a:gd name="T4" fmla="*/ 6 w 25"/>
                  <a:gd name="T5" fmla="*/ 24 h 24"/>
                  <a:gd name="T6" fmla="*/ 18 w 25"/>
                  <a:gd name="T7" fmla="*/ 18 h 24"/>
                  <a:gd name="T8" fmla="*/ 22 w 25"/>
                  <a:gd name="T9" fmla="*/ 0 h 24"/>
                </a:gdLst>
                <a:ahLst/>
                <a:cxnLst>
                  <a:cxn ang="0">
                    <a:pos x="T0" y="T1"/>
                  </a:cxn>
                  <a:cxn ang="0">
                    <a:pos x="T2" y="T3"/>
                  </a:cxn>
                  <a:cxn ang="0">
                    <a:pos x="T4" y="T5"/>
                  </a:cxn>
                  <a:cxn ang="0">
                    <a:pos x="T6" y="T7"/>
                  </a:cxn>
                  <a:cxn ang="0">
                    <a:pos x="T8" y="T9"/>
                  </a:cxn>
                </a:cxnLst>
                <a:rect l="0" t="0" r="r" b="b"/>
                <a:pathLst>
                  <a:path w="25" h="24">
                    <a:moveTo>
                      <a:pt x="22" y="0"/>
                    </a:moveTo>
                    <a:cubicBezTo>
                      <a:pt x="11" y="2"/>
                      <a:pt x="2" y="11"/>
                      <a:pt x="0" y="22"/>
                    </a:cubicBezTo>
                    <a:cubicBezTo>
                      <a:pt x="2" y="23"/>
                      <a:pt x="4" y="24"/>
                      <a:pt x="6" y="24"/>
                    </a:cubicBezTo>
                    <a:cubicBezTo>
                      <a:pt x="10" y="24"/>
                      <a:pt x="14" y="22"/>
                      <a:pt x="18" y="18"/>
                    </a:cubicBezTo>
                    <a:cubicBezTo>
                      <a:pt x="23" y="13"/>
                      <a:pt x="25" y="6"/>
                      <a:pt x="22"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15"/>
              <p:cNvSpPr/>
              <p:nvPr/>
            </p:nvSpPr>
            <p:spPr bwMode="auto">
              <a:xfrm>
                <a:off x="10337037" y="5092695"/>
                <a:ext cx="22225" cy="19050"/>
              </a:xfrm>
              <a:custGeom>
                <a:avLst/>
                <a:gdLst>
                  <a:gd name="T0" fmla="*/ 9 w 11"/>
                  <a:gd name="T1" fmla="*/ 0 h 10"/>
                  <a:gd name="T2" fmla="*/ 0 w 11"/>
                  <a:gd name="T3" fmla="*/ 10 h 10"/>
                  <a:gd name="T4" fmla="*/ 3 w 11"/>
                  <a:gd name="T5" fmla="*/ 10 h 10"/>
                  <a:gd name="T6" fmla="*/ 8 w 11"/>
                  <a:gd name="T7" fmla="*/ 8 h 10"/>
                  <a:gd name="T8" fmla="*/ 9 w 11"/>
                  <a:gd name="T9" fmla="*/ 0 h 10"/>
                </a:gdLst>
                <a:ahLst/>
                <a:cxnLst>
                  <a:cxn ang="0">
                    <a:pos x="T0" y="T1"/>
                  </a:cxn>
                  <a:cxn ang="0">
                    <a:pos x="T2" y="T3"/>
                  </a:cxn>
                  <a:cxn ang="0">
                    <a:pos x="T4" y="T5"/>
                  </a:cxn>
                  <a:cxn ang="0">
                    <a:pos x="T6" y="T7"/>
                  </a:cxn>
                  <a:cxn ang="0">
                    <a:pos x="T8" y="T9"/>
                  </a:cxn>
                </a:cxnLst>
                <a:rect l="0" t="0" r="r" b="b"/>
                <a:pathLst>
                  <a:path w="11" h="10">
                    <a:moveTo>
                      <a:pt x="9" y="0"/>
                    </a:moveTo>
                    <a:cubicBezTo>
                      <a:pt x="7" y="4"/>
                      <a:pt x="4" y="7"/>
                      <a:pt x="0" y="10"/>
                    </a:cubicBezTo>
                    <a:cubicBezTo>
                      <a:pt x="1" y="10"/>
                      <a:pt x="2" y="10"/>
                      <a:pt x="3" y="10"/>
                    </a:cubicBezTo>
                    <a:cubicBezTo>
                      <a:pt x="4" y="10"/>
                      <a:pt x="6" y="10"/>
                      <a:pt x="8" y="8"/>
                    </a:cubicBezTo>
                    <a:cubicBezTo>
                      <a:pt x="10" y="6"/>
                      <a:pt x="11" y="3"/>
                      <a:pt x="9" y="0"/>
                    </a:cubicBezTo>
                  </a:path>
                </a:pathLst>
              </a:custGeom>
              <a:solidFill>
                <a:srgbClr val="2AF2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16"/>
              <p:cNvSpPr/>
              <p:nvPr/>
            </p:nvSpPr>
            <p:spPr bwMode="auto">
              <a:xfrm>
                <a:off x="10330687" y="5087932"/>
                <a:ext cx="25400" cy="23813"/>
              </a:xfrm>
              <a:custGeom>
                <a:avLst/>
                <a:gdLst>
                  <a:gd name="T0" fmla="*/ 8 w 12"/>
                  <a:gd name="T1" fmla="*/ 0 h 12"/>
                  <a:gd name="T2" fmla="*/ 3 w 12"/>
                  <a:gd name="T3" fmla="*/ 3 h 12"/>
                  <a:gd name="T4" fmla="*/ 2 w 12"/>
                  <a:gd name="T5" fmla="*/ 11 h 12"/>
                  <a:gd name="T6" fmla="*/ 3 w 12"/>
                  <a:gd name="T7" fmla="*/ 12 h 12"/>
                  <a:gd name="T8" fmla="*/ 12 w 12"/>
                  <a:gd name="T9" fmla="*/ 2 h 12"/>
                  <a:gd name="T10" fmla="*/ 12 w 12"/>
                  <a:gd name="T11" fmla="*/ 2 h 12"/>
                  <a:gd name="T12" fmla="*/ 8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8" y="0"/>
                    </a:moveTo>
                    <a:cubicBezTo>
                      <a:pt x="7" y="0"/>
                      <a:pt x="5" y="1"/>
                      <a:pt x="3" y="3"/>
                    </a:cubicBezTo>
                    <a:cubicBezTo>
                      <a:pt x="1" y="5"/>
                      <a:pt x="0" y="9"/>
                      <a:pt x="2" y="11"/>
                    </a:cubicBezTo>
                    <a:cubicBezTo>
                      <a:pt x="3" y="11"/>
                      <a:pt x="3" y="11"/>
                      <a:pt x="3" y="12"/>
                    </a:cubicBezTo>
                    <a:cubicBezTo>
                      <a:pt x="7" y="9"/>
                      <a:pt x="10" y="6"/>
                      <a:pt x="12" y="2"/>
                    </a:cubicBezTo>
                    <a:cubicBezTo>
                      <a:pt x="12" y="2"/>
                      <a:pt x="12" y="2"/>
                      <a:pt x="12" y="2"/>
                    </a:cubicBezTo>
                    <a:cubicBezTo>
                      <a:pt x="11" y="1"/>
                      <a:pt x="10" y="0"/>
                      <a:pt x="8" y="0"/>
                    </a:cubicBezTo>
                  </a:path>
                </a:pathLst>
              </a:custGeom>
              <a:solidFill>
                <a:srgbClr val="34F6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9" name="组合 158"/>
          <p:cNvGrpSpPr/>
          <p:nvPr/>
        </p:nvGrpSpPr>
        <p:grpSpPr>
          <a:xfrm>
            <a:off x="1458733" y="1656591"/>
            <a:ext cx="1187449" cy="1350963"/>
            <a:chOff x="7962901" y="4413251"/>
            <a:chExt cx="1187449" cy="1350963"/>
          </a:xfrm>
        </p:grpSpPr>
        <p:grpSp>
          <p:nvGrpSpPr>
            <p:cNvPr id="160" name="组合 159"/>
            <p:cNvGrpSpPr/>
            <p:nvPr/>
          </p:nvGrpSpPr>
          <p:grpSpPr>
            <a:xfrm>
              <a:off x="8429625" y="5673726"/>
              <a:ext cx="254000" cy="90488"/>
              <a:chOff x="8429625" y="5673726"/>
              <a:chExt cx="254000" cy="90488"/>
            </a:xfrm>
          </p:grpSpPr>
          <p:sp>
            <p:nvSpPr>
              <p:cNvPr id="176" name="Freeform 220"/>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7" name="Freeform 221"/>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8" name="Freeform 222"/>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9" name="Freeform 223"/>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0" name="Freeform 224"/>
              <p:cNvSpPr/>
              <p:nvPr/>
            </p:nvSpPr>
            <p:spPr bwMode="auto">
              <a:xfrm>
                <a:off x="8429625" y="5673726"/>
                <a:ext cx="76200" cy="90488"/>
              </a:xfrm>
              <a:custGeom>
                <a:avLst/>
                <a:gdLst>
                  <a:gd name="T0" fmla="*/ 21 w 37"/>
                  <a:gd name="T1" fmla="*/ 41 h 44"/>
                  <a:gd name="T2" fmla="*/ 4 w 37"/>
                  <a:gd name="T3" fmla="*/ 22 h 44"/>
                  <a:gd name="T4" fmla="*/ 21 w 37"/>
                  <a:gd name="T5" fmla="*/ 3 h 44"/>
                  <a:gd name="T6" fmla="*/ 34 w 37"/>
                  <a:gd name="T7" fmla="*/ 9 h 44"/>
                  <a:gd name="T8" fmla="*/ 37 w 37"/>
                  <a:gd name="T9" fmla="*/ 7 h 44"/>
                  <a:gd name="T10" fmla="*/ 21 w 37"/>
                  <a:gd name="T11" fmla="*/ 0 h 44"/>
                  <a:gd name="T12" fmla="*/ 0 w 37"/>
                  <a:gd name="T13" fmla="*/ 22 h 44"/>
                  <a:gd name="T14" fmla="*/ 21 w 37"/>
                  <a:gd name="T15" fmla="*/ 44 h 44"/>
                  <a:gd name="T16" fmla="*/ 37 w 37"/>
                  <a:gd name="T17" fmla="*/ 36 h 44"/>
                  <a:gd name="T18" fmla="*/ 34 w 37"/>
                  <a:gd name="T19" fmla="*/ 34 h 44"/>
                  <a:gd name="T20" fmla="*/ 21 w 37"/>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4">
                    <a:moveTo>
                      <a:pt x="21" y="41"/>
                    </a:moveTo>
                    <a:cubicBezTo>
                      <a:pt x="12" y="41"/>
                      <a:pt x="4" y="33"/>
                      <a:pt x="4" y="22"/>
                    </a:cubicBezTo>
                    <a:cubicBezTo>
                      <a:pt x="4" y="11"/>
                      <a:pt x="12" y="3"/>
                      <a:pt x="21" y="3"/>
                    </a:cubicBezTo>
                    <a:cubicBezTo>
                      <a:pt x="27" y="3"/>
                      <a:pt x="31" y="6"/>
                      <a:pt x="34" y="9"/>
                    </a:cubicBezTo>
                    <a:cubicBezTo>
                      <a:pt x="37" y="7"/>
                      <a:pt x="37" y="7"/>
                      <a:pt x="37" y="7"/>
                    </a:cubicBezTo>
                    <a:cubicBezTo>
                      <a:pt x="33" y="3"/>
                      <a:pt x="28" y="0"/>
                      <a:pt x="21" y="0"/>
                    </a:cubicBezTo>
                    <a:cubicBezTo>
                      <a:pt x="9" y="0"/>
                      <a:pt x="0" y="9"/>
                      <a:pt x="0" y="22"/>
                    </a:cubicBezTo>
                    <a:cubicBezTo>
                      <a:pt x="0" y="35"/>
                      <a:pt x="9" y="44"/>
                      <a:pt x="21" y="44"/>
                    </a:cubicBezTo>
                    <a:cubicBezTo>
                      <a:pt x="28" y="44"/>
                      <a:pt x="33" y="41"/>
                      <a:pt x="37" y="36"/>
                    </a:cubicBezTo>
                    <a:cubicBezTo>
                      <a:pt x="34" y="34"/>
                      <a:pt x="34" y="34"/>
                      <a:pt x="34" y="34"/>
                    </a:cubicBezTo>
                    <a:cubicBezTo>
                      <a:pt x="31" y="38"/>
                      <a:pt x="27" y="41"/>
                      <a:pt x="21"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1" name="Freeform 225"/>
              <p:cNvSpPr/>
              <p:nvPr/>
            </p:nvSpPr>
            <p:spPr bwMode="auto">
              <a:xfrm>
                <a:off x="8520113" y="5676901"/>
                <a:ext cx="49212" cy="85725"/>
              </a:xfrm>
              <a:custGeom>
                <a:avLst/>
                <a:gdLst>
                  <a:gd name="T0" fmla="*/ 15 w 24"/>
                  <a:gd name="T1" fmla="*/ 11 h 42"/>
                  <a:gd name="T2" fmla="*/ 4 w 24"/>
                  <a:gd name="T3" fmla="*/ 16 h 42"/>
                  <a:gd name="T4" fmla="*/ 4 w 24"/>
                  <a:gd name="T5" fmla="*/ 0 h 42"/>
                  <a:gd name="T6" fmla="*/ 0 w 24"/>
                  <a:gd name="T7" fmla="*/ 0 h 42"/>
                  <a:gd name="T8" fmla="*/ 0 w 24"/>
                  <a:gd name="T9" fmla="*/ 42 h 42"/>
                  <a:gd name="T10" fmla="*/ 4 w 24"/>
                  <a:gd name="T11" fmla="*/ 42 h 42"/>
                  <a:gd name="T12" fmla="*/ 4 w 24"/>
                  <a:gd name="T13" fmla="*/ 19 h 42"/>
                  <a:gd name="T14" fmla="*/ 14 w 24"/>
                  <a:gd name="T15" fmla="*/ 14 h 42"/>
                  <a:gd name="T16" fmla="*/ 21 w 24"/>
                  <a:gd name="T17" fmla="*/ 21 h 42"/>
                  <a:gd name="T18" fmla="*/ 21 w 24"/>
                  <a:gd name="T19" fmla="*/ 42 h 42"/>
                  <a:gd name="T20" fmla="*/ 24 w 24"/>
                  <a:gd name="T21" fmla="*/ 42 h 42"/>
                  <a:gd name="T22" fmla="*/ 24 w 24"/>
                  <a:gd name="T23" fmla="*/ 20 h 42"/>
                  <a:gd name="T24" fmla="*/ 15 w 24"/>
                  <a:gd name="T2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2">
                    <a:moveTo>
                      <a:pt x="15" y="11"/>
                    </a:moveTo>
                    <a:cubicBezTo>
                      <a:pt x="10" y="11"/>
                      <a:pt x="6" y="13"/>
                      <a:pt x="4" y="16"/>
                    </a:cubicBezTo>
                    <a:cubicBezTo>
                      <a:pt x="4" y="0"/>
                      <a:pt x="4" y="0"/>
                      <a:pt x="4" y="0"/>
                    </a:cubicBezTo>
                    <a:cubicBezTo>
                      <a:pt x="0" y="0"/>
                      <a:pt x="0" y="0"/>
                      <a:pt x="0" y="0"/>
                    </a:cubicBezTo>
                    <a:cubicBezTo>
                      <a:pt x="0" y="42"/>
                      <a:pt x="0" y="42"/>
                      <a:pt x="0" y="42"/>
                    </a:cubicBezTo>
                    <a:cubicBezTo>
                      <a:pt x="4" y="42"/>
                      <a:pt x="4" y="42"/>
                      <a:pt x="4" y="42"/>
                    </a:cubicBezTo>
                    <a:cubicBezTo>
                      <a:pt x="4" y="19"/>
                      <a:pt x="4" y="19"/>
                      <a:pt x="4" y="19"/>
                    </a:cubicBezTo>
                    <a:cubicBezTo>
                      <a:pt x="6" y="16"/>
                      <a:pt x="10" y="14"/>
                      <a:pt x="14" y="14"/>
                    </a:cubicBezTo>
                    <a:cubicBezTo>
                      <a:pt x="18" y="14"/>
                      <a:pt x="21" y="15"/>
                      <a:pt x="21" y="21"/>
                    </a:cubicBezTo>
                    <a:cubicBezTo>
                      <a:pt x="21" y="42"/>
                      <a:pt x="21" y="42"/>
                      <a:pt x="21" y="42"/>
                    </a:cubicBezTo>
                    <a:cubicBezTo>
                      <a:pt x="24" y="42"/>
                      <a:pt x="24" y="42"/>
                      <a:pt x="24" y="42"/>
                    </a:cubicBezTo>
                    <a:cubicBezTo>
                      <a:pt x="24" y="20"/>
                      <a:pt x="24" y="20"/>
                      <a:pt x="24" y="20"/>
                    </a:cubicBezTo>
                    <a:cubicBezTo>
                      <a:pt x="24" y="13"/>
                      <a:pt x="21" y="11"/>
                      <a:pt x="1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2" name="Freeform 226"/>
              <p:cNvSpPr>
                <a:spLocks noEditPoints="1"/>
              </p:cNvSpPr>
              <p:nvPr/>
            </p:nvSpPr>
            <p:spPr bwMode="auto">
              <a:xfrm>
                <a:off x="8586788" y="5699126"/>
                <a:ext cx="50800" cy="65088"/>
              </a:xfrm>
              <a:custGeom>
                <a:avLst/>
                <a:gdLst>
                  <a:gd name="T0" fmla="*/ 14 w 25"/>
                  <a:gd name="T1" fmla="*/ 0 h 32"/>
                  <a:gd name="T2" fmla="*/ 2 w 25"/>
                  <a:gd name="T3" fmla="*/ 5 h 32"/>
                  <a:gd name="T4" fmla="*/ 3 w 25"/>
                  <a:gd name="T5" fmla="*/ 7 h 32"/>
                  <a:gd name="T6" fmla="*/ 13 w 25"/>
                  <a:gd name="T7" fmla="*/ 2 h 32"/>
                  <a:gd name="T8" fmla="*/ 21 w 25"/>
                  <a:gd name="T9" fmla="*/ 10 h 32"/>
                  <a:gd name="T10" fmla="*/ 21 w 25"/>
                  <a:gd name="T11" fmla="*/ 16 h 32"/>
                  <a:gd name="T12" fmla="*/ 11 w 25"/>
                  <a:gd name="T13" fmla="*/ 11 h 32"/>
                  <a:gd name="T14" fmla="*/ 0 w 25"/>
                  <a:gd name="T15" fmla="*/ 22 h 32"/>
                  <a:gd name="T16" fmla="*/ 11 w 25"/>
                  <a:gd name="T17" fmla="*/ 32 h 32"/>
                  <a:gd name="T18" fmla="*/ 21 w 25"/>
                  <a:gd name="T19" fmla="*/ 28 h 32"/>
                  <a:gd name="T20" fmla="*/ 21 w 25"/>
                  <a:gd name="T21" fmla="*/ 31 h 32"/>
                  <a:gd name="T22" fmla="*/ 25 w 25"/>
                  <a:gd name="T23" fmla="*/ 31 h 32"/>
                  <a:gd name="T24" fmla="*/ 25 w 25"/>
                  <a:gd name="T25" fmla="*/ 9 h 32"/>
                  <a:gd name="T26" fmla="*/ 14 w 25"/>
                  <a:gd name="T27" fmla="*/ 0 h 32"/>
                  <a:gd name="T28" fmla="*/ 21 w 25"/>
                  <a:gd name="T29" fmla="*/ 25 h 32"/>
                  <a:gd name="T30" fmla="*/ 12 w 25"/>
                  <a:gd name="T31" fmla="*/ 29 h 32"/>
                  <a:gd name="T32" fmla="*/ 4 w 25"/>
                  <a:gd name="T33" fmla="*/ 22 h 32"/>
                  <a:gd name="T34" fmla="*/ 12 w 25"/>
                  <a:gd name="T35" fmla="*/ 14 h 32"/>
                  <a:gd name="T36" fmla="*/ 21 w 25"/>
                  <a:gd name="T37" fmla="*/ 18 h 32"/>
                  <a:gd name="T38" fmla="*/ 21 w 25"/>
                  <a:gd name="T3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2">
                    <a:moveTo>
                      <a:pt x="14" y="0"/>
                    </a:moveTo>
                    <a:cubicBezTo>
                      <a:pt x="8" y="0"/>
                      <a:pt x="5" y="1"/>
                      <a:pt x="2" y="5"/>
                    </a:cubicBezTo>
                    <a:cubicBezTo>
                      <a:pt x="3" y="7"/>
                      <a:pt x="3" y="7"/>
                      <a:pt x="3" y="7"/>
                    </a:cubicBezTo>
                    <a:cubicBezTo>
                      <a:pt x="6" y="4"/>
                      <a:pt x="9" y="2"/>
                      <a:pt x="13" y="2"/>
                    </a:cubicBezTo>
                    <a:cubicBezTo>
                      <a:pt x="18" y="2"/>
                      <a:pt x="21" y="5"/>
                      <a:pt x="21" y="10"/>
                    </a:cubicBezTo>
                    <a:cubicBezTo>
                      <a:pt x="21" y="16"/>
                      <a:pt x="21" y="16"/>
                      <a:pt x="21" y="16"/>
                    </a:cubicBezTo>
                    <a:cubicBezTo>
                      <a:pt x="19" y="13"/>
                      <a:pt x="15" y="11"/>
                      <a:pt x="11" y="11"/>
                    </a:cubicBezTo>
                    <a:cubicBezTo>
                      <a:pt x="6" y="11"/>
                      <a:pt x="0" y="15"/>
                      <a:pt x="0" y="22"/>
                    </a:cubicBezTo>
                    <a:cubicBezTo>
                      <a:pt x="0" y="28"/>
                      <a:pt x="6" y="32"/>
                      <a:pt x="11" y="32"/>
                    </a:cubicBezTo>
                    <a:cubicBezTo>
                      <a:pt x="15" y="32"/>
                      <a:pt x="19" y="31"/>
                      <a:pt x="21" y="28"/>
                    </a:cubicBezTo>
                    <a:cubicBezTo>
                      <a:pt x="21" y="31"/>
                      <a:pt x="21" y="31"/>
                      <a:pt x="21" y="31"/>
                    </a:cubicBezTo>
                    <a:cubicBezTo>
                      <a:pt x="25" y="31"/>
                      <a:pt x="25" y="31"/>
                      <a:pt x="25" y="31"/>
                    </a:cubicBezTo>
                    <a:cubicBezTo>
                      <a:pt x="25" y="9"/>
                      <a:pt x="25" y="9"/>
                      <a:pt x="25" y="9"/>
                    </a:cubicBezTo>
                    <a:cubicBezTo>
                      <a:pt x="25" y="3"/>
                      <a:pt x="20" y="0"/>
                      <a:pt x="14" y="0"/>
                    </a:cubicBezTo>
                    <a:close/>
                    <a:moveTo>
                      <a:pt x="21" y="25"/>
                    </a:moveTo>
                    <a:cubicBezTo>
                      <a:pt x="19" y="28"/>
                      <a:pt x="16" y="29"/>
                      <a:pt x="12" y="29"/>
                    </a:cubicBezTo>
                    <a:cubicBezTo>
                      <a:pt x="7" y="29"/>
                      <a:pt x="4" y="26"/>
                      <a:pt x="4" y="22"/>
                    </a:cubicBezTo>
                    <a:cubicBezTo>
                      <a:pt x="4" y="17"/>
                      <a:pt x="7" y="14"/>
                      <a:pt x="12" y="14"/>
                    </a:cubicBezTo>
                    <a:cubicBezTo>
                      <a:pt x="16" y="14"/>
                      <a:pt x="19" y="15"/>
                      <a:pt x="21" y="18"/>
                    </a:cubicBezTo>
                    <a:lnTo>
                      <a:pt x="21" y="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3" name="Freeform 227"/>
              <p:cNvSpPr/>
              <p:nvPr/>
            </p:nvSpPr>
            <p:spPr bwMode="auto">
              <a:xfrm>
                <a:off x="8650288" y="5681663"/>
                <a:ext cx="33337" cy="82550"/>
              </a:xfrm>
              <a:custGeom>
                <a:avLst/>
                <a:gdLst>
                  <a:gd name="T0" fmla="*/ 15 w 16"/>
                  <a:gd name="T1" fmla="*/ 36 h 40"/>
                  <a:gd name="T2" fmla="*/ 11 w 16"/>
                  <a:gd name="T3" fmla="*/ 37 h 40"/>
                  <a:gd name="T4" fmla="*/ 8 w 16"/>
                  <a:gd name="T5" fmla="*/ 33 h 40"/>
                  <a:gd name="T6" fmla="*/ 8 w 16"/>
                  <a:gd name="T7" fmla="*/ 11 h 40"/>
                  <a:gd name="T8" fmla="*/ 14 w 16"/>
                  <a:gd name="T9" fmla="*/ 11 h 40"/>
                  <a:gd name="T10" fmla="*/ 14 w 16"/>
                  <a:gd name="T11" fmla="*/ 8 h 40"/>
                  <a:gd name="T12" fmla="*/ 8 w 16"/>
                  <a:gd name="T13" fmla="*/ 8 h 40"/>
                  <a:gd name="T14" fmla="*/ 8 w 16"/>
                  <a:gd name="T15" fmla="*/ 0 h 40"/>
                  <a:gd name="T16" fmla="*/ 5 w 16"/>
                  <a:gd name="T17" fmla="*/ 0 h 40"/>
                  <a:gd name="T18" fmla="*/ 5 w 16"/>
                  <a:gd name="T19" fmla="*/ 8 h 40"/>
                  <a:gd name="T20" fmla="*/ 0 w 16"/>
                  <a:gd name="T21" fmla="*/ 8 h 40"/>
                  <a:gd name="T22" fmla="*/ 0 w 16"/>
                  <a:gd name="T23" fmla="*/ 11 h 40"/>
                  <a:gd name="T24" fmla="*/ 5 w 16"/>
                  <a:gd name="T25" fmla="*/ 11 h 40"/>
                  <a:gd name="T26" fmla="*/ 5 w 16"/>
                  <a:gd name="T27" fmla="*/ 33 h 40"/>
                  <a:gd name="T28" fmla="*/ 11 w 16"/>
                  <a:gd name="T29" fmla="*/ 40 h 40"/>
                  <a:gd name="T30" fmla="*/ 16 w 16"/>
                  <a:gd name="T31" fmla="*/ 38 h 40"/>
                  <a:gd name="T32" fmla="*/ 15 w 16"/>
                  <a:gd name="T33"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40">
                    <a:moveTo>
                      <a:pt x="15" y="36"/>
                    </a:moveTo>
                    <a:cubicBezTo>
                      <a:pt x="14" y="36"/>
                      <a:pt x="13" y="37"/>
                      <a:pt x="11" y="37"/>
                    </a:cubicBezTo>
                    <a:cubicBezTo>
                      <a:pt x="9" y="37"/>
                      <a:pt x="8" y="35"/>
                      <a:pt x="8" y="33"/>
                    </a:cubicBezTo>
                    <a:cubicBezTo>
                      <a:pt x="8" y="11"/>
                      <a:pt x="8" y="11"/>
                      <a:pt x="8" y="11"/>
                    </a:cubicBezTo>
                    <a:cubicBezTo>
                      <a:pt x="14" y="11"/>
                      <a:pt x="14" y="11"/>
                      <a:pt x="14" y="11"/>
                    </a:cubicBezTo>
                    <a:cubicBezTo>
                      <a:pt x="14" y="8"/>
                      <a:pt x="14" y="8"/>
                      <a:pt x="14" y="8"/>
                    </a:cubicBezTo>
                    <a:cubicBezTo>
                      <a:pt x="8" y="8"/>
                      <a:pt x="8" y="8"/>
                      <a:pt x="8" y="8"/>
                    </a:cubicBezTo>
                    <a:cubicBezTo>
                      <a:pt x="8" y="0"/>
                      <a:pt x="8" y="0"/>
                      <a:pt x="8" y="0"/>
                    </a:cubicBezTo>
                    <a:cubicBezTo>
                      <a:pt x="5" y="0"/>
                      <a:pt x="5" y="0"/>
                      <a:pt x="5" y="0"/>
                    </a:cubicBezTo>
                    <a:cubicBezTo>
                      <a:pt x="5" y="8"/>
                      <a:pt x="5" y="8"/>
                      <a:pt x="5" y="8"/>
                    </a:cubicBezTo>
                    <a:cubicBezTo>
                      <a:pt x="0" y="8"/>
                      <a:pt x="0" y="8"/>
                      <a:pt x="0" y="8"/>
                    </a:cubicBezTo>
                    <a:cubicBezTo>
                      <a:pt x="0" y="11"/>
                      <a:pt x="0" y="11"/>
                      <a:pt x="0" y="11"/>
                    </a:cubicBezTo>
                    <a:cubicBezTo>
                      <a:pt x="5" y="11"/>
                      <a:pt x="5" y="11"/>
                      <a:pt x="5" y="11"/>
                    </a:cubicBezTo>
                    <a:cubicBezTo>
                      <a:pt x="5" y="33"/>
                      <a:pt x="5" y="33"/>
                      <a:pt x="5" y="33"/>
                    </a:cubicBezTo>
                    <a:cubicBezTo>
                      <a:pt x="5" y="38"/>
                      <a:pt x="7" y="40"/>
                      <a:pt x="11" y="40"/>
                    </a:cubicBezTo>
                    <a:cubicBezTo>
                      <a:pt x="13" y="40"/>
                      <a:pt x="15" y="39"/>
                      <a:pt x="16" y="38"/>
                    </a:cubicBezTo>
                    <a:lnTo>
                      <a:pt x="15" y="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61" name="组合 160"/>
            <p:cNvGrpSpPr/>
            <p:nvPr/>
          </p:nvGrpSpPr>
          <p:grpSpPr>
            <a:xfrm>
              <a:off x="7962901" y="4413251"/>
              <a:ext cx="1187449" cy="1211262"/>
              <a:chOff x="7962901" y="4413251"/>
              <a:chExt cx="1187449" cy="1211262"/>
            </a:xfrm>
          </p:grpSpPr>
          <p:sp>
            <p:nvSpPr>
              <p:cNvPr id="162" name="Oval 228"/>
              <p:cNvSpPr>
                <a:spLocks noChangeArrowheads="1"/>
              </p:cNvSpPr>
              <p:nvPr/>
            </p:nvSpPr>
            <p:spPr bwMode="auto">
              <a:xfrm>
                <a:off x="7962901" y="4440238"/>
                <a:ext cx="1187449" cy="1184275"/>
              </a:xfrm>
              <a:prstGeom prst="ellipse">
                <a:avLst/>
              </a:prstGeom>
              <a:solidFill>
                <a:srgbClr val="16C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29"/>
              <p:cNvSpPr/>
              <p:nvPr/>
            </p:nvSpPr>
            <p:spPr bwMode="auto">
              <a:xfrm>
                <a:off x="8234363" y="4802188"/>
                <a:ext cx="642937" cy="427038"/>
              </a:xfrm>
              <a:custGeom>
                <a:avLst/>
                <a:gdLst>
                  <a:gd name="T0" fmla="*/ 314 w 314"/>
                  <a:gd name="T1" fmla="*/ 199 h 209"/>
                  <a:gd name="T2" fmla="*/ 311 w 314"/>
                  <a:gd name="T3" fmla="*/ 206 h 209"/>
                  <a:gd name="T4" fmla="*/ 304 w 314"/>
                  <a:gd name="T5" fmla="*/ 209 h 209"/>
                  <a:gd name="T6" fmla="*/ 10 w 314"/>
                  <a:gd name="T7" fmla="*/ 209 h 209"/>
                  <a:gd name="T8" fmla="*/ 3 w 314"/>
                  <a:gd name="T9" fmla="*/ 206 h 209"/>
                  <a:gd name="T10" fmla="*/ 0 w 314"/>
                  <a:gd name="T11" fmla="*/ 199 h 209"/>
                  <a:gd name="T12" fmla="*/ 0 w 314"/>
                  <a:gd name="T13" fmla="*/ 11 h 209"/>
                  <a:gd name="T14" fmla="*/ 3 w 314"/>
                  <a:gd name="T15" fmla="*/ 3 h 209"/>
                  <a:gd name="T16" fmla="*/ 10 w 314"/>
                  <a:gd name="T17" fmla="*/ 0 h 209"/>
                  <a:gd name="T18" fmla="*/ 304 w 314"/>
                  <a:gd name="T19" fmla="*/ 0 h 209"/>
                  <a:gd name="T20" fmla="*/ 311 w 314"/>
                  <a:gd name="T21" fmla="*/ 3 h 209"/>
                  <a:gd name="T22" fmla="*/ 314 w 314"/>
                  <a:gd name="T23" fmla="*/ 11 h 209"/>
                  <a:gd name="T24" fmla="*/ 314 w 314"/>
                  <a:gd name="T25"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09">
                    <a:moveTo>
                      <a:pt x="314" y="199"/>
                    </a:moveTo>
                    <a:cubicBezTo>
                      <a:pt x="314" y="201"/>
                      <a:pt x="313" y="204"/>
                      <a:pt x="311" y="206"/>
                    </a:cubicBezTo>
                    <a:cubicBezTo>
                      <a:pt x="309" y="208"/>
                      <a:pt x="307" y="209"/>
                      <a:pt x="304" y="209"/>
                    </a:cubicBezTo>
                    <a:cubicBezTo>
                      <a:pt x="10" y="209"/>
                      <a:pt x="10" y="209"/>
                      <a:pt x="10" y="209"/>
                    </a:cubicBezTo>
                    <a:cubicBezTo>
                      <a:pt x="7" y="209"/>
                      <a:pt x="5" y="208"/>
                      <a:pt x="3" y="206"/>
                    </a:cubicBezTo>
                    <a:cubicBezTo>
                      <a:pt x="1" y="204"/>
                      <a:pt x="0" y="201"/>
                      <a:pt x="0" y="199"/>
                    </a:cubicBezTo>
                    <a:cubicBezTo>
                      <a:pt x="0" y="11"/>
                      <a:pt x="0" y="11"/>
                      <a:pt x="0" y="11"/>
                    </a:cubicBezTo>
                    <a:cubicBezTo>
                      <a:pt x="0" y="8"/>
                      <a:pt x="1" y="5"/>
                      <a:pt x="3" y="3"/>
                    </a:cubicBezTo>
                    <a:cubicBezTo>
                      <a:pt x="5" y="1"/>
                      <a:pt x="7" y="0"/>
                      <a:pt x="10" y="0"/>
                    </a:cubicBezTo>
                    <a:cubicBezTo>
                      <a:pt x="304" y="0"/>
                      <a:pt x="304" y="0"/>
                      <a:pt x="304" y="0"/>
                    </a:cubicBezTo>
                    <a:cubicBezTo>
                      <a:pt x="307" y="0"/>
                      <a:pt x="309" y="1"/>
                      <a:pt x="311" y="3"/>
                    </a:cubicBezTo>
                    <a:cubicBezTo>
                      <a:pt x="313" y="5"/>
                      <a:pt x="314" y="8"/>
                      <a:pt x="314" y="11"/>
                    </a:cubicBezTo>
                    <a:lnTo>
                      <a:pt x="314" y="199"/>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Oval 230"/>
              <p:cNvSpPr>
                <a:spLocks noChangeArrowheads="1"/>
              </p:cNvSpPr>
              <p:nvPr/>
            </p:nvSpPr>
            <p:spPr bwMode="auto">
              <a:xfrm>
                <a:off x="8548688" y="4811713"/>
                <a:ext cx="15875" cy="14288"/>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Oval 231"/>
              <p:cNvSpPr>
                <a:spLocks noChangeArrowheads="1"/>
              </p:cNvSpPr>
              <p:nvPr/>
            </p:nvSpPr>
            <p:spPr bwMode="auto">
              <a:xfrm>
                <a:off x="8555038" y="4816476"/>
                <a:ext cx="3175" cy="4763"/>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32"/>
              <p:cNvSpPr/>
              <p:nvPr/>
            </p:nvSpPr>
            <p:spPr bwMode="auto">
              <a:xfrm>
                <a:off x="8161338" y="5240338"/>
                <a:ext cx="790575" cy="23813"/>
              </a:xfrm>
              <a:custGeom>
                <a:avLst/>
                <a:gdLst>
                  <a:gd name="T0" fmla="*/ 386 w 386"/>
                  <a:gd name="T1" fmla="*/ 0 h 11"/>
                  <a:gd name="T2" fmla="*/ 363 w 386"/>
                  <a:gd name="T3" fmla="*/ 11 h 11"/>
                  <a:gd name="T4" fmla="*/ 23 w 386"/>
                  <a:gd name="T5" fmla="*/ 11 h 11"/>
                  <a:gd name="T6" fmla="*/ 0 w 386"/>
                  <a:gd name="T7" fmla="*/ 0 h 11"/>
                  <a:gd name="T8" fmla="*/ 386 w 386"/>
                  <a:gd name="T9" fmla="*/ 0 h 11"/>
                </a:gdLst>
                <a:ahLst/>
                <a:cxnLst>
                  <a:cxn ang="0">
                    <a:pos x="T0" y="T1"/>
                  </a:cxn>
                  <a:cxn ang="0">
                    <a:pos x="T2" y="T3"/>
                  </a:cxn>
                  <a:cxn ang="0">
                    <a:pos x="T4" y="T5"/>
                  </a:cxn>
                  <a:cxn ang="0">
                    <a:pos x="T6" y="T7"/>
                  </a:cxn>
                  <a:cxn ang="0">
                    <a:pos x="T8" y="T9"/>
                  </a:cxn>
                </a:cxnLst>
                <a:rect l="0" t="0" r="r" b="b"/>
                <a:pathLst>
                  <a:path w="386" h="11">
                    <a:moveTo>
                      <a:pt x="386" y="0"/>
                    </a:moveTo>
                    <a:cubicBezTo>
                      <a:pt x="381" y="7"/>
                      <a:pt x="372" y="11"/>
                      <a:pt x="363" y="11"/>
                    </a:cubicBezTo>
                    <a:cubicBezTo>
                      <a:pt x="23" y="11"/>
                      <a:pt x="23" y="11"/>
                      <a:pt x="23" y="11"/>
                    </a:cubicBezTo>
                    <a:cubicBezTo>
                      <a:pt x="14" y="11"/>
                      <a:pt x="5" y="7"/>
                      <a:pt x="0" y="0"/>
                    </a:cubicBezTo>
                    <a:lnTo>
                      <a:pt x="386" y="0"/>
                    </a:lnTo>
                    <a:close/>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33"/>
              <p:cNvSpPr/>
              <p:nvPr/>
            </p:nvSpPr>
            <p:spPr bwMode="auto">
              <a:xfrm>
                <a:off x="8161338" y="5229226"/>
                <a:ext cx="790575" cy="11113"/>
              </a:xfrm>
              <a:custGeom>
                <a:avLst/>
                <a:gdLst>
                  <a:gd name="T0" fmla="*/ 386 w 386"/>
                  <a:gd name="T1" fmla="*/ 6 h 6"/>
                  <a:gd name="T2" fmla="*/ 0 w 386"/>
                  <a:gd name="T3" fmla="*/ 6 h 6"/>
                  <a:gd name="T4" fmla="*/ 0 w 386"/>
                  <a:gd name="T5" fmla="*/ 2 h 6"/>
                  <a:gd name="T6" fmla="*/ 0 w 386"/>
                  <a:gd name="T7" fmla="*/ 1 h 6"/>
                  <a:gd name="T8" fmla="*/ 2 w 386"/>
                  <a:gd name="T9" fmla="*/ 0 h 6"/>
                  <a:gd name="T10" fmla="*/ 384 w 386"/>
                  <a:gd name="T11" fmla="*/ 0 h 6"/>
                  <a:gd name="T12" fmla="*/ 386 w 386"/>
                  <a:gd name="T13" fmla="*/ 1 h 6"/>
                  <a:gd name="T14" fmla="*/ 386 w 386"/>
                  <a:gd name="T15" fmla="*/ 2 h 6"/>
                  <a:gd name="T16" fmla="*/ 386 w 38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6" h="6">
                    <a:moveTo>
                      <a:pt x="386" y="6"/>
                    </a:moveTo>
                    <a:cubicBezTo>
                      <a:pt x="0" y="6"/>
                      <a:pt x="0" y="6"/>
                      <a:pt x="0" y="6"/>
                    </a:cubicBezTo>
                    <a:cubicBezTo>
                      <a:pt x="0" y="2"/>
                      <a:pt x="0" y="2"/>
                      <a:pt x="0" y="2"/>
                    </a:cubicBezTo>
                    <a:cubicBezTo>
                      <a:pt x="0" y="1"/>
                      <a:pt x="0" y="1"/>
                      <a:pt x="0" y="1"/>
                    </a:cubicBezTo>
                    <a:cubicBezTo>
                      <a:pt x="1" y="0"/>
                      <a:pt x="1" y="0"/>
                      <a:pt x="2" y="0"/>
                    </a:cubicBezTo>
                    <a:cubicBezTo>
                      <a:pt x="384" y="0"/>
                      <a:pt x="384" y="0"/>
                      <a:pt x="384" y="0"/>
                    </a:cubicBezTo>
                    <a:cubicBezTo>
                      <a:pt x="385" y="0"/>
                      <a:pt x="385" y="0"/>
                      <a:pt x="386" y="1"/>
                    </a:cubicBezTo>
                    <a:cubicBezTo>
                      <a:pt x="386" y="1"/>
                      <a:pt x="386" y="1"/>
                      <a:pt x="386" y="2"/>
                    </a:cubicBezTo>
                    <a:lnTo>
                      <a:pt x="386"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34"/>
              <p:cNvSpPr/>
              <p:nvPr/>
            </p:nvSpPr>
            <p:spPr bwMode="auto">
              <a:xfrm>
                <a:off x="8482013" y="5229226"/>
                <a:ext cx="147637" cy="6350"/>
              </a:xfrm>
              <a:custGeom>
                <a:avLst/>
                <a:gdLst>
                  <a:gd name="T0" fmla="*/ 72 w 72"/>
                  <a:gd name="T1" fmla="*/ 1 h 3"/>
                  <a:gd name="T2" fmla="*/ 71 w 72"/>
                  <a:gd name="T3" fmla="*/ 3 h 3"/>
                  <a:gd name="T4" fmla="*/ 70 w 72"/>
                  <a:gd name="T5" fmla="*/ 3 h 3"/>
                  <a:gd name="T6" fmla="*/ 2 w 72"/>
                  <a:gd name="T7" fmla="*/ 3 h 3"/>
                  <a:gd name="T8" fmla="*/ 1 w 72"/>
                  <a:gd name="T9" fmla="*/ 3 h 3"/>
                  <a:gd name="T10" fmla="*/ 0 w 72"/>
                  <a:gd name="T11" fmla="*/ 1 h 3"/>
                  <a:gd name="T12" fmla="*/ 0 w 72"/>
                  <a:gd name="T13" fmla="*/ 0 h 3"/>
                  <a:gd name="T14" fmla="*/ 72 w 72"/>
                  <a:gd name="T15" fmla="*/ 0 h 3"/>
                  <a:gd name="T16" fmla="*/ 72 w 7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
                    <a:moveTo>
                      <a:pt x="72" y="1"/>
                    </a:moveTo>
                    <a:cubicBezTo>
                      <a:pt x="72" y="2"/>
                      <a:pt x="72" y="2"/>
                      <a:pt x="71" y="3"/>
                    </a:cubicBezTo>
                    <a:cubicBezTo>
                      <a:pt x="71" y="3"/>
                      <a:pt x="70" y="3"/>
                      <a:pt x="70" y="3"/>
                    </a:cubicBezTo>
                    <a:cubicBezTo>
                      <a:pt x="2" y="3"/>
                      <a:pt x="2" y="3"/>
                      <a:pt x="2" y="3"/>
                    </a:cubicBezTo>
                    <a:cubicBezTo>
                      <a:pt x="2" y="3"/>
                      <a:pt x="1" y="3"/>
                      <a:pt x="1" y="3"/>
                    </a:cubicBezTo>
                    <a:cubicBezTo>
                      <a:pt x="0" y="2"/>
                      <a:pt x="0" y="2"/>
                      <a:pt x="0" y="1"/>
                    </a:cubicBezTo>
                    <a:cubicBezTo>
                      <a:pt x="0" y="0"/>
                      <a:pt x="0" y="0"/>
                      <a:pt x="0" y="0"/>
                    </a:cubicBezTo>
                    <a:cubicBezTo>
                      <a:pt x="72" y="0"/>
                      <a:pt x="72" y="0"/>
                      <a:pt x="72" y="0"/>
                    </a:cubicBezTo>
                    <a:lnTo>
                      <a:pt x="72" y="1"/>
                    </a:lnTo>
                    <a:close/>
                  </a:path>
                </a:pathLst>
              </a:cu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Rectangle 235"/>
              <p:cNvSpPr>
                <a:spLocks noChangeArrowheads="1"/>
              </p:cNvSpPr>
              <p:nvPr/>
            </p:nvSpPr>
            <p:spPr bwMode="auto">
              <a:xfrm>
                <a:off x="8267700" y="4833938"/>
                <a:ext cx="577850" cy="361950"/>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 name="Freeform 236"/>
              <p:cNvSpPr/>
              <p:nvPr/>
            </p:nvSpPr>
            <p:spPr bwMode="auto">
              <a:xfrm>
                <a:off x="8415338" y="4841876"/>
                <a:ext cx="150812" cy="120650"/>
              </a:xfrm>
              <a:custGeom>
                <a:avLst/>
                <a:gdLst>
                  <a:gd name="T0" fmla="*/ 73 w 74"/>
                  <a:gd name="T1" fmla="*/ 37 h 59"/>
                  <a:gd name="T2" fmla="*/ 62 w 74"/>
                  <a:gd name="T3" fmla="*/ 23 h 59"/>
                  <a:gd name="T4" fmla="*/ 62 w 74"/>
                  <a:gd name="T5" fmla="*/ 17 h 59"/>
                  <a:gd name="T6" fmla="*/ 39 w 74"/>
                  <a:gd name="T7" fmla="*/ 2 h 59"/>
                  <a:gd name="T8" fmla="*/ 23 w 74"/>
                  <a:gd name="T9" fmla="*/ 11 h 59"/>
                  <a:gd name="T10" fmla="*/ 1 w 74"/>
                  <a:gd name="T11" fmla="*/ 37 h 59"/>
                  <a:gd name="T12" fmla="*/ 32 w 74"/>
                  <a:gd name="T13" fmla="*/ 56 h 59"/>
                  <a:gd name="T14" fmla="*/ 38 w 74"/>
                  <a:gd name="T15" fmla="*/ 55 h 59"/>
                  <a:gd name="T16" fmla="*/ 54 w 74"/>
                  <a:gd name="T17" fmla="*/ 59 h 59"/>
                  <a:gd name="T18" fmla="*/ 73 w 74"/>
                  <a:gd name="T19"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9">
                    <a:moveTo>
                      <a:pt x="73" y="37"/>
                    </a:moveTo>
                    <a:cubicBezTo>
                      <a:pt x="72" y="31"/>
                      <a:pt x="68" y="26"/>
                      <a:pt x="62" y="23"/>
                    </a:cubicBezTo>
                    <a:cubicBezTo>
                      <a:pt x="63" y="21"/>
                      <a:pt x="63" y="19"/>
                      <a:pt x="62" y="17"/>
                    </a:cubicBezTo>
                    <a:cubicBezTo>
                      <a:pt x="61" y="7"/>
                      <a:pt x="51" y="0"/>
                      <a:pt x="39" y="2"/>
                    </a:cubicBezTo>
                    <a:cubicBezTo>
                      <a:pt x="32" y="2"/>
                      <a:pt x="27" y="6"/>
                      <a:pt x="23" y="11"/>
                    </a:cubicBezTo>
                    <a:cubicBezTo>
                      <a:pt x="9" y="14"/>
                      <a:pt x="0" y="25"/>
                      <a:pt x="1" y="37"/>
                    </a:cubicBezTo>
                    <a:cubicBezTo>
                      <a:pt x="3" y="50"/>
                      <a:pt x="17" y="58"/>
                      <a:pt x="32" y="56"/>
                    </a:cubicBezTo>
                    <a:cubicBezTo>
                      <a:pt x="34" y="56"/>
                      <a:pt x="36" y="55"/>
                      <a:pt x="38" y="55"/>
                    </a:cubicBezTo>
                    <a:cubicBezTo>
                      <a:pt x="42" y="58"/>
                      <a:pt x="48" y="59"/>
                      <a:pt x="54" y="59"/>
                    </a:cubicBezTo>
                    <a:cubicBezTo>
                      <a:pt x="66" y="57"/>
                      <a:pt x="74" y="47"/>
                      <a:pt x="73" y="37"/>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37"/>
              <p:cNvSpPr/>
              <p:nvPr/>
            </p:nvSpPr>
            <p:spPr bwMode="auto">
              <a:xfrm>
                <a:off x="8058150" y="4413251"/>
                <a:ext cx="569912" cy="441325"/>
              </a:xfrm>
              <a:custGeom>
                <a:avLst/>
                <a:gdLst>
                  <a:gd name="T0" fmla="*/ 230 w 278"/>
                  <a:gd name="T1" fmla="*/ 79 h 216"/>
                  <a:gd name="T2" fmla="*/ 223 w 278"/>
                  <a:gd name="T3" fmla="*/ 78 h 216"/>
                  <a:gd name="T4" fmla="*/ 223 w 278"/>
                  <a:gd name="T5" fmla="*/ 78 h 216"/>
                  <a:gd name="T6" fmla="*/ 187 w 278"/>
                  <a:gd name="T7" fmla="*/ 34 h 216"/>
                  <a:gd name="T8" fmla="*/ 153 w 278"/>
                  <a:gd name="T9" fmla="*/ 44 h 216"/>
                  <a:gd name="T10" fmla="*/ 106 w 278"/>
                  <a:gd name="T11" fmla="*/ 5 h 216"/>
                  <a:gd name="T12" fmla="*/ 42 w 278"/>
                  <a:gd name="T13" fmla="*/ 53 h 216"/>
                  <a:gd name="T14" fmla="*/ 45 w 278"/>
                  <a:gd name="T15" fmla="*/ 78 h 216"/>
                  <a:gd name="T16" fmla="*/ 39 w 278"/>
                  <a:gd name="T17" fmla="*/ 76 h 216"/>
                  <a:gd name="T18" fmla="*/ 2 w 278"/>
                  <a:gd name="T19" fmla="*/ 104 h 216"/>
                  <a:gd name="T20" fmla="*/ 30 w 278"/>
                  <a:gd name="T21" fmla="*/ 141 h 216"/>
                  <a:gd name="T22" fmla="*/ 37 w 278"/>
                  <a:gd name="T23" fmla="*/ 142 h 216"/>
                  <a:gd name="T24" fmla="*/ 36 w 278"/>
                  <a:gd name="T25" fmla="*/ 148 h 216"/>
                  <a:gd name="T26" fmla="*/ 81 w 278"/>
                  <a:gd name="T27" fmla="*/ 207 h 216"/>
                  <a:gd name="T28" fmla="*/ 126 w 278"/>
                  <a:gd name="T29" fmla="*/ 191 h 216"/>
                  <a:gd name="T30" fmla="*/ 154 w 278"/>
                  <a:gd name="T31" fmla="*/ 214 h 216"/>
                  <a:gd name="T32" fmla="*/ 191 w 278"/>
                  <a:gd name="T33" fmla="*/ 190 h 216"/>
                  <a:gd name="T34" fmla="*/ 195 w 278"/>
                  <a:gd name="T35" fmla="*/ 191 h 216"/>
                  <a:gd name="T36" fmla="*/ 214 w 278"/>
                  <a:gd name="T37" fmla="*/ 178 h 216"/>
                  <a:gd name="T38" fmla="*/ 214 w 278"/>
                  <a:gd name="T39" fmla="*/ 172 h 216"/>
                  <a:gd name="T40" fmla="*/ 217 w 278"/>
                  <a:gd name="T41" fmla="*/ 173 h 216"/>
                  <a:gd name="T42" fmla="*/ 275 w 278"/>
                  <a:gd name="T43" fmla="*/ 133 h 216"/>
                  <a:gd name="T44" fmla="*/ 230 w 278"/>
                  <a:gd name="T45"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16">
                    <a:moveTo>
                      <a:pt x="230" y="79"/>
                    </a:moveTo>
                    <a:cubicBezTo>
                      <a:pt x="228" y="78"/>
                      <a:pt x="225" y="78"/>
                      <a:pt x="223" y="78"/>
                    </a:cubicBezTo>
                    <a:cubicBezTo>
                      <a:pt x="223" y="78"/>
                      <a:pt x="223" y="78"/>
                      <a:pt x="223" y="78"/>
                    </a:cubicBezTo>
                    <a:cubicBezTo>
                      <a:pt x="226" y="57"/>
                      <a:pt x="210" y="37"/>
                      <a:pt x="187" y="34"/>
                    </a:cubicBezTo>
                    <a:cubicBezTo>
                      <a:pt x="174" y="32"/>
                      <a:pt x="161" y="37"/>
                      <a:pt x="153" y="44"/>
                    </a:cubicBezTo>
                    <a:cubicBezTo>
                      <a:pt x="146" y="24"/>
                      <a:pt x="129" y="8"/>
                      <a:pt x="106" y="5"/>
                    </a:cubicBezTo>
                    <a:cubicBezTo>
                      <a:pt x="75" y="0"/>
                      <a:pt x="47" y="22"/>
                      <a:pt x="42" y="53"/>
                    </a:cubicBezTo>
                    <a:cubicBezTo>
                      <a:pt x="41" y="61"/>
                      <a:pt x="42" y="70"/>
                      <a:pt x="45" y="78"/>
                    </a:cubicBezTo>
                    <a:cubicBezTo>
                      <a:pt x="43" y="77"/>
                      <a:pt x="41" y="77"/>
                      <a:pt x="39" y="76"/>
                    </a:cubicBezTo>
                    <a:cubicBezTo>
                      <a:pt x="21" y="74"/>
                      <a:pt x="5" y="87"/>
                      <a:pt x="2" y="104"/>
                    </a:cubicBezTo>
                    <a:cubicBezTo>
                      <a:pt x="0" y="122"/>
                      <a:pt x="12" y="139"/>
                      <a:pt x="30" y="141"/>
                    </a:cubicBezTo>
                    <a:cubicBezTo>
                      <a:pt x="33" y="142"/>
                      <a:pt x="35" y="142"/>
                      <a:pt x="37" y="142"/>
                    </a:cubicBezTo>
                    <a:cubicBezTo>
                      <a:pt x="36" y="144"/>
                      <a:pt x="36" y="146"/>
                      <a:pt x="36" y="148"/>
                    </a:cubicBezTo>
                    <a:cubicBezTo>
                      <a:pt x="32" y="177"/>
                      <a:pt x="52" y="203"/>
                      <a:pt x="81" y="207"/>
                    </a:cubicBezTo>
                    <a:cubicBezTo>
                      <a:pt x="98" y="209"/>
                      <a:pt x="115" y="203"/>
                      <a:pt x="126" y="191"/>
                    </a:cubicBezTo>
                    <a:cubicBezTo>
                      <a:pt x="130" y="202"/>
                      <a:pt x="140" y="212"/>
                      <a:pt x="154" y="214"/>
                    </a:cubicBezTo>
                    <a:cubicBezTo>
                      <a:pt x="172" y="216"/>
                      <a:pt x="187" y="205"/>
                      <a:pt x="191" y="190"/>
                    </a:cubicBezTo>
                    <a:cubicBezTo>
                      <a:pt x="192" y="190"/>
                      <a:pt x="194" y="191"/>
                      <a:pt x="195" y="191"/>
                    </a:cubicBezTo>
                    <a:cubicBezTo>
                      <a:pt x="205" y="192"/>
                      <a:pt x="213" y="186"/>
                      <a:pt x="214" y="178"/>
                    </a:cubicBezTo>
                    <a:cubicBezTo>
                      <a:pt x="215" y="176"/>
                      <a:pt x="214" y="174"/>
                      <a:pt x="214" y="172"/>
                    </a:cubicBezTo>
                    <a:cubicBezTo>
                      <a:pt x="215" y="173"/>
                      <a:pt x="216" y="173"/>
                      <a:pt x="217" y="173"/>
                    </a:cubicBezTo>
                    <a:cubicBezTo>
                      <a:pt x="245" y="177"/>
                      <a:pt x="271" y="159"/>
                      <a:pt x="275" y="133"/>
                    </a:cubicBezTo>
                    <a:cubicBezTo>
                      <a:pt x="278" y="107"/>
                      <a:pt x="258" y="83"/>
                      <a:pt x="230"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38"/>
              <p:cNvSpPr/>
              <p:nvPr/>
            </p:nvSpPr>
            <p:spPr bwMode="auto">
              <a:xfrm>
                <a:off x="8355013" y="4983163"/>
                <a:ext cx="103187" cy="73025"/>
              </a:xfrm>
              <a:custGeom>
                <a:avLst/>
                <a:gdLst>
                  <a:gd name="T0" fmla="*/ 45 w 50"/>
                  <a:gd name="T1" fmla="*/ 6 h 36"/>
                  <a:gd name="T2" fmla="*/ 24 w 50"/>
                  <a:gd name="T3" fmla="*/ 4 h 36"/>
                  <a:gd name="T4" fmla="*/ 8 w 50"/>
                  <a:gd name="T5" fmla="*/ 4 h 36"/>
                  <a:gd name="T6" fmla="*/ 5 w 50"/>
                  <a:gd name="T7" fmla="*/ 22 h 36"/>
                  <a:gd name="T8" fmla="*/ 11 w 50"/>
                  <a:gd name="T9" fmla="*/ 27 h 36"/>
                  <a:gd name="T10" fmla="*/ 13 w 50"/>
                  <a:gd name="T11" fmla="*/ 30 h 36"/>
                  <a:gd name="T12" fmla="*/ 37 w 50"/>
                  <a:gd name="T13" fmla="*/ 30 h 36"/>
                  <a:gd name="T14" fmla="*/ 45 w 50"/>
                  <a:gd name="T15" fmla="*/ 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6">
                    <a:moveTo>
                      <a:pt x="45" y="6"/>
                    </a:moveTo>
                    <a:cubicBezTo>
                      <a:pt x="41" y="0"/>
                      <a:pt x="32" y="0"/>
                      <a:pt x="24" y="4"/>
                    </a:cubicBezTo>
                    <a:cubicBezTo>
                      <a:pt x="19" y="0"/>
                      <a:pt x="13" y="0"/>
                      <a:pt x="8" y="4"/>
                    </a:cubicBezTo>
                    <a:cubicBezTo>
                      <a:pt x="2" y="8"/>
                      <a:pt x="0" y="16"/>
                      <a:pt x="5" y="22"/>
                    </a:cubicBezTo>
                    <a:cubicBezTo>
                      <a:pt x="6" y="24"/>
                      <a:pt x="9" y="26"/>
                      <a:pt x="11" y="27"/>
                    </a:cubicBezTo>
                    <a:cubicBezTo>
                      <a:pt x="11" y="28"/>
                      <a:pt x="12" y="29"/>
                      <a:pt x="13" y="30"/>
                    </a:cubicBezTo>
                    <a:cubicBezTo>
                      <a:pt x="17" y="36"/>
                      <a:pt x="28" y="36"/>
                      <a:pt x="37" y="30"/>
                    </a:cubicBezTo>
                    <a:cubicBezTo>
                      <a:pt x="46" y="23"/>
                      <a:pt x="50" y="13"/>
                      <a:pt x="45" y="6"/>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239"/>
              <p:cNvSpPr>
                <a:spLocks noChangeArrowheads="1"/>
              </p:cNvSpPr>
              <p:nvPr/>
            </p:nvSpPr>
            <p:spPr bwMode="auto">
              <a:xfrm>
                <a:off x="8247063"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Oval 240"/>
              <p:cNvSpPr>
                <a:spLocks noChangeArrowheads="1"/>
              </p:cNvSpPr>
              <p:nvPr/>
            </p:nvSpPr>
            <p:spPr bwMode="auto">
              <a:xfrm>
                <a:off x="8324850" y="4618038"/>
                <a:ext cx="34925"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Oval 241"/>
              <p:cNvSpPr>
                <a:spLocks noChangeArrowheads="1"/>
              </p:cNvSpPr>
              <p:nvPr/>
            </p:nvSpPr>
            <p:spPr bwMode="auto">
              <a:xfrm>
                <a:off x="8401050" y="4618038"/>
                <a:ext cx="36512" cy="36513"/>
              </a:xfrm>
              <a:prstGeom prst="ellipse">
                <a:avLst/>
              </a:prstGeom>
              <a:solidFill>
                <a:srgbClr val="B8D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84" name="组合 183"/>
          <p:cNvGrpSpPr/>
          <p:nvPr/>
        </p:nvGrpSpPr>
        <p:grpSpPr>
          <a:xfrm>
            <a:off x="5499405" y="1695375"/>
            <a:ext cx="1208088" cy="1333505"/>
            <a:chOff x="6194312" y="4405302"/>
            <a:chExt cx="1208088" cy="1333505"/>
          </a:xfrm>
        </p:grpSpPr>
        <p:grpSp>
          <p:nvGrpSpPr>
            <p:cNvPr id="185" name="组合 184"/>
            <p:cNvGrpSpPr/>
            <p:nvPr/>
          </p:nvGrpSpPr>
          <p:grpSpPr>
            <a:xfrm>
              <a:off x="6345207" y="5649907"/>
              <a:ext cx="839788" cy="88900"/>
              <a:chOff x="6230938" y="5659438"/>
              <a:chExt cx="839788" cy="88900"/>
            </a:xfrm>
          </p:grpSpPr>
          <p:sp>
            <p:nvSpPr>
              <p:cNvPr id="228" name="Freeform 245"/>
              <p:cNvSpPr/>
              <p:nvPr/>
            </p:nvSpPr>
            <p:spPr bwMode="auto">
              <a:xfrm>
                <a:off x="6230938" y="5659438"/>
                <a:ext cx="77788" cy="88900"/>
              </a:xfrm>
              <a:custGeom>
                <a:avLst/>
                <a:gdLst>
                  <a:gd name="T0" fmla="*/ 22 w 38"/>
                  <a:gd name="T1" fmla="*/ 41 h 44"/>
                  <a:gd name="T2" fmla="*/ 4 w 38"/>
                  <a:gd name="T3" fmla="*/ 22 h 44"/>
                  <a:gd name="T4" fmla="*/ 22 w 38"/>
                  <a:gd name="T5" fmla="*/ 3 h 44"/>
                  <a:gd name="T6" fmla="*/ 34 w 38"/>
                  <a:gd name="T7" fmla="*/ 9 h 44"/>
                  <a:gd name="T8" fmla="*/ 38 w 38"/>
                  <a:gd name="T9" fmla="*/ 7 h 44"/>
                  <a:gd name="T10" fmla="*/ 22 w 38"/>
                  <a:gd name="T11" fmla="*/ 0 h 44"/>
                  <a:gd name="T12" fmla="*/ 0 w 38"/>
                  <a:gd name="T13" fmla="*/ 22 h 44"/>
                  <a:gd name="T14" fmla="*/ 22 w 38"/>
                  <a:gd name="T15" fmla="*/ 44 h 44"/>
                  <a:gd name="T16" fmla="*/ 38 w 38"/>
                  <a:gd name="T17" fmla="*/ 36 h 44"/>
                  <a:gd name="T18" fmla="*/ 34 w 38"/>
                  <a:gd name="T19" fmla="*/ 34 h 44"/>
                  <a:gd name="T20" fmla="*/ 22 w 38"/>
                  <a:gd name="T2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22" y="41"/>
                    </a:moveTo>
                    <a:cubicBezTo>
                      <a:pt x="12" y="41"/>
                      <a:pt x="4" y="33"/>
                      <a:pt x="4" y="22"/>
                    </a:cubicBezTo>
                    <a:cubicBezTo>
                      <a:pt x="4" y="11"/>
                      <a:pt x="12" y="3"/>
                      <a:pt x="22" y="3"/>
                    </a:cubicBezTo>
                    <a:cubicBezTo>
                      <a:pt x="27" y="3"/>
                      <a:pt x="32" y="6"/>
                      <a:pt x="34" y="9"/>
                    </a:cubicBezTo>
                    <a:cubicBezTo>
                      <a:pt x="38" y="7"/>
                      <a:pt x="38" y="7"/>
                      <a:pt x="38" y="7"/>
                    </a:cubicBezTo>
                    <a:cubicBezTo>
                      <a:pt x="34" y="3"/>
                      <a:pt x="29" y="0"/>
                      <a:pt x="22" y="0"/>
                    </a:cubicBezTo>
                    <a:cubicBezTo>
                      <a:pt x="10" y="0"/>
                      <a:pt x="0" y="9"/>
                      <a:pt x="0" y="22"/>
                    </a:cubicBezTo>
                    <a:cubicBezTo>
                      <a:pt x="0" y="35"/>
                      <a:pt x="10" y="44"/>
                      <a:pt x="22" y="44"/>
                    </a:cubicBezTo>
                    <a:cubicBezTo>
                      <a:pt x="29" y="44"/>
                      <a:pt x="34" y="41"/>
                      <a:pt x="38" y="36"/>
                    </a:cubicBezTo>
                    <a:cubicBezTo>
                      <a:pt x="34" y="34"/>
                      <a:pt x="34" y="34"/>
                      <a:pt x="34" y="34"/>
                    </a:cubicBezTo>
                    <a:cubicBezTo>
                      <a:pt x="32" y="38"/>
                      <a:pt x="27" y="41"/>
                      <a:pt x="22"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29" name="Rectangle 246"/>
              <p:cNvSpPr>
                <a:spLocks noChangeArrowheads="1"/>
              </p:cNvSpPr>
              <p:nvPr/>
            </p:nvSpPr>
            <p:spPr bwMode="auto">
              <a:xfrm>
                <a:off x="6323013" y="5661025"/>
                <a:ext cx="6350" cy="85725"/>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0" name="Freeform 247"/>
              <p:cNvSpPr>
                <a:spLocks noEditPoints="1"/>
              </p:cNvSpPr>
              <p:nvPr/>
            </p:nvSpPr>
            <p:spPr bwMode="auto">
              <a:xfrm>
                <a:off x="6346825" y="5683250"/>
                <a:ext cx="60325" cy="65087"/>
              </a:xfrm>
              <a:custGeom>
                <a:avLst/>
                <a:gdLst>
                  <a:gd name="T0" fmla="*/ 15 w 29"/>
                  <a:gd name="T1" fmla="*/ 0 h 32"/>
                  <a:gd name="T2" fmla="*/ 0 w 29"/>
                  <a:gd name="T3" fmla="*/ 16 h 32"/>
                  <a:gd name="T4" fmla="*/ 15 w 29"/>
                  <a:gd name="T5" fmla="*/ 32 h 32"/>
                  <a:gd name="T6" fmla="*/ 29 w 29"/>
                  <a:gd name="T7" fmla="*/ 16 h 32"/>
                  <a:gd name="T8" fmla="*/ 15 w 29"/>
                  <a:gd name="T9" fmla="*/ 0 h 32"/>
                  <a:gd name="T10" fmla="*/ 15 w 29"/>
                  <a:gd name="T11" fmla="*/ 29 h 32"/>
                  <a:gd name="T12" fmla="*/ 3 w 29"/>
                  <a:gd name="T13" fmla="*/ 16 h 32"/>
                  <a:gd name="T14" fmla="*/ 15 w 29"/>
                  <a:gd name="T15" fmla="*/ 3 h 32"/>
                  <a:gd name="T16" fmla="*/ 26 w 29"/>
                  <a:gd name="T17" fmla="*/ 16 h 32"/>
                  <a:gd name="T18" fmla="*/ 15 w 29"/>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15" y="0"/>
                    </a:moveTo>
                    <a:cubicBezTo>
                      <a:pt x="6" y="0"/>
                      <a:pt x="0" y="7"/>
                      <a:pt x="0" y="16"/>
                    </a:cubicBezTo>
                    <a:cubicBezTo>
                      <a:pt x="0" y="25"/>
                      <a:pt x="6" y="32"/>
                      <a:pt x="15" y="32"/>
                    </a:cubicBezTo>
                    <a:cubicBezTo>
                      <a:pt x="24" y="32"/>
                      <a:pt x="29" y="25"/>
                      <a:pt x="29" y="16"/>
                    </a:cubicBezTo>
                    <a:cubicBezTo>
                      <a:pt x="29" y="7"/>
                      <a:pt x="24" y="0"/>
                      <a:pt x="15" y="0"/>
                    </a:cubicBezTo>
                    <a:close/>
                    <a:moveTo>
                      <a:pt x="15" y="29"/>
                    </a:moveTo>
                    <a:cubicBezTo>
                      <a:pt x="7" y="29"/>
                      <a:pt x="3" y="23"/>
                      <a:pt x="3" y="16"/>
                    </a:cubicBezTo>
                    <a:cubicBezTo>
                      <a:pt x="3" y="9"/>
                      <a:pt x="7" y="3"/>
                      <a:pt x="15" y="3"/>
                    </a:cubicBezTo>
                    <a:cubicBezTo>
                      <a:pt x="22" y="3"/>
                      <a:pt x="26" y="9"/>
                      <a:pt x="26" y="16"/>
                    </a:cubicBezTo>
                    <a:cubicBezTo>
                      <a:pt x="26" y="23"/>
                      <a:pt x="22" y="29"/>
                      <a:pt x="15" y="2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1" name="Freeform 248"/>
              <p:cNvSpPr/>
              <p:nvPr/>
            </p:nvSpPr>
            <p:spPr bwMode="auto">
              <a:xfrm>
                <a:off x="6424613" y="5683250"/>
                <a:ext cx="49213" cy="65087"/>
              </a:xfrm>
              <a:custGeom>
                <a:avLst/>
                <a:gdLst>
                  <a:gd name="T0" fmla="*/ 21 w 24"/>
                  <a:gd name="T1" fmla="*/ 24 h 32"/>
                  <a:gd name="T2" fmla="*/ 11 w 24"/>
                  <a:gd name="T3" fmla="*/ 29 h 32"/>
                  <a:gd name="T4" fmla="*/ 3 w 24"/>
                  <a:gd name="T5" fmla="*/ 21 h 32"/>
                  <a:gd name="T6" fmla="*/ 3 w 24"/>
                  <a:gd name="T7" fmla="*/ 0 h 32"/>
                  <a:gd name="T8" fmla="*/ 0 w 24"/>
                  <a:gd name="T9" fmla="*/ 0 h 32"/>
                  <a:gd name="T10" fmla="*/ 0 w 24"/>
                  <a:gd name="T11" fmla="*/ 22 h 32"/>
                  <a:gd name="T12" fmla="*/ 10 w 24"/>
                  <a:gd name="T13" fmla="*/ 32 h 32"/>
                  <a:gd name="T14" fmla="*/ 21 w 24"/>
                  <a:gd name="T15" fmla="*/ 27 h 32"/>
                  <a:gd name="T16" fmla="*/ 21 w 24"/>
                  <a:gd name="T17" fmla="*/ 31 h 32"/>
                  <a:gd name="T18" fmla="*/ 24 w 24"/>
                  <a:gd name="T19" fmla="*/ 31 h 32"/>
                  <a:gd name="T20" fmla="*/ 24 w 24"/>
                  <a:gd name="T21" fmla="*/ 0 h 32"/>
                  <a:gd name="T22" fmla="*/ 21 w 24"/>
                  <a:gd name="T23" fmla="*/ 0 h 32"/>
                  <a:gd name="T24" fmla="*/ 21 w 24"/>
                  <a:gd name="T2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21" y="24"/>
                    </a:moveTo>
                    <a:cubicBezTo>
                      <a:pt x="19" y="27"/>
                      <a:pt x="15" y="29"/>
                      <a:pt x="11" y="29"/>
                    </a:cubicBezTo>
                    <a:cubicBezTo>
                      <a:pt x="6" y="29"/>
                      <a:pt x="3" y="27"/>
                      <a:pt x="3" y="21"/>
                    </a:cubicBezTo>
                    <a:cubicBezTo>
                      <a:pt x="3" y="0"/>
                      <a:pt x="3" y="0"/>
                      <a:pt x="3" y="0"/>
                    </a:cubicBezTo>
                    <a:cubicBezTo>
                      <a:pt x="0" y="0"/>
                      <a:pt x="0" y="0"/>
                      <a:pt x="0" y="0"/>
                    </a:cubicBezTo>
                    <a:cubicBezTo>
                      <a:pt x="0" y="22"/>
                      <a:pt x="0" y="22"/>
                      <a:pt x="0" y="22"/>
                    </a:cubicBezTo>
                    <a:cubicBezTo>
                      <a:pt x="0" y="29"/>
                      <a:pt x="3" y="32"/>
                      <a:pt x="10" y="32"/>
                    </a:cubicBezTo>
                    <a:cubicBezTo>
                      <a:pt x="14" y="32"/>
                      <a:pt x="18" y="30"/>
                      <a:pt x="21" y="27"/>
                    </a:cubicBezTo>
                    <a:cubicBezTo>
                      <a:pt x="21" y="31"/>
                      <a:pt x="21" y="31"/>
                      <a:pt x="21" y="31"/>
                    </a:cubicBezTo>
                    <a:cubicBezTo>
                      <a:pt x="24" y="31"/>
                      <a:pt x="24" y="31"/>
                      <a:pt x="24" y="31"/>
                    </a:cubicBezTo>
                    <a:cubicBezTo>
                      <a:pt x="24" y="0"/>
                      <a:pt x="24" y="0"/>
                      <a:pt x="24" y="0"/>
                    </a:cubicBezTo>
                    <a:cubicBezTo>
                      <a:pt x="21" y="0"/>
                      <a:pt x="21" y="0"/>
                      <a:pt x="21" y="0"/>
                    </a:cubicBezTo>
                    <a:lnTo>
                      <a:pt x="21" y="2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2" name="Freeform 249"/>
              <p:cNvSpPr>
                <a:spLocks noEditPoints="1"/>
              </p:cNvSpPr>
              <p:nvPr/>
            </p:nvSpPr>
            <p:spPr bwMode="auto">
              <a:xfrm>
                <a:off x="6492875" y="5661025"/>
                <a:ext cx="57150" cy="87312"/>
              </a:xfrm>
              <a:custGeom>
                <a:avLst/>
                <a:gdLst>
                  <a:gd name="T0" fmla="*/ 24 w 28"/>
                  <a:gd name="T1" fmla="*/ 16 h 43"/>
                  <a:gd name="T2" fmla="*/ 14 w 28"/>
                  <a:gd name="T3" fmla="*/ 11 h 43"/>
                  <a:gd name="T4" fmla="*/ 0 w 28"/>
                  <a:gd name="T5" fmla="*/ 27 h 43"/>
                  <a:gd name="T6" fmla="*/ 14 w 28"/>
                  <a:gd name="T7" fmla="*/ 43 h 43"/>
                  <a:gd name="T8" fmla="*/ 24 w 28"/>
                  <a:gd name="T9" fmla="*/ 37 h 43"/>
                  <a:gd name="T10" fmla="*/ 24 w 28"/>
                  <a:gd name="T11" fmla="*/ 42 h 43"/>
                  <a:gd name="T12" fmla="*/ 28 w 28"/>
                  <a:gd name="T13" fmla="*/ 42 h 43"/>
                  <a:gd name="T14" fmla="*/ 28 w 28"/>
                  <a:gd name="T15" fmla="*/ 0 h 43"/>
                  <a:gd name="T16" fmla="*/ 24 w 28"/>
                  <a:gd name="T17" fmla="*/ 0 h 43"/>
                  <a:gd name="T18" fmla="*/ 24 w 28"/>
                  <a:gd name="T19" fmla="*/ 16 h 43"/>
                  <a:gd name="T20" fmla="*/ 24 w 28"/>
                  <a:gd name="T21" fmla="*/ 34 h 43"/>
                  <a:gd name="T22" fmla="*/ 14 w 28"/>
                  <a:gd name="T23" fmla="*/ 40 h 43"/>
                  <a:gd name="T24" fmla="*/ 3 w 28"/>
                  <a:gd name="T25" fmla="*/ 27 h 43"/>
                  <a:gd name="T26" fmla="*/ 14 w 28"/>
                  <a:gd name="T27" fmla="*/ 14 h 43"/>
                  <a:gd name="T28" fmla="*/ 24 w 28"/>
                  <a:gd name="T29" fmla="*/ 19 h 43"/>
                  <a:gd name="T30" fmla="*/ 24 w 28"/>
                  <a:gd name="T31"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3">
                    <a:moveTo>
                      <a:pt x="24" y="16"/>
                    </a:moveTo>
                    <a:cubicBezTo>
                      <a:pt x="22" y="13"/>
                      <a:pt x="18" y="11"/>
                      <a:pt x="14" y="11"/>
                    </a:cubicBezTo>
                    <a:cubicBezTo>
                      <a:pt x="5" y="11"/>
                      <a:pt x="0" y="17"/>
                      <a:pt x="0" y="27"/>
                    </a:cubicBezTo>
                    <a:cubicBezTo>
                      <a:pt x="0" y="37"/>
                      <a:pt x="5" y="43"/>
                      <a:pt x="14" y="43"/>
                    </a:cubicBezTo>
                    <a:cubicBezTo>
                      <a:pt x="18" y="43"/>
                      <a:pt x="22" y="41"/>
                      <a:pt x="24" y="37"/>
                    </a:cubicBezTo>
                    <a:cubicBezTo>
                      <a:pt x="24" y="42"/>
                      <a:pt x="24" y="42"/>
                      <a:pt x="24" y="42"/>
                    </a:cubicBezTo>
                    <a:cubicBezTo>
                      <a:pt x="28" y="42"/>
                      <a:pt x="28" y="42"/>
                      <a:pt x="28" y="42"/>
                    </a:cubicBezTo>
                    <a:cubicBezTo>
                      <a:pt x="28" y="0"/>
                      <a:pt x="28" y="0"/>
                      <a:pt x="28" y="0"/>
                    </a:cubicBezTo>
                    <a:cubicBezTo>
                      <a:pt x="24" y="0"/>
                      <a:pt x="24" y="0"/>
                      <a:pt x="24" y="0"/>
                    </a:cubicBezTo>
                    <a:lnTo>
                      <a:pt x="24" y="16"/>
                    </a:lnTo>
                    <a:close/>
                    <a:moveTo>
                      <a:pt x="24" y="34"/>
                    </a:moveTo>
                    <a:cubicBezTo>
                      <a:pt x="23" y="37"/>
                      <a:pt x="19" y="40"/>
                      <a:pt x="14" y="40"/>
                    </a:cubicBezTo>
                    <a:cubicBezTo>
                      <a:pt x="7" y="40"/>
                      <a:pt x="3" y="34"/>
                      <a:pt x="3" y="27"/>
                    </a:cubicBezTo>
                    <a:cubicBezTo>
                      <a:pt x="3" y="19"/>
                      <a:pt x="7" y="14"/>
                      <a:pt x="14" y="14"/>
                    </a:cubicBezTo>
                    <a:cubicBezTo>
                      <a:pt x="19" y="14"/>
                      <a:pt x="23" y="16"/>
                      <a:pt x="24" y="19"/>
                    </a:cubicBezTo>
                    <a:lnTo>
                      <a:pt x="24" y="3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3" name="Freeform 250"/>
              <p:cNvSpPr/>
              <p:nvPr/>
            </p:nvSpPr>
            <p:spPr bwMode="auto">
              <a:xfrm>
                <a:off x="6599238" y="5659438"/>
                <a:ext cx="63500" cy="88900"/>
              </a:xfrm>
              <a:custGeom>
                <a:avLst/>
                <a:gdLst>
                  <a:gd name="T0" fmla="*/ 6 w 31"/>
                  <a:gd name="T1" fmla="*/ 11 h 44"/>
                  <a:gd name="T2" fmla="*/ 16 w 31"/>
                  <a:gd name="T3" fmla="*/ 3 h 44"/>
                  <a:gd name="T4" fmla="*/ 28 w 31"/>
                  <a:gd name="T5" fmla="*/ 9 h 44"/>
                  <a:gd name="T6" fmla="*/ 30 w 31"/>
                  <a:gd name="T7" fmla="*/ 6 h 44"/>
                  <a:gd name="T8" fmla="*/ 16 w 31"/>
                  <a:gd name="T9" fmla="*/ 0 h 44"/>
                  <a:gd name="T10" fmla="*/ 2 w 31"/>
                  <a:gd name="T11" fmla="*/ 11 h 44"/>
                  <a:gd name="T12" fmla="*/ 27 w 31"/>
                  <a:gd name="T13" fmla="*/ 32 h 44"/>
                  <a:gd name="T14" fmla="*/ 16 w 31"/>
                  <a:gd name="T15" fmla="*/ 41 h 44"/>
                  <a:gd name="T16" fmla="*/ 3 w 31"/>
                  <a:gd name="T17" fmla="*/ 34 h 44"/>
                  <a:gd name="T18" fmla="*/ 0 w 31"/>
                  <a:gd name="T19" fmla="*/ 37 h 44"/>
                  <a:gd name="T20" fmla="*/ 16 w 31"/>
                  <a:gd name="T21" fmla="*/ 44 h 44"/>
                  <a:gd name="T22" fmla="*/ 31 w 31"/>
                  <a:gd name="T23" fmla="*/ 32 h 44"/>
                  <a:gd name="T24" fmla="*/ 6 w 31"/>
                  <a:gd name="T25"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6" y="11"/>
                    </a:moveTo>
                    <a:cubicBezTo>
                      <a:pt x="6" y="6"/>
                      <a:pt x="10" y="3"/>
                      <a:pt x="16" y="3"/>
                    </a:cubicBezTo>
                    <a:cubicBezTo>
                      <a:pt x="20" y="3"/>
                      <a:pt x="25" y="5"/>
                      <a:pt x="28" y="9"/>
                    </a:cubicBezTo>
                    <a:cubicBezTo>
                      <a:pt x="30" y="6"/>
                      <a:pt x="30" y="6"/>
                      <a:pt x="30" y="6"/>
                    </a:cubicBezTo>
                    <a:cubicBezTo>
                      <a:pt x="27" y="2"/>
                      <a:pt x="22" y="0"/>
                      <a:pt x="16" y="0"/>
                    </a:cubicBezTo>
                    <a:cubicBezTo>
                      <a:pt x="8" y="0"/>
                      <a:pt x="2" y="4"/>
                      <a:pt x="2" y="11"/>
                    </a:cubicBezTo>
                    <a:cubicBezTo>
                      <a:pt x="2" y="26"/>
                      <a:pt x="27" y="20"/>
                      <a:pt x="27" y="32"/>
                    </a:cubicBezTo>
                    <a:cubicBezTo>
                      <a:pt x="27" y="36"/>
                      <a:pt x="25" y="41"/>
                      <a:pt x="16" y="41"/>
                    </a:cubicBezTo>
                    <a:cubicBezTo>
                      <a:pt x="10" y="41"/>
                      <a:pt x="6" y="38"/>
                      <a:pt x="3" y="34"/>
                    </a:cubicBezTo>
                    <a:cubicBezTo>
                      <a:pt x="0" y="37"/>
                      <a:pt x="0" y="37"/>
                      <a:pt x="0" y="37"/>
                    </a:cubicBezTo>
                    <a:cubicBezTo>
                      <a:pt x="4" y="41"/>
                      <a:pt x="9" y="44"/>
                      <a:pt x="16" y="44"/>
                    </a:cubicBezTo>
                    <a:cubicBezTo>
                      <a:pt x="28" y="44"/>
                      <a:pt x="31" y="37"/>
                      <a:pt x="31" y="32"/>
                    </a:cubicBezTo>
                    <a:cubicBezTo>
                      <a:pt x="31" y="16"/>
                      <a:pt x="6" y="22"/>
                      <a:pt x="6" y="1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4" name="Freeform 251"/>
              <p:cNvSpPr>
                <a:spLocks noEditPoints="1"/>
              </p:cNvSpPr>
              <p:nvPr/>
            </p:nvSpPr>
            <p:spPr bwMode="auto">
              <a:xfrm>
                <a:off x="6677025" y="5683250"/>
                <a:ext cx="61913" cy="65087"/>
              </a:xfrm>
              <a:custGeom>
                <a:avLst/>
                <a:gdLst>
                  <a:gd name="T0" fmla="*/ 15 w 30"/>
                  <a:gd name="T1" fmla="*/ 0 h 32"/>
                  <a:gd name="T2" fmla="*/ 0 w 30"/>
                  <a:gd name="T3" fmla="*/ 16 h 32"/>
                  <a:gd name="T4" fmla="*/ 16 w 30"/>
                  <a:gd name="T5" fmla="*/ 32 h 32"/>
                  <a:gd name="T6" fmla="*/ 28 w 30"/>
                  <a:gd name="T7" fmla="*/ 27 h 32"/>
                  <a:gd name="T8" fmla="*/ 26 w 30"/>
                  <a:gd name="T9" fmla="*/ 25 h 32"/>
                  <a:gd name="T10" fmla="*/ 16 w 30"/>
                  <a:gd name="T11" fmla="*/ 29 h 32"/>
                  <a:gd name="T12" fmla="*/ 4 w 30"/>
                  <a:gd name="T13" fmla="*/ 17 h 32"/>
                  <a:gd name="T14" fmla="*/ 30 w 30"/>
                  <a:gd name="T15" fmla="*/ 17 h 32"/>
                  <a:gd name="T16" fmla="*/ 30 w 30"/>
                  <a:gd name="T17" fmla="*/ 16 h 32"/>
                  <a:gd name="T18" fmla="*/ 15 w 30"/>
                  <a:gd name="T19" fmla="*/ 0 h 32"/>
                  <a:gd name="T20" fmla="*/ 4 w 30"/>
                  <a:gd name="T21" fmla="*/ 14 h 32"/>
                  <a:gd name="T22" fmla="*/ 15 w 30"/>
                  <a:gd name="T23" fmla="*/ 2 h 32"/>
                  <a:gd name="T24" fmla="*/ 26 w 30"/>
                  <a:gd name="T25" fmla="*/ 14 h 32"/>
                  <a:gd name="T26" fmla="*/ 4 w 30"/>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5" y="0"/>
                    </a:moveTo>
                    <a:cubicBezTo>
                      <a:pt x="6" y="0"/>
                      <a:pt x="0" y="7"/>
                      <a:pt x="0" y="16"/>
                    </a:cubicBezTo>
                    <a:cubicBezTo>
                      <a:pt x="0" y="25"/>
                      <a:pt x="7" y="32"/>
                      <a:pt x="16" y="32"/>
                    </a:cubicBezTo>
                    <a:cubicBezTo>
                      <a:pt x="21" y="32"/>
                      <a:pt x="25" y="30"/>
                      <a:pt x="28" y="27"/>
                    </a:cubicBezTo>
                    <a:cubicBezTo>
                      <a:pt x="26" y="25"/>
                      <a:pt x="26" y="25"/>
                      <a:pt x="26" y="25"/>
                    </a:cubicBezTo>
                    <a:cubicBezTo>
                      <a:pt x="23" y="28"/>
                      <a:pt x="20" y="29"/>
                      <a:pt x="16" y="29"/>
                    </a:cubicBezTo>
                    <a:cubicBezTo>
                      <a:pt x="9" y="29"/>
                      <a:pt x="4" y="24"/>
                      <a:pt x="4" y="17"/>
                    </a:cubicBezTo>
                    <a:cubicBezTo>
                      <a:pt x="30" y="17"/>
                      <a:pt x="30" y="17"/>
                      <a:pt x="30" y="17"/>
                    </a:cubicBezTo>
                    <a:cubicBezTo>
                      <a:pt x="30" y="16"/>
                      <a:pt x="30" y="16"/>
                      <a:pt x="30" y="16"/>
                    </a:cubicBezTo>
                    <a:cubicBezTo>
                      <a:pt x="30" y="7"/>
                      <a:pt x="24" y="0"/>
                      <a:pt x="15" y="0"/>
                    </a:cubicBezTo>
                    <a:close/>
                    <a:moveTo>
                      <a:pt x="4" y="14"/>
                    </a:moveTo>
                    <a:cubicBezTo>
                      <a:pt x="4" y="9"/>
                      <a:pt x="8" y="2"/>
                      <a:pt x="15" y="2"/>
                    </a:cubicBezTo>
                    <a:cubicBezTo>
                      <a:pt x="23" y="2"/>
                      <a:pt x="26" y="9"/>
                      <a:pt x="26" y="14"/>
                    </a:cubicBezTo>
                    <a:lnTo>
                      <a:pt x="4"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5" name="Freeform 252"/>
              <p:cNvSpPr/>
              <p:nvPr/>
            </p:nvSpPr>
            <p:spPr bwMode="auto">
              <a:xfrm>
                <a:off x="6754813" y="5683250"/>
                <a:ext cx="28575" cy="63500"/>
              </a:xfrm>
              <a:custGeom>
                <a:avLst/>
                <a:gdLst>
                  <a:gd name="T0" fmla="*/ 3 w 14"/>
                  <a:gd name="T1" fmla="*/ 6 h 31"/>
                  <a:gd name="T2" fmla="*/ 3 w 14"/>
                  <a:gd name="T3" fmla="*/ 0 h 31"/>
                  <a:gd name="T4" fmla="*/ 0 w 14"/>
                  <a:gd name="T5" fmla="*/ 0 h 31"/>
                  <a:gd name="T6" fmla="*/ 0 w 14"/>
                  <a:gd name="T7" fmla="*/ 31 h 31"/>
                  <a:gd name="T8" fmla="*/ 3 w 14"/>
                  <a:gd name="T9" fmla="*/ 31 h 31"/>
                  <a:gd name="T10" fmla="*/ 3 w 14"/>
                  <a:gd name="T11" fmla="*/ 9 h 31"/>
                  <a:gd name="T12" fmla="*/ 12 w 14"/>
                  <a:gd name="T13" fmla="*/ 3 h 31"/>
                  <a:gd name="T14" fmla="*/ 14 w 14"/>
                  <a:gd name="T15" fmla="*/ 3 h 31"/>
                  <a:gd name="T16" fmla="*/ 14 w 14"/>
                  <a:gd name="T17" fmla="*/ 0 h 31"/>
                  <a:gd name="T18" fmla="*/ 3 w 14"/>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1">
                    <a:moveTo>
                      <a:pt x="3" y="6"/>
                    </a:moveTo>
                    <a:cubicBezTo>
                      <a:pt x="3" y="0"/>
                      <a:pt x="3" y="0"/>
                      <a:pt x="3" y="0"/>
                    </a:cubicBezTo>
                    <a:cubicBezTo>
                      <a:pt x="0" y="0"/>
                      <a:pt x="0" y="0"/>
                      <a:pt x="0" y="0"/>
                    </a:cubicBezTo>
                    <a:cubicBezTo>
                      <a:pt x="0" y="31"/>
                      <a:pt x="0" y="31"/>
                      <a:pt x="0" y="31"/>
                    </a:cubicBezTo>
                    <a:cubicBezTo>
                      <a:pt x="3" y="31"/>
                      <a:pt x="3" y="31"/>
                      <a:pt x="3" y="31"/>
                    </a:cubicBezTo>
                    <a:cubicBezTo>
                      <a:pt x="3" y="9"/>
                      <a:pt x="3" y="9"/>
                      <a:pt x="3" y="9"/>
                    </a:cubicBezTo>
                    <a:cubicBezTo>
                      <a:pt x="5" y="6"/>
                      <a:pt x="9" y="3"/>
                      <a:pt x="12" y="3"/>
                    </a:cubicBezTo>
                    <a:cubicBezTo>
                      <a:pt x="13" y="3"/>
                      <a:pt x="13" y="3"/>
                      <a:pt x="14" y="3"/>
                    </a:cubicBezTo>
                    <a:cubicBezTo>
                      <a:pt x="14" y="0"/>
                      <a:pt x="14" y="0"/>
                      <a:pt x="14" y="0"/>
                    </a:cubicBezTo>
                    <a:cubicBezTo>
                      <a:pt x="10" y="0"/>
                      <a:pt x="6" y="2"/>
                      <a:pt x="3" y="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6" name="Freeform 253"/>
              <p:cNvSpPr/>
              <p:nvPr/>
            </p:nvSpPr>
            <p:spPr bwMode="auto">
              <a:xfrm>
                <a:off x="6788150" y="5683250"/>
                <a:ext cx="60325" cy="63500"/>
              </a:xfrm>
              <a:custGeom>
                <a:avLst/>
                <a:gdLst>
                  <a:gd name="T0" fmla="*/ 19 w 38"/>
                  <a:gd name="T1" fmla="*/ 35 h 40"/>
                  <a:gd name="T2" fmla="*/ 3 w 38"/>
                  <a:gd name="T3" fmla="*/ 0 h 40"/>
                  <a:gd name="T4" fmla="*/ 0 w 38"/>
                  <a:gd name="T5" fmla="*/ 0 h 40"/>
                  <a:gd name="T6" fmla="*/ 16 w 38"/>
                  <a:gd name="T7" fmla="*/ 40 h 40"/>
                  <a:gd name="T8" fmla="*/ 22 w 38"/>
                  <a:gd name="T9" fmla="*/ 40 h 40"/>
                  <a:gd name="T10" fmla="*/ 38 w 38"/>
                  <a:gd name="T11" fmla="*/ 0 h 40"/>
                  <a:gd name="T12" fmla="*/ 33 w 38"/>
                  <a:gd name="T13" fmla="*/ 0 h 40"/>
                  <a:gd name="T14" fmla="*/ 19 w 38"/>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19" y="35"/>
                    </a:moveTo>
                    <a:lnTo>
                      <a:pt x="3" y="0"/>
                    </a:lnTo>
                    <a:lnTo>
                      <a:pt x="0" y="0"/>
                    </a:lnTo>
                    <a:lnTo>
                      <a:pt x="16" y="40"/>
                    </a:lnTo>
                    <a:lnTo>
                      <a:pt x="22" y="40"/>
                    </a:lnTo>
                    <a:lnTo>
                      <a:pt x="38" y="0"/>
                    </a:lnTo>
                    <a:lnTo>
                      <a:pt x="33" y="0"/>
                    </a:lnTo>
                    <a:lnTo>
                      <a:pt x="19" y="3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7" name="Oval 254"/>
              <p:cNvSpPr>
                <a:spLocks noChangeArrowheads="1"/>
              </p:cNvSpPr>
              <p:nvPr/>
            </p:nvSpPr>
            <p:spPr bwMode="auto">
              <a:xfrm>
                <a:off x="6856413" y="5662613"/>
                <a:ext cx="11113" cy="11112"/>
              </a:xfrm>
              <a:prstGeom prst="ellipse">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8" name="Rectangle 255"/>
              <p:cNvSpPr>
                <a:spLocks noChangeArrowheads="1"/>
              </p:cNvSpPr>
              <p:nvPr/>
            </p:nvSpPr>
            <p:spPr bwMode="auto">
              <a:xfrm>
                <a:off x="6859588" y="5683250"/>
                <a:ext cx="7938" cy="63500"/>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39" name="Freeform 256"/>
              <p:cNvSpPr/>
              <p:nvPr/>
            </p:nvSpPr>
            <p:spPr bwMode="auto">
              <a:xfrm>
                <a:off x="6883400" y="5683250"/>
                <a:ext cx="53975" cy="65087"/>
              </a:xfrm>
              <a:custGeom>
                <a:avLst/>
                <a:gdLst>
                  <a:gd name="T0" fmla="*/ 15 w 26"/>
                  <a:gd name="T1" fmla="*/ 3 h 32"/>
                  <a:gd name="T2" fmla="*/ 24 w 26"/>
                  <a:gd name="T3" fmla="*/ 7 h 32"/>
                  <a:gd name="T4" fmla="*/ 26 w 26"/>
                  <a:gd name="T5" fmla="*/ 5 h 32"/>
                  <a:gd name="T6" fmla="*/ 15 w 26"/>
                  <a:gd name="T7" fmla="*/ 0 h 32"/>
                  <a:gd name="T8" fmla="*/ 0 w 26"/>
                  <a:gd name="T9" fmla="*/ 16 h 32"/>
                  <a:gd name="T10" fmla="*/ 15 w 26"/>
                  <a:gd name="T11" fmla="*/ 32 h 32"/>
                  <a:gd name="T12" fmla="*/ 26 w 26"/>
                  <a:gd name="T13" fmla="*/ 27 h 32"/>
                  <a:gd name="T14" fmla="*/ 24 w 26"/>
                  <a:gd name="T15" fmla="*/ 25 h 32"/>
                  <a:gd name="T16" fmla="*/ 15 w 26"/>
                  <a:gd name="T17" fmla="*/ 29 h 32"/>
                  <a:gd name="T18" fmla="*/ 4 w 26"/>
                  <a:gd name="T19" fmla="*/ 16 h 32"/>
                  <a:gd name="T20" fmla="*/ 15 w 26"/>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15" y="3"/>
                    </a:moveTo>
                    <a:cubicBezTo>
                      <a:pt x="19" y="3"/>
                      <a:pt x="22" y="4"/>
                      <a:pt x="24" y="7"/>
                    </a:cubicBezTo>
                    <a:cubicBezTo>
                      <a:pt x="26" y="5"/>
                      <a:pt x="26" y="5"/>
                      <a:pt x="26" y="5"/>
                    </a:cubicBezTo>
                    <a:cubicBezTo>
                      <a:pt x="24" y="2"/>
                      <a:pt x="21" y="0"/>
                      <a:pt x="15" y="0"/>
                    </a:cubicBezTo>
                    <a:cubicBezTo>
                      <a:pt x="6" y="0"/>
                      <a:pt x="0" y="7"/>
                      <a:pt x="0" y="16"/>
                    </a:cubicBezTo>
                    <a:cubicBezTo>
                      <a:pt x="0" y="25"/>
                      <a:pt x="6" y="32"/>
                      <a:pt x="15" y="32"/>
                    </a:cubicBezTo>
                    <a:cubicBezTo>
                      <a:pt x="21" y="32"/>
                      <a:pt x="24" y="30"/>
                      <a:pt x="26" y="27"/>
                    </a:cubicBezTo>
                    <a:cubicBezTo>
                      <a:pt x="24" y="25"/>
                      <a:pt x="24" y="25"/>
                      <a:pt x="24" y="25"/>
                    </a:cubicBezTo>
                    <a:cubicBezTo>
                      <a:pt x="22" y="28"/>
                      <a:pt x="19" y="29"/>
                      <a:pt x="15" y="29"/>
                    </a:cubicBezTo>
                    <a:cubicBezTo>
                      <a:pt x="8" y="29"/>
                      <a:pt x="4" y="23"/>
                      <a:pt x="4" y="16"/>
                    </a:cubicBezTo>
                    <a:cubicBezTo>
                      <a:pt x="4" y="8"/>
                      <a:pt x="8" y="3"/>
                      <a:pt x="15" y="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40" name="Freeform 257"/>
              <p:cNvSpPr>
                <a:spLocks noEditPoints="1"/>
              </p:cNvSpPr>
              <p:nvPr/>
            </p:nvSpPr>
            <p:spPr bwMode="auto">
              <a:xfrm>
                <a:off x="6948488" y="5683250"/>
                <a:ext cx="60325" cy="65087"/>
              </a:xfrm>
              <a:custGeom>
                <a:avLst/>
                <a:gdLst>
                  <a:gd name="T0" fmla="*/ 15 w 29"/>
                  <a:gd name="T1" fmla="*/ 0 h 32"/>
                  <a:gd name="T2" fmla="*/ 0 w 29"/>
                  <a:gd name="T3" fmla="*/ 16 h 32"/>
                  <a:gd name="T4" fmla="*/ 15 w 29"/>
                  <a:gd name="T5" fmla="*/ 32 h 32"/>
                  <a:gd name="T6" fmla="*/ 27 w 29"/>
                  <a:gd name="T7" fmla="*/ 27 h 32"/>
                  <a:gd name="T8" fmla="*/ 26 w 29"/>
                  <a:gd name="T9" fmla="*/ 25 h 32"/>
                  <a:gd name="T10" fmla="*/ 16 w 29"/>
                  <a:gd name="T11" fmla="*/ 29 h 32"/>
                  <a:gd name="T12" fmla="*/ 3 w 29"/>
                  <a:gd name="T13" fmla="*/ 17 h 32"/>
                  <a:gd name="T14" fmla="*/ 29 w 29"/>
                  <a:gd name="T15" fmla="*/ 17 h 32"/>
                  <a:gd name="T16" fmla="*/ 29 w 29"/>
                  <a:gd name="T17" fmla="*/ 16 h 32"/>
                  <a:gd name="T18" fmla="*/ 15 w 29"/>
                  <a:gd name="T19" fmla="*/ 0 h 32"/>
                  <a:gd name="T20" fmla="*/ 3 w 29"/>
                  <a:gd name="T21" fmla="*/ 14 h 32"/>
                  <a:gd name="T22" fmla="*/ 15 w 29"/>
                  <a:gd name="T23" fmla="*/ 2 h 32"/>
                  <a:gd name="T24" fmla="*/ 26 w 29"/>
                  <a:gd name="T25" fmla="*/ 14 h 32"/>
                  <a:gd name="T26" fmla="*/ 3 w 29"/>
                  <a:gd name="T2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5" y="0"/>
                    </a:moveTo>
                    <a:cubicBezTo>
                      <a:pt x="6" y="0"/>
                      <a:pt x="0" y="7"/>
                      <a:pt x="0" y="16"/>
                    </a:cubicBezTo>
                    <a:cubicBezTo>
                      <a:pt x="0" y="25"/>
                      <a:pt x="6" y="32"/>
                      <a:pt x="15" y="32"/>
                    </a:cubicBezTo>
                    <a:cubicBezTo>
                      <a:pt x="20" y="32"/>
                      <a:pt x="24" y="30"/>
                      <a:pt x="27" y="27"/>
                    </a:cubicBezTo>
                    <a:cubicBezTo>
                      <a:pt x="26" y="25"/>
                      <a:pt x="26" y="25"/>
                      <a:pt x="26" y="25"/>
                    </a:cubicBezTo>
                    <a:cubicBezTo>
                      <a:pt x="23" y="28"/>
                      <a:pt x="19" y="29"/>
                      <a:pt x="16" y="29"/>
                    </a:cubicBezTo>
                    <a:cubicBezTo>
                      <a:pt x="8" y="29"/>
                      <a:pt x="4" y="24"/>
                      <a:pt x="3" y="17"/>
                    </a:cubicBezTo>
                    <a:cubicBezTo>
                      <a:pt x="29" y="17"/>
                      <a:pt x="29" y="17"/>
                      <a:pt x="29" y="17"/>
                    </a:cubicBezTo>
                    <a:cubicBezTo>
                      <a:pt x="29" y="16"/>
                      <a:pt x="29" y="16"/>
                      <a:pt x="29" y="16"/>
                    </a:cubicBezTo>
                    <a:cubicBezTo>
                      <a:pt x="29" y="7"/>
                      <a:pt x="24" y="0"/>
                      <a:pt x="15" y="0"/>
                    </a:cubicBezTo>
                    <a:close/>
                    <a:moveTo>
                      <a:pt x="3" y="14"/>
                    </a:moveTo>
                    <a:cubicBezTo>
                      <a:pt x="4" y="9"/>
                      <a:pt x="7" y="2"/>
                      <a:pt x="15" y="2"/>
                    </a:cubicBezTo>
                    <a:cubicBezTo>
                      <a:pt x="22" y="2"/>
                      <a:pt x="26" y="9"/>
                      <a:pt x="26" y="14"/>
                    </a:cubicBezTo>
                    <a:lnTo>
                      <a:pt x="3" y="1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sp>
            <p:nvSpPr>
              <p:cNvPr id="241" name="Freeform 258"/>
              <p:cNvSpPr/>
              <p:nvPr/>
            </p:nvSpPr>
            <p:spPr bwMode="auto">
              <a:xfrm>
                <a:off x="7021513" y="5683250"/>
                <a:ext cx="49213" cy="65087"/>
              </a:xfrm>
              <a:custGeom>
                <a:avLst/>
                <a:gdLst>
                  <a:gd name="T0" fmla="*/ 4 w 24"/>
                  <a:gd name="T1" fmla="*/ 8 h 32"/>
                  <a:gd name="T2" fmla="*/ 12 w 24"/>
                  <a:gd name="T3" fmla="*/ 2 h 32"/>
                  <a:gd name="T4" fmla="*/ 21 w 24"/>
                  <a:gd name="T5" fmla="*/ 6 h 32"/>
                  <a:gd name="T6" fmla="*/ 23 w 24"/>
                  <a:gd name="T7" fmla="*/ 4 h 32"/>
                  <a:gd name="T8" fmla="*/ 12 w 24"/>
                  <a:gd name="T9" fmla="*/ 0 h 32"/>
                  <a:gd name="T10" fmla="*/ 1 w 24"/>
                  <a:gd name="T11" fmla="*/ 8 h 32"/>
                  <a:gd name="T12" fmla="*/ 20 w 24"/>
                  <a:gd name="T13" fmla="*/ 23 h 32"/>
                  <a:gd name="T14" fmla="*/ 12 w 24"/>
                  <a:gd name="T15" fmla="*/ 29 h 32"/>
                  <a:gd name="T16" fmla="*/ 2 w 24"/>
                  <a:gd name="T17" fmla="*/ 25 h 32"/>
                  <a:gd name="T18" fmla="*/ 0 w 24"/>
                  <a:gd name="T19" fmla="*/ 27 h 32"/>
                  <a:gd name="T20" fmla="*/ 12 w 24"/>
                  <a:gd name="T21" fmla="*/ 32 h 32"/>
                  <a:gd name="T22" fmla="*/ 24 w 24"/>
                  <a:gd name="T23" fmla="*/ 23 h 32"/>
                  <a:gd name="T24" fmla="*/ 4 w 24"/>
                  <a:gd name="T2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4" y="8"/>
                    </a:moveTo>
                    <a:cubicBezTo>
                      <a:pt x="4" y="5"/>
                      <a:pt x="7" y="2"/>
                      <a:pt x="12" y="2"/>
                    </a:cubicBezTo>
                    <a:cubicBezTo>
                      <a:pt x="16" y="2"/>
                      <a:pt x="19" y="4"/>
                      <a:pt x="21" y="6"/>
                    </a:cubicBezTo>
                    <a:cubicBezTo>
                      <a:pt x="23" y="4"/>
                      <a:pt x="23" y="4"/>
                      <a:pt x="23" y="4"/>
                    </a:cubicBezTo>
                    <a:cubicBezTo>
                      <a:pt x="21" y="2"/>
                      <a:pt x="17" y="0"/>
                      <a:pt x="12" y="0"/>
                    </a:cubicBezTo>
                    <a:cubicBezTo>
                      <a:pt x="5" y="0"/>
                      <a:pt x="1" y="3"/>
                      <a:pt x="1" y="8"/>
                    </a:cubicBezTo>
                    <a:cubicBezTo>
                      <a:pt x="1" y="19"/>
                      <a:pt x="20" y="14"/>
                      <a:pt x="20" y="23"/>
                    </a:cubicBezTo>
                    <a:cubicBezTo>
                      <a:pt x="20" y="26"/>
                      <a:pt x="17" y="29"/>
                      <a:pt x="12" y="29"/>
                    </a:cubicBezTo>
                    <a:cubicBezTo>
                      <a:pt x="8" y="29"/>
                      <a:pt x="4" y="27"/>
                      <a:pt x="2" y="25"/>
                    </a:cubicBezTo>
                    <a:cubicBezTo>
                      <a:pt x="0" y="27"/>
                      <a:pt x="0" y="27"/>
                      <a:pt x="0" y="27"/>
                    </a:cubicBezTo>
                    <a:cubicBezTo>
                      <a:pt x="3" y="31"/>
                      <a:pt x="7" y="32"/>
                      <a:pt x="12" y="32"/>
                    </a:cubicBezTo>
                    <a:cubicBezTo>
                      <a:pt x="20" y="32"/>
                      <a:pt x="24" y="28"/>
                      <a:pt x="24" y="23"/>
                    </a:cubicBezTo>
                    <a:cubicBezTo>
                      <a:pt x="24" y="11"/>
                      <a:pt x="4" y="16"/>
                      <a:pt x="4" y="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张海山锐谐体" panose="02000000000000000000" pitchFamily="2" charset="-122"/>
                  <a:ea typeface="张海山锐谐体" panose="02000000000000000000" pitchFamily="2" charset="-122"/>
                </a:endParaRPr>
              </a:p>
            </p:txBody>
          </p:sp>
        </p:grpSp>
        <p:grpSp>
          <p:nvGrpSpPr>
            <p:cNvPr id="186" name="组合 185"/>
            <p:cNvGrpSpPr/>
            <p:nvPr/>
          </p:nvGrpSpPr>
          <p:grpSpPr>
            <a:xfrm>
              <a:off x="6194312" y="4405302"/>
              <a:ext cx="1208088" cy="1187450"/>
              <a:chOff x="6056313" y="4422775"/>
              <a:chExt cx="1208088" cy="1187450"/>
            </a:xfrm>
          </p:grpSpPr>
          <p:sp>
            <p:nvSpPr>
              <p:cNvPr id="187" name="Oval 259"/>
              <p:cNvSpPr>
                <a:spLocks noChangeArrowheads="1"/>
              </p:cNvSpPr>
              <p:nvPr/>
            </p:nvSpPr>
            <p:spPr bwMode="auto">
              <a:xfrm>
                <a:off x="6056313" y="4422775"/>
                <a:ext cx="1187450" cy="1187450"/>
              </a:xfrm>
              <a:prstGeom prst="ellipse">
                <a:avLst/>
              </a:prstGeom>
              <a:solidFill>
                <a:srgbClr val="FF6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60"/>
              <p:cNvSpPr/>
              <p:nvPr/>
            </p:nvSpPr>
            <p:spPr bwMode="auto">
              <a:xfrm>
                <a:off x="6173788" y="5368925"/>
                <a:ext cx="954088" cy="241300"/>
              </a:xfrm>
              <a:custGeom>
                <a:avLst/>
                <a:gdLst>
                  <a:gd name="T0" fmla="*/ 0 w 466"/>
                  <a:gd name="T1" fmla="*/ 0 h 118"/>
                  <a:gd name="T2" fmla="*/ 233 w 466"/>
                  <a:gd name="T3" fmla="*/ 118 h 118"/>
                  <a:gd name="T4" fmla="*/ 466 w 466"/>
                  <a:gd name="T5" fmla="*/ 0 h 118"/>
                  <a:gd name="T6" fmla="*/ 0 w 466"/>
                  <a:gd name="T7" fmla="*/ 0 h 118"/>
                </a:gdLst>
                <a:ahLst/>
                <a:cxnLst>
                  <a:cxn ang="0">
                    <a:pos x="T0" y="T1"/>
                  </a:cxn>
                  <a:cxn ang="0">
                    <a:pos x="T2" y="T3"/>
                  </a:cxn>
                  <a:cxn ang="0">
                    <a:pos x="T4" y="T5"/>
                  </a:cxn>
                  <a:cxn ang="0">
                    <a:pos x="T6" y="T7"/>
                  </a:cxn>
                </a:cxnLst>
                <a:rect l="0" t="0" r="r" b="b"/>
                <a:pathLst>
                  <a:path w="466" h="118">
                    <a:moveTo>
                      <a:pt x="0" y="0"/>
                    </a:moveTo>
                    <a:cubicBezTo>
                      <a:pt x="53" y="72"/>
                      <a:pt x="137" y="118"/>
                      <a:pt x="233" y="118"/>
                    </a:cubicBezTo>
                    <a:cubicBezTo>
                      <a:pt x="329" y="118"/>
                      <a:pt x="413" y="72"/>
                      <a:pt x="466" y="0"/>
                    </a:cubicBezTo>
                    <a:lnTo>
                      <a:pt x="0" y="0"/>
                    </a:lnTo>
                    <a:close/>
                  </a:path>
                </a:pathLst>
              </a:custGeom>
              <a:solidFill>
                <a:srgbClr val="F1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61"/>
              <p:cNvSpPr/>
              <p:nvPr/>
            </p:nvSpPr>
            <p:spPr bwMode="auto">
              <a:xfrm>
                <a:off x="6088063" y="4797425"/>
                <a:ext cx="269875" cy="165100"/>
              </a:xfrm>
              <a:custGeom>
                <a:avLst/>
                <a:gdLst>
                  <a:gd name="T0" fmla="*/ 22 w 132"/>
                  <a:gd name="T1" fmla="*/ 37 h 81"/>
                  <a:gd name="T2" fmla="*/ 27 w 132"/>
                  <a:gd name="T3" fmla="*/ 37 h 81"/>
                  <a:gd name="T4" fmla="*/ 27 w 132"/>
                  <a:gd name="T5" fmla="*/ 37 h 81"/>
                  <a:gd name="T6" fmla="*/ 64 w 132"/>
                  <a:gd name="T7" fmla="*/ 0 h 81"/>
                  <a:gd name="T8" fmla="*/ 100 w 132"/>
                  <a:gd name="T9" fmla="*/ 28 h 81"/>
                  <a:gd name="T10" fmla="*/ 105 w 132"/>
                  <a:gd name="T11" fmla="*/ 27 h 81"/>
                  <a:gd name="T12" fmla="*/ 132 w 132"/>
                  <a:gd name="T13" fmla="*/ 54 h 81"/>
                  <a:gd name="T14" fmla="*/ 105 w 132"/>
                  <a:gd name="T15" fmla="*/ 81 h 81"/>
                  <a:gd name="T16" fmla="*/ 22 w 132"/>
                  <a:gd name="T17" fmla="*/ 81 h 81"/>
                  <a:gd name="T18" fmla="*/ 0 w 132"/>
                  <a:gd name="T19" fmla="*/ 59 h 81"/>
                  <a:gd name="T20" fmla="*/ 22 w 132"/>
                  <a:gd name="T21" fmla="*/ 3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81">
                    <a:moveTo>
                      <a:pt x="22" y="37"/>
                    </a:moveTo>
                    <a:cubicBezTo>
                      <a:pt x="24" y="37"/>
                      <a:pt x="26" y="37"/>
                      <a:pt x="27" y="37"/>
                    </a:cubicBezTo>
                    <a:cubicBezTo>
                      <a:pt x="27" y="37"/>
                      <a:pt x="27" y="37"/>
                      <a:pt x="27" y="37"/>
                    </a:cubicBezTo>
                    <a:cubicBezTo>
                      <a:pt x="27" y="17"/>
                      <a:pt x="44" y="0"/>
                      <a:pt x="64" y="0"/>
                    </a:cubicBezTo>
                    <a:cubicBezTo>
                      <a:pt x="81" y="0"/>
                      <a:pt x="95" y="12"/>
                      <a:pt x="100" y="28"/>
                    </a:cubicBezTo>
                    <a:cubicBezTo>
                      <a:pt x="101" y="28"/>
                      <a:pt x="103" y="27"/>
                      <a:pt x="105" y="27"/>
                    </a:cubicBezTo>
                    <a:cubicBezTo>
                      <a:pt x="120" y="27"/>
                      <a:pt x="132" y="39"/>
                      <a:pt x="132" y="54"/>
                    </a:cubicBezTo>
                    <a:cubicBezTo>
                      <a:pt x="132" y="69"/>
                      <a:pt x="120" y="81"/>
                      <a:pt x="105" y="81"/>
                    </a:cubicBezTo>
                    <a:cubicBezTo>
                      <a:pt x="22" y="81"/>
                      <a:pt x="22" y="81"/>
                      <a:pt x="22" y="81"/>
                    </a:cubicBezTo>
                    <a:cubicBezTo>
                      <a:pt x="10" y="81"/>
                      <a:pt x="0" y="71"/>
                      <a:pt x="0" y="59"/>
                    </a:cubicBezTo>
                    <a:cubicBezTo>
                      <a:pt x="0" y="47"/>
                      <a:pt x="10" y="37"/>
                      <a:pt x="22"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62"/>
              <p:cNvSpPr/>
              <p:nvPr/>
            </p:nvSpPr>
            <p:spPr bwMode="auto">
              <a:xfrm>
                <a:off x="7037388" y="4960938"/>
                <a:ext cx="179388" cy="111125"/>
              </a:xfrm>
              <a:custGeom>
                <a:avLst/>
                <a:gdLst>
                  <a:gd name="T0" fmla="*/ 14 w 88"/>
                  <a:gd name="T1" fmla="*/ 24 h 54"/>
                  <a:gd name="T2" fmla="*/ 17 w 88"/>
                  <a:gd name="T3" fmla="*/ 25 h 54"/>
                  <a:gd name="T4" fmla="*/ 17 w 88"/>
                  <a:gd name="T5" fmla="*/ 25 h 54"/>
                  <a:gd name="T6" fmla="*/ 42 w 88"/>
                  <a:gd name="T7" fmla="*/ 0 h 54"/>
                  <a:gd name="T8" fmla="*/ 66 w 88"/>
                  <a:gd name="T9" fmla="*/ 19 h 54"/>
                  <a:gd name="T10" fmla="*/ 70 w 88"/>
                  <a:gd name="T11" fmla="*/ 18 h 54"/>
                  <a:gd name="T12" fmla="*/ 88 w 88"/>
                  <a:gd name="T13" fmla="*/ 36 h 54"/>
                  <a:gd name="T14" fmla="*/ 70 w 88"/>
                  <a:gd name="T15" fmla="*/ 54 h 54"/>
                  <a:gd name="T16" fmla="*/ 14 w 88"/>
                  <a:gd name="T17" fmla="*/ 54 h 54"/>
                  <a:gd name="T18" fmla="*/ 0 w 88"/>
                  <a:gd name="T19" fmla="*/ 39 h 54"/>
                  <a:gd name="T20" fmla="*/ 14 w 88"/>
                  <a:gd name="T2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4">
                    <a:moveTo>
                      <a:pt x="14" y="24"/>
                    </a:moveTo>
                    <a:cubicBezTo>
                      <a:pt x="15" y="24"/>
                      <a:pt x="16" y="25"/>
                      <a:pt x="17" y="25"/>
                    </a:cubicBezTo>
                    <a:cubicBezTo>
                      <a:pt x="17" y="25"/>
                      <a:pt x="17" y="25"/>
                      <a:pt x="17" y="25"/>
                    </a:cubicBezTo>
                    <a:cubicBezTo>
                      <a:pt x="17" y="11"/>
                      <a:pt x="28" y="0"/>
                      <a:pt x="42" y="0"/>
                    </a:cubicBezTo>
                    <a:cubicBezTo>
                      <a:pt x="53" y="0"/>
                      <a:pt x="63" y="8"/>
                      <a:pt x="66" y="19"/>
                    </a:cubicBezTo>
                    <a:cubicBezTo>
                      <a:pt x="67" y="18"/>
                      <a:pt x="68" y="18"/>
                      <a:pt x="70" y="18"/>
                    </a:cubicBezTo>
                    <a:cubicBezTo>
                      <a:pt x="80" y="18"/>
                      <a:pt x="88" y="26"/>
                      <a:pt x="88" y="36"/>
                    </a:cubicBezTo>
                    <a:cubicBezTo>
                      <a:pt x="88" y="46"/>
                      <a:pt x="80" y="54"/>
                      <a:pt x="70" y="54"/>
                    </a:cubicBezTo>
                    <a:cubicBezTo>
                      <a:pt x="14" y="54"/>
                      <a:pt x="14" y="54"/>
                      <a:pt x="14" y="54"/>
                    </a:cubicBezTo>
                    <a:cubicBezTo>
                      <a:pt x="6" y="54"/>
                      <a:pt x="0" y="47"/>
                      <a:pt x="0" y="39"/>
                    </a:cubicBezTo>
                    <a:cubicBezTo>
                      <a:pt x="0" y="31"/>
                      <a:pt x="6" y="24"/>
                      <a:pt x="1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63"/>
              <p:cNvSpPr/>
              <p:nvPr/>
            </p:nvSpPr>
            <p:spPr bwMode="auto">
              <a:xfrm>
                <a:off x="6678613" y="4473575"/>
                <a:ext cx="585788" cy="346075"/>
              </a:xfrm>
              <a:custGeom>
                <a:avLst/>
                <a:gdLst>
                  <a:gd name="T0" fmla="*/ 45 w 286"/>
                  <a:gd name="T1" fmla="*/ 79 h 169"/>
                  <a:gd name="T2" fmla="*/ 45 w 286"/>
                  <a:gd name="T3" fmla="*/ 79 h 169"/>
                  <a:gd name="T4" fmla="*/ 45 w 286"/>
                  <a:gd name="T5" fmla="*/ 77 h 169"/>
                  <a:gd name="T6" fmla="*/ 122 w 286"/>
                  <a:gd name="T7" fmla="*/ 0 h 169"/>
                  <a:gd name="T8" fmla="*/ 195 w 286"/>
                  <a:gd name="T9" fmla="*/ 55 h 169"/>
                  <a:gd name="T10" fmla="*/ 214 w 286"/>
                  <a:gd name="T11" fmla="*/ 50 h 169"/>
                  <a:gd name="T12" fmla="*/ 259 w 286"/>
                  <a:gd name="T13" fmla="*/ 95 h 169"/>
                  <a:gd name="T14" fmla="*/ 256 w 286"/>
                  <a:gd name="T15" fmla="*/ 111 h 169"/>
                  <a:gd name="T16" fmla="*/ 258 w 286"/>
                  <a:gd name="T17" fmla="*/ 111 h 169"/>
                  <a:gd name="T18" fmla="*/ 286 w 286"/>
                  <a:gd name="T19" fmla="*/ 140 h 169"/>
                  <a:gd name="T20" fmla="*/ 258 w 286"/>
                  <a:gd name="T21" fmla="*/ 169 h 169"/>
                  <a:gd name="T22" fmla="*/ 45 w 286"/>
                  <a:gd name="T23" fmla="*/ 169 h 169"/>
                  <a:gd name="T24" fmla="*/ 0 w 286"/>
                  <a:gd name="T25" fmla="*/ 124 h 169"/>
                  <a:gd name="T26" fmla="*/ 45 w 286"/>
                  <a:gd name="T27" fmla="*/ 7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69">
                    <a:moveTo>
                      <a:pt x="45" y="79"/>
                    </a:moveTo>
                    <a:cubicBezTo>
                      <a:pt x="45" y="79"/>
                      <a:pt x="45" y="79"/>
                      <a:pt x="45" y="79"/>
                    </a:cubicBezTo>
                    <a:cubicBezTo>
                      <a:pt x="45" y="78"/>
                      <a:pt x="45" y="78"/>
                      <a:pt x="45" y="77"/>
                    </a:cubicBezTo>
                    <a:cubicBezTo>
                      <a:pt x="45" y="34"/>
                      <a:pt x="79" y="0"/>
                      <a:pt x="122" y="0"/>
                    </a:cubicBezTo>
                    <a:cubicBezTo>
                      <a:pt x="156" y="0"/>
                      <a:pt x="186" y="23"/>
                      <a:pt x="195" y="55"/>
                    </a:cubicBezTo>
                    <a:cubicBezTo>
                      <a:pt x="201" y="52"/>
                      <a:pt x="207" y="50"/>
                      <a:pt x="214" y="50"/>
                    </a:cubicBezTo>
                    <a:cubicBezTo>
                      <a:pt x="239" y="50"/>
                      <a:pt x="259" y="70"/>
                      <a:pt x="259" y="95"/>
                    </a:cubicBezTo>
                    <a:cubicBezTo>
                      <a:pt x="259" y="101"/>
                      <a:pt x="258" y="106"/>
                      <a:pt x="256" y="111"/>
                    </a:cubicBezTo>
                    <a:cubicBezTo>
                      <a:pt x="257" y="111"/>
                      <a:pt x="257" y="111"/>
                      <a:pt x="258" y="111"/>
                    </a:cubicBezTo>
                    <a:cubicBezTo>
                      <a:pt x="273" y="111"/>
                      <a:pt x="286" y="124"/>
                      <a:pt x="286" y="140"/>
                    </a:cubicBezTo>
                    <a:cubicBezTo>
                      <a:pt x="286" y="156"/>
                      <a:pt x="273" y="169"/>
                      <a:pt x="258" y="169"/>
                    </a:cubicBezTo>
                    <a:cubicBezTo>
                      <a:pt x="45" y="169"/>
                      <a:pt x="45" y="169"/>
                      <a:pt x="45" y="169"/>
                    </a:cubicBezTo>
                    <a:cubicBezTo>
                      <a:pt x="20" y="169"/>
                      <a:pt x="0" y="149"/>
                      <a:pt x="0" y="124"/>
                    </a:cubicBezTo>
                    <a:cubicBezTo>
                      <a:pt x="0" y="99"/>
                      <a:pt x="20" y="79"/>
                      <a:pt x="45" y="79"/>
                    </a:cubicBez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4"/>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close/>
                  </a:path>
                </a:pathLst>
              </a:custGeom>
              <a:solidFill>
                <a:srgbClr val="E1EF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65"/>
              <p:cNvSpPr/>
              <p:nvPr/>
            </p:nvSpPr>
            <p:spPr bwMode="auto">
              <a:xfrm>
                <a:off x="6597650" y="5238750"/>
                <a:ext cx="187325" cy="115887"/>
              </a:xfrm>
              <a:custGeom>
                <a:avLst/>
                <a:gdLst>
                  <a:gd name="T0" fmla="*/ 118 w 118"/>
                  <a:gd name="T1" fmla="*/ 73 h 73"/>
                  <a:gd name="T2" fmla="*/ 0 w 118"/>
                  <a:gd name="T3" fmla="*/ 73 h 73"/>
                  <a:gd name="T4" fmla="*/ 15 w 118"/>
                  <a:gd name="T5" fmla="*/ 0 h 73"/>
                  <a:gd name="T6" fmla="*/ 103 w 118"/>
                  <a:gd name="T7" fmla="*/ 0 h 73"/>
                  <a:gd name="T8" fmla="*/ 118 w 118"/>
                  <a:gd name="T9" fmla="*/ 73 h 73"/>
                </a:gdLst>
                <a:ahLst/>
                <a:cxnLst>
                  <a:cxn ang="0">
                    <a:pos x="T0" y="T1"/>
                  </a:cxn>
                  <a:cxn ang="0">
                    <a:pos x="T2" y="T3"/>
                  </a:cxn>
                  <a:cxn ang="0">
                    <a:pos x="T4" y="T5"/>
                  </a:cxn>
                  <a:cxn ang="0">
                    <a:pos x="T6" y="T7"/>
                  </a:cxn>
                  <a:cxn ang="0">
                    <a:pos x="T8" y="T9"/>
                  </a:cxn>
                </a:cxnLst>
                <a:rect l="0" t="0" r="r" b="b"/>
                <a:pathLst>
                  <a:path w="118" h="73">
                    <a:moveTo>
                      <a:pt x="118" y="73"/>
                    </a:moveTo>
                    <a:lnTo>
                      <a:pt x="0" y="73"/>
                    </a:lnTo>
                    <a:lnTo>
                      <a:pt x="15" y="0"/>
                    </a:lnTo>
                    <a:lnTo>
                      <a:pt x="103" y="0"/>
                    </a:lnTo>
                    <a:lnTo>
                      <a:pt x="118"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Rectangle 266"/>
              <p:cNvSpPr>
                <a:spLocks noChangeArrowheads="1"/>
              </p:cNvSpPr>
              <p:nvPr/>
            </p:nvSpPr>
            <p:spPr bwMode="auto">
              <a:xfrm>
                <a:off x="6621463" y="5238750"/>
                <a:ext cx="163513" cy="115887"/>
              </a:xfrm>
              <a:prstGeom prst="rect">
                <a:avLst/>
              </a:prstGeom>
              <a:solidFill>
                <a:srgbClr val="B6D4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267"/>
              <p:cNvSpPr>
                <a:spLocks noChangeArrowheads="1"/>
              </p:cNvSpPr>
              <p:nvPr/>
            </p:nvSpPr>
            <p:spPr bwMode="auto">
              <a:xfrm>
                <a:off x="6545263" y="5354638"/>
                <a:ext cx="288925" cy="14287"/>
              </a:xfrm>
              <a:prstGeom prst="rect">
                <a:avLst/>
              </a:prstGeom>
              <a:solidFill>
                <a:srgbClr val="F2F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Freeform 268"/>
              <p:cNvSpPr/>
              <p:nvPr/>
            </p:nvSpPr>
            <p:spPr bwMode="auto">
              <a:xfrm>
                <a:off x="6329363" y="4760913"/>
                <a:ext cx="722313" cy="477837"/>
              </a:xfrm>
              <a:custGeom>
                <a:avLst/>
                <a:gdLst>
                  <a:gd name="T0" fmla="*/ 9 w 353"/>
                  <a:gd name="T1" fmla="*/ 0 h 234"/>
                  <a:gd name="T2" fmla="*/ 0 w 353"/>
                  <a:gd name="T3" fmla="*/ 8 h 234"/>
                  <a:gd name="T4" fmla="*/ 0 w 353"/>
                  <a:gd name="T5" fmla="*/ 225 h 234"/>
                  <a:gd name="T6" fmla="*/ 9 w 353"/>
                  <a:gd name="T7" fmla="*/ 234 h 234"/>
                  <a:gd name="T8" fmla="*/ 345 w 353"/>
                  <a:gd name="T9" fmla="*/ 234 h 234"/>
                  <a:gd name="T10" fmla="*/ 353 w 353"/>
                  <a:gd name="T11" fmla="*/ 225 h 234"/>
                  <a:gd name="T12" fmla="*/ 353 w 353"/>
                  <a:gd name="T13" fmla="*/ 8 h 234"/>
                  <a:gd name="T14" fmla="*/ 345 w 353"/>
                  <a:gd name="T15" fmla="*/ 0 h 234"/>
                  <a:gd name="T16" fmla="*/ 9 w 353"/>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34">
                    <a:moveTo>
                      <a:pt x="9" y="0"/>
                    </a:moveTo>
                    <a:cubicBezTo>
                      <a:pt x="4" y="0"/>
                      <a:pt x="0" y="4"/>
                      <a:pt x="0" y="8"/>
                    </a:cubicBezTo>
                    <a:cubicBezTo>
                      <a:pt x="0" y="225"/>
                      <a:pt x="0" y="225"/>
                      <a:pt x="0" y="225"/>
                    </a:cubicBezTo>
                    <a:cubicBezTo>
                      <a:pt x="0" y="230"/>
                      <a:pt x="4" y="234"/>
                      <a:pt x="9" y="234"/>
                    </a:cubicBezTo>
                    <a:cubicBezTo>
                      <a:pt x="345" y="234"/>
                      <a:pt x="345" y="234"/>
                      <a:pt x="345" y="234"/>
                    </a:cubicBezTo>
                    <a:cubicBezTo>
                      <a:pt x="349" y="234"/>
                      <a:pt x="353" y="230"/>
                      <a:pt x="353" y="225"/>
                    </a:cubicBezTo>
                    <a:cubicBezTo>
                      <a:pt x="353" y="8"/>
                      <a:pt x="353" y="8"/>
                      <a:pt x="353" y="8"/>
                    </a:cubicBezTo>
                    <a:cubicBezTo>
                      <a:pt x="353" y="4"/>
                      <a:pt x="349" y="0"/>
                      <a:pt x="345" y="0"/>
                    </a:cubicBezTo>
                    <a:cubicBezTo>
                      <a:pt x="9" y="0"/>
                      <a:pt x="9" y="0"/>
                      <a:pt x="9" y="0"/>
                    </a:cubicBezTo>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Rectangle 269"/>
              <p:cNvSpPr>
                <a:spLocks noChangeArrowheads="1"/>
              </p:cNvSpPr>
              <p:nvPr/>
            </p:nvSpPr>
            <p:spPr bwMode="auto">
              <a:xfrm>
                <a:off x="6365875" y="4795838"/>
                <a:ext cx="649288"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Rectangle 270"/>
              <p:cNvSpPr>
                <a:spLocks noChangeArrowheads="1"/>
              </p:cNvSpPr>
              <p:nvPr/>
            </p:nvSpPr>
            <p:spPr bwMode="auto">
              <a:xfrm>
                <a:off x="6365875" y="4795838"/>
                <a:ext cx="649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271"/>
              <p:cNvSpPr>
                <a:spLocks noChangeArrowheads="1"/>
              </p:cNvSpPr>
              <p:nvPr/>
            </p:nvSpPr>
            <p:spPr bwMode="auto">
              <a:xfrm>
                <a:off x="6392863" y="4819650"/>
                <a:ext cx="179388" cy="5397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272"/>
              <p:cNvSpPr>
                <a:spLocks noChangeArrowheads="1"/>
              </p:cNvSpPr>
              <p:nvPr/>
            </p:nvSpPr>
            <p:spPr bwMode="auto">
              <a:xfrm>
                <a:off x="6600825" y="4819650"/>
                <a:ext cx="392113" cy="53975"/>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273"/>
              <p:cNvSpPr>
                <a:spLocks noChangeArrowheads="1"/>
              </p:cNvSpPr>
              <p:nvPr/>
            </p:nvSpPr>
            <p:spPr bwMode="auto">
              <a:xfrm>
                <a:off x="6388100" y="51228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2" name="Rectangle 274"/>
              <p:cNvSpPr>
                <a:spLocks noChangeArrowheads="1"/>
              </p:cNvSpPr>
              <p:nvPr/>
            </p:nvSpPr>
            <p:spPr bwMode="auto">
              <a:xfrm>
                <a:off x="6388100" y="51228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Rectangle 275"/>
              <p:cNvSpPr>
                <a:spLocks noChangeArrowheads="1"/>
              </p:cNvSpPr>
              <p:nvPr/>
            </p:nvSpPr>
            <p:spPr bwMode="auto">
              <a:xfrm>
                <a:off x="6388100" y="5160963"/>
                <a:ext cx="604838" cy="19050"/>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Rectangle 276"/>
              <p:cNvSpPr>
                <a:spLocks noChangeArrowheads="1"/>
              </p:cNvSpPr>
              <p:nvPr/>
            </p:nvSpPr>
            <p:spPr bwMode="auto">
              <a:xfrm>
                <a:off x="6388100" y="5160963"/>
                <a:ext cx="60483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Rectangle 277"/>
              <p:cNvSpPr>
                <a:spLocks noChangeArrowheads="1"/>
              </p:cNvSpPr>
              <p:nvPr/>
            </p:nvSpPr>
            <p:spPr bwMode="auto">
              <a:xfrm>
                <a:off x="6388100"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 name="Rectangle 278"/>
              <p:cNvSpPr>
                <a:spLocks noChangeArrowheads="1"/>
              </p:cNvSpPr>
              <p:nvPr/>
            </p:nvSpPr>
            <p:spPr bwMode="auto">
              <a:xfrm>
                <a:off x="6388100" y="5000625"/>
                <a:ext cx="1809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 name="Rectangle 279"/>
              <p:cNvSpPr>
                <a:spLocks noChangeArrowheads="1"/>
              </p:cNvSpPr>
              <p:nvPr/>
            </p:nvSpPr>
            <p:spPr bwMode="auto">
              <a:xfrm>
                <a:off x="6600825" y="5000625"/>
                <a:ext cx="180975"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Rectangle 280"/>
              <p:cNvSpPr>
                <a:spLocks noChangeArrowheads="1"/>
              </p:cNvSpPr>
              <p:nvPr/>
            </p:nvSpPr>
            <p:spPr bwMode="auto">
              <a:xfrm>
                <a:off x="6813550" y="5000625"/>
                <a:ext cx="179388" cy="101600"/>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 name="Rectangle 281"/>
              <p:cNvSpPr>
                <a:spLocks noChangeArrowheads="1"/>
              </p:cNvSpPr>
              <p:nvPr/>
            </p:nvSpPr>
            <p:spPr bwMode="auto">
              <a:xfrm>
                <a:off x="6388100" y="4894263"/>
                <a:ext cx="604838" cy="82550"/>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282"/>
              <p:cNvSpPr/>
              <p:nvPr/>
            </p:nvSpPr>
            <p:spPr bwMode="auto">
              <a:xfrm>
                <a:off x="6329363" y="4983163"/>
                <a:ext cx="368300" cy="255587"/>
              </a:xfrm>
              <a:custGeom>
                <a:avLst/>
                <a:gdLst>
                  <a:gd name="T0" fmla="*/ 18 w 180"/>
                  <a:gd name="T1" fmla="*/ 0 h 125"/>
                  <a:gd name="T2" fmla="*/ 0 w 180"/>
                  <a:gd name="T3" fmla="*/ 0 h 125"/>
                  <a:gd name="T4" fmla="*/ 0 w 180"/>
                  <a:gd name="T5" fmla="*/ 116 h 125"/>
                  <a:gd name="T6" fmla="*/ 9 w 180"/>
                  <a:gd name="T7" fmla="*/ 125 h 125"/>
                  <a:gd name="T8" fmla="*/ 180 w 180"/>
                  <a:gd name="T9" fmla="*/ 125 h 125"/>
                  <a:gd name="T10" fmla="*/ 162 w 180"/>
                  <a:gd name="T11" fmla="*/ 107 h 125"/>
                  <a:gd name="T12" fmla="*/ 18 w 180"/>
                  <a:gd name="T13" fmla="*/ 107 h 125"/>
                  <a:gd name="T14" fmla="*/ 18 w 180"/>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5">
                    <a:moveTo>
                      <a:pt x="18" y="0"/>
                    </a:moveTo>
                    <a:cubicBezTo>
                      <a:pt x="0" y="0"/>
                      <a:pt x="0" y="0"/>
                      <a:pt x="0" y="0"/>
                    </a:cubicBezTo>
                    <a:cubicBezTo>
                      <a:pt x="0" y="116"/>
                      <a:pt x="0" y="116"/>
                      <a:pt x="0" y="116"/>
                    </a:cubicBezTo>
                    <a:cubicBezTo>
                      <a:pt x="0" y="121"/>
                      <a:pt x="4" y="125"/>
                      <a:pt x="9" y="125"/>
                    </a:cubicBezTo>
                    <a:cubicBezTo>
                      <a:pt x="180" y="125"/>
                      <a:pt x="180" y="125"/>
                      <a:pt x="180" y="125"/>
                    </a:cubicBezTo>
                    <a:cubicBezTo>
                      <a:pt x="162" y="107"/>
                      <a:pt x="162" y="107"/>
                      <a:pt x="162" y="107"/>
                    </a:cubicBezTo>
                    <a:cubicBezTo>
                      <a:pt x="18" y="107"/>
                      <a:pt x="18" y="107"/>
                      <a:pt x="18" y="107"/>
                    </a:cubicBezTo>
                    <a:cubicBezTo>
                      <a:pt x="18" y="0"/>
                      <a:pt x="18" y="0"/>
                      <a:pt x="18" y="0"/>
                    </a:cubicBezTo>
                  </a:path>
                </a:pathLst>
              </a:custGeom>
              <a:solidFill>
                <a:srgbClr val="223C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83"/>
              <p:cNvSpPr/>
              <p:nvPr/>
            </p:nvSpPr>
            <p:spPr bwMode="auto">
              <a:xfrm>
                <a:off x="6365875" y="4983163"/>
                <a:ext cx="295275" cy="219075"/>
              </a:xfrm>
              <a:custGeom>
                <a:avLst/>
                <a:gdLst>
                  <a:gd name="T0" fmla="*/ 30 w 144"/>
                  <a:gd name="T1" fmla="*/ 0 h 107"/>
                  <a:gd name="T2" fmla="*/ 0 w 144"/>
                  <a:gd name="T3" fmla="*/ 0 h 107"/>
                  <a:gd name="T4" fmla="*/ 0 w 144"/>
                  <a:gd name="T5" fmla="*/ 107 h 107"/>
                  <a:gd name="T6" fmla="*/ 144 w 144"/>
                  <a:gd name="T7" fmla="*/ 107 h 107"/>
                  <a:gd name="T8" fmla="*/ 133 w 144"/>
                  <a:gd name="T9" fmla="*/ 96 h 107"/>
                  <a:gd name="T10" fmla="*/ 11 w 144"/>
                  <a:gd name="T11" fmla="*/ 96 h 107"/>
                  <a:gd name="T12" fmla="*/ 11 w 144"/>
                  <a:gd name="T13" fmla="*/ 87 h 107"/>
                  <a:gd name="T14" fmla="*/ 125 w 144"/>
                  <a:gd name="T15" fmla="*/ 87 h 107"/>
                  <a:gd name="T16" fmla="*/ 114 w 144"/>
                  <a:gd name="T17" fmla="*/ 77 h 107"/>
                  <a:gd name="T18" fmla="*/ 11 w 144"/>
                  <a:gd name="T19" fmla="*/ 77 h 107"/>
                  <a:gd name="T20" fmla="*/ 11 w 144"/>
                  <a:gd name="T21" fmla="*/ 68 h 107"/>
                  <a:gd name="T22" fmla="*/ 106 w 144"/>
                  <a:gd name="T23" fmla="*/ 68 h 107"/>
                  <a:gd name="T24" fmla="*/ 95 w 144"/>
                  <a:gd name="T25" fmla="*/ 58 h 107"/>
                  <a:gd name="T26" fmla="*/ 11 w 144"/>
                  <a:gd name="T27" fmla="*/ 58 h 107"/>
                  <a:gd name="T28" fmla="*/ 11 w 144"/>
                  <a:gd name="T29" fmla="*/ 8 h 107"/>
                  <a:gd name="T30" fmla="*/ 45 w 144"/>
                  <a:gd name="T31" fmla="*/ 8 h 107"/>
                  <a:gd name="T32" fmla="*/ 43 w 144"/>
                  <a:gd name="T33" fmla="*/ 5 h 107"/>
                  <a:gd name="T34" fmla="*/ 42 w 144"/>
                  <a:gd name="T35" fmla="*/ 4 h 107"/>
                  <a:gd name="T36" fmla="*/ 30 w 144"/>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7">
                    <a:moveTo>
                      <a:pt x="30" y="0"/>
                    </a:moveTo>
                    <a:cubicBezTo>
                      <a:pt x="0" y="0"/>
                      <a:pt x="0" y="0"/>
                      <a:pt x="0" y="0"/>
                    </a:cubicBezTo>
                    <a:cubicBezTo>
                      <a:pt x="0" y="107"/>
                      <a:pt x="0" y="107"/>
                      <a:pt x="0" y="107"/>
                    </a:cubicBezTo>
                    <a:cubicBezTo>
                      <a:pt x="144" y="107"/>
                      <a:pt x="144" y="107"/>
                      <a:pt x="144" y="107"/>
                    </a:cubicBezTo>
                    <a:cubicBezTo>
                      <a:pt x="133" y="96"/>
                      <a:pt x="133" y="96"/>
                      <a:pt x="133" y="96"/>
                    </a:cubicBezTo>
                    <a:cubicBezTo>
                      <a:pt x="11" y="96"/>
                      <a:pt x="11" y="96"/>
                      <a:pt x="11" y="96"/>
                    </a:cubicBezTo>
                    <a:cubicBezTo>
                      <a:pt x="11" y="87"/>
                      <a:pt x="11" y="87"/>
                      <a:pt x="11" y="87"/>
                    </a:cubicBezTo>
                    <a:cubicBezTo>
                      <a:pt x="125" y="87"/>
                      <a:pt x="125" y="87"/>
                      <a:pt x="125" y="87"/>
                    </a:cubicBezTo>
                    <a:cubicBezTo>
                      <a:pt x="114" y="77"/>
                      <a:pt x="114" y="77"/>
                      <a:pt x="114" y="77"/>
                    </a:cubicBezTo>
                    <a:cubicBezTo>
                      <a:pt x="11" y="77"/>
                      <a:pt x="11" y="77"/>
                      <a:pt x="11" y="77"/>
                    </a:cubicBezTo>
                    <a:cubicBezTo>
                      <a:pt x="11" y="68"/>
                      <a:pt x="11" y="68"/>
                      <a:pt x="11" y="68"/>
                    </a:cubicBezTo>
                    <a:cubicBezTo>
                      <a:pt x="106" y="68"/>
                      <a:pt x="106" y="68"/>
                      <a:pt x="106" y="68"/>
                    </a:cubicBezTo>
                    <a:cubicBezTo>
                      <a:pt x="95" y="58"/>
                      <a:pt x="95" y="58"/>
                      <a:pt x="95" y="58"/>
                    </a:cubicBezTo>
                    <a:cubicBezTo>
                      <a:pt x="11" y="58"/>
                      <a:pt x="11" y="58"/>
                      <a:pt x="11" y="58"/>
                    </a:cubicBezTo>
                    <a:cubicBezTo>
                      <a:pt x="11" y="8"/>
                      <a:pt x="11" y="8"/>
                      <a:pt x="11" y="8"/>
                    </a:cubicBezTo>
                    <a:cubicBezTo>
                      <a:pt x="45" y="8"/>
                      <a:pt x="45" y="8"/>
                      <a:pt x="45" y="8"/>
                    </a:cubicBezTo>
                    <a:cubicBezTo>
                      <a:pt x="43" y="5"/>
                      <a:pt x="43" y="5"/>
                      <a:pt x="43" y="5"/>
                    </a:cubicBezTo>
                    <a:cubicBezTo>
                      <a:pt x="42" y="4"/>
                      <a:pt x="42" y="4"/>
                      <a:pt x="42" y="4"/>
                    </a:cubicBezTo>
                    <a:cubicBezTo>
                      <a:pt x="39" y="1"/>
                      <a:pt x="35" y="0"/>
                      <a:pt x="30" y="0"/>
                    </a:cubicBezTo>
                  </a:path>
                </a:pathLst>
              </a:custGeom>
              <a:solidFill>
                <a:srgbClr val="CE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84"/>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85"/>
              <p:cNvSpPr/>
              <p:nvPr/>
            </p:nvSpPr>
            <p:spPr bwMode="auto">
              <a:xfrm>
                <a:off x="6388100" y="5122863"/>
                <a:ext cx="211138" cy="19050"/>
              </a:xfrm>
              <a:custGeom>
                <a:avLst/>
                <a:gdLst>
                  <a:gd name="T0" fmla="*/ 123 w 133"/>
                  <a:gd name="T1" fmla="*/ 0 h 12"/>
                  <a:gd name="T2" fmla="*/ 0 w 133"/>
                  <a:gd name="T3" fmla="*/ 0 h 12"/>
                  <a:gd name="T4" fmla="*/ 0 w 133"/>
                  <a:gd name="T5" fmla="*/ 12 h 12"/>
                  <a:gd name="T6" fmla="*/ 133 w 133"/>
                  <a:gd name="T7" fmla="*/ 12 h 12"/>
                  <a:gd name="T8" fmla="*/ 123 w 133"/>
                  <a:gd name="T9" fmla="*/ 0 h 12"/>
                </a:gdLst>
                <a:ahLst/>
                <a:cxnLst>
                  <a:cxn ang="0">
                    <a:pos x="T0" y="T1"/>
                  </a:cxn>
                  <a:cxn ang="0">
                    <a:pos x="T2" y="T3"/>
                  </a:cxn>
                  <a:cxn ang="0">
                    <a:pos x="T4" y="T5"/>
                  </a:cxn>
                  <a:cxn ang="0">
                    <a:pos x="T6" y="T7"/>
                  </a:cxn>
                  <a:cxn ang="0">
                    <a:pos x="T8" y="T9"/>
                  </a:cxn>
                </a:cxnLst>
                <a:rect l="0" t="0" r="r" b="b"/>
                <a:pathLst>
                  <a:path w="133" h="12">
                    <a:moveTo>
                      <a:pt x="123" y="0"/>
                    </a:moveTo>
                    <a:lnTo>
                      <a:pt x="0" y="0"/>
                    </a:lnTo>
                    <a:lnTo>
                      <a:pt x="0" y="12"/>
                    </a:lnTo>
                    <a:lnTo>
                      <a:pt x="133" y="12"/>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86"/>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close/>
                  </a:path>
                </a:pathLst>
              </a:custGeom>
              <a:solidFill>
                <a:srgbClr val="B6D4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87"/>
              <p:cNvSpPr/>
              <p:nvPr/>
            </p:nvSpPr>
            <p:spPr bwMode="auto">
              <a:xfrm>
                <a:off x="6388100" y="5160963"/>
                <a:ext cx="250825" cy="19050"/>
              </a:xfrm>
              <a:custGeom>
                <a:avLst/>
                <a:gdLst>
                  <a:gd name="T0" fmla="*/ 147 w 158"/>
                  <a:gd name="T1" fmla="*/ 0 h 12"/>
                  <a:gd name="T2" fmla="*/ 0 w 158"/>
                  <a:gd name="T3" fmla="*/ 0 h 12"/>
                  <a:gd name="T4" fmla="*/ 0 w 158"/>
                  <a:gd name="T5" fmla="*/ 12 h 12"/>
                  <a:gd name="T6" fmla="*/ 158 w 158"/>
                  <a:gd name="T7" fmla="*/ 12 h 12"/>
                  <a:gd name="T8" fmla="*/ 147 w 158"/>
                  <a:gd name="T9" fmla="*/ 0 h 12"/>
                </a:gdLst>
                <a:ahLst/>
                <a:cxnLst>
                  <a:cxn ang="0">
                    <a:pos x="T0" y="T1"/>
                  </a:cxn>
                  <a:cxn ang="0">
                    <a:pos x="T2" y="T3"/>
                  </a:cxn>
                  <a:cxn ang="0">
                    <a:pos x="T4" y="T5"/>
                  </a:cxn>
                  <a:cxn ang="0">
                    <a:pos x="T6" y="T7"/>
                  </a:cxn>
                  <a:cxn ang="0">
                    <a:pos x="T8" y="T9"/>
                  </a:cxn>
                </a:cxnLst>
                <a:rect l="0" t="0" r="r" b="b"/>
                <a:pathLst>
                  <a:path w="158" h="12">
                    <a:moveTo>
                      <a:pt x="147" y="0"/>
                    </a:moveTo>
                    <a:lnTo>
                      <a:pt x="0" y="0"/>
                    </a:lnTo>
                    <a:lnTo>
                      <a:pt x="0" y="12"/>
                    </a:lnTo>
                    <a:lnTo>
                      <a:pt x="158" y="12"/>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88"/>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close/>
                  </a:path>
                </a:pathLst>
              </a:custGeom>
              <a:solidFill>
                <a:srgbClr val="1BBF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89"/>
              <p:cNvSpPr/>
              <p:nvPr/>
            </p:nvSpPr>
            <p:spPr bwMode="auto">
              <a:xfrm>
                <a:off x="6388100" y="5000625"/>
                <a:ext cx="173038" cy="101600"/>
              </a:xfrm>
              <a:custGeom>
                <a:avLst/>
                <a:gdLst>
                  <a:gd name="T0" fmla="*/ 44 w 109"/>
                  <a:gd name="T1" fmla="*/ 0 h 64"/>
                  <a:gd name="T2" fmla="*/ 0 w 109"/>
                  <a:gd name="T3" fmla="*/ 0 h 64"/>
                  <a:gd name="T4" fmla="*/ 0 w 109"/>
                  <a:gd name="T5" fmla="*/ 64 h 64"/>
                  <a:gd name="T6" fmla="*/ 109 w 109"/>
                  <a:gd name="T7" fmla="*/ 64 h 64"/>
                  <a:gd name="T8" fmla="*/ 44 w 109"/>
                  <a:gd name="T9" fmla="*/ 0 h 64"/>
                </a:gdLst>
                <a:ahLst/>
                <a:cxnLst>
                  <a:cxn ang="0">
                    <a:pos x="T0" y="T1"/>
                  </a:cxn>
                  <a:cxn ang="0">
                    <a:pos x="T2" y="T3"/>
                  </a:cxn>
                  <a:cxn ang="0">
                    <a:pos x="T4" y="T5"/>
                  </a:cxn>
                  <a:cxn ang="0">
                    <a:pos x="T6" y="T7"/>
                  </a:cxn>
                  <a:cxn ang="0">
                    <a:pos x="T8" y="T9"/>
                  </a:cxn>
                </a:cxnLst>
                <a:rect l="0" t="0" r="r" b="b"/>
                <a:pathLst>
                  <a:path w="109" h="64">
                    <a:moveTo>
                      <a:pt x="44" y="0"/>
                    </a:moveTo>
                    <a:lnTo>
                      <a:pt x="0" y="0"/>
                    </a:lnTo>
                    <a:lnTo>
                      <a:pt x="0" y="64"/>
                    </a:lnTo>
                    <a:lnTo>
                      <a:pt x="109" y="64"/>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90"/>
              <p:cNvSpPr/>
              <p:nvPr/>
            </p:nvSpPr>
            <p:spPr bwMode="auto">
              <a:xfrm>
                <a:off x="6249988" y="4989513"/>
                <a:ext cx="203200" cy="379412"/>
              </a:xfrm>
              <a:custGeom>
                <a:avLst/>
                <a:gdLst>
                  <a:gd name="T0" fmla="*/ 13 w 100"/>
                  <a:gd name="T1" fmla="*/ 185 h 185"/>
                  <a:gd name="T2" fmla="*/ 0 w 100"/>
                  <a:gd name="T3" fmla="*/ 172 h 185"/>
                  <a:gd name="T4" fmla="*/ 0 w 100"/>
                  <a:gd name="T5" fmla="*/ 13 h 185"/>
                  <a:gd name="T6" fmla="*/ 13 w 100"/>
                  <a:gd name="T7" fmla="*/ 0 h 185"/>
                  <a:gd name="T8" fmla="*/ 87 w 100"/>
                  <a:gd name="T9" fmla="*/ 0 h 185"/>
                  <a:gd name="T10" fmla="*/ 100 w 100"/>
                  <a:gd name="T11" fmla="*/ 13 h 185"/>
                  <a:gd name="T12" fmla="*/ 100 w 100"/>
                  <a:gd name="T13" fmla="*/ 172 h 185"/>
                  <a:gd name="T14" fmla="*/ 87 w 100"/>
                  <a:gd name="T15" fmla="*/ 185 h 185"/>
                  <a:gd name="T16" fmla="*/ 13 w 100"/>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5">
                    <a:moveTo>
                      <a:pt x="13" y="185"/>
                    </a:moveTo>
                    <a:cubicBezTo>
                      <a:pt x="6" y="185"/>
                      <a:pt x="0" y="180"/>
                      <a:pt x="0" y="172"/>
                    </a:cubicBezTo>
                    <a:cubicBezTo>
                      <a:pt x="0" y="13"/>
                      <a:pt x="0" y="13"/>
                      <a:pt x="0" y="13"/>
                    </a:cubicBezTo>
                    <a:cubicBezTo>
                      <a:pt x="0" y="6"/>
                      <a:pt x="6" y="0"/>
                      <a:pt x="13" y="0"/>
                    </a:cubicBezTo>
                    <a:cubicBezTo>
                      <a:pt x="87" y="0"/>
                      <a:pt x="87" y="0"/>
                      <a:pt x="87" y="0"/>
                    </a:cubicBezTo>
                    <a:cubicBezTo>
                      <a:pt x="95" y="0"/>
                      <a:pt x="100" y="6"/>
                      <a:pt x="100" y="13"/>
                    </a:cubicBezTo>
                    <a:cubicBezTo>
                      <a:pt x="100" y="172"/>
                      <a:pt x="100" y="172"/>
                      <a:pt x="100" y="172"/>
                    </a:cubicBezTo>
                    <a:cubicBezTo>
                      <a:pt x="100" y="180"/>
                      <a:pt x="95" y="185"/>
                      <a:pt x="87" y="185"/>
                    </a:cubicBezTo>
                    <a:lnTo>
                      <a:pt x="13" y="185"/>
                    </a:lnTo>
                    <a:close/>
                  </a:path>
                </a:pathLst>
              </a:custGeom>
              <a:solidFill>
                <a:srgbClr val="2A44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91"/>
              <p:cNvSpPr/>
              <p:nvPr/>
            </p:nvSpPr>
            <p:spPr bwMode="auto">
              <a:xfrm>
                <a:off x="6329363" y="5334000"/>
                <a:ext cx="44450" cy="14287"/>
              </a:xfrm>
              <a:custGeom>
                <a:avLst/>
                <a:gdLst>
                  <a:gd name="T0" fmla="*/ 22 w 22"/>
                  <a:gd name="T1" fmla="*/ 4 h 7"/>
                  <a:gd name="T2" fmla="*/ 19 w 22"/>
                  <a:gd name="T3" fmla="*/ 7 h 7"/>
                  <a:gd name="T4" fmla="*/ 3 w 22"/>
                  <a:gd name="T5" fmla="*/ 7 h 7"/>
                  <a:gd name="T6" fmla="*/ 0 w 22"/>
                  <a:gd name="T7" fmla="*/ 4 h 7"/>
                  <a:gd name="T8" fmla="*/ 0 w 22"/>
                  <a:gd name="T9" fmla="*/ 3 h 7"/>
                  <a:gd name="T10" fmla="*/ 3 w 22"/>
                  <a:gd name="T11" fmla="*/ 0 h 7"/>
                  <a:gd name="T12" fmla="*/ 19 w 22"/>
                  <a:gd name="T13" fmla="*/ 0 h 7"/>
                  <a:gd name="T14" fmla="*/ 22 w 22"/>
                  <a:gd name="T15" fmla="*/ 3 h 7"/>
                  <a:gd name="T16" fmla="*/ 22 w 2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22" y="4"/>
                    </a:moveTo>
                    <a:cubicBezTo>
                      <a:pt x="22" y="6"/>
                      <a:pt x="21" y="7"/>
                      <a:pt x="19" y="7"/>
                    </a:cubicBezTo>
                    <a:cubicBezTo>
                      <a:pt x="3" y="7"/>
                      <a:pt x="3" y="7"/>
                      <a:pt x="3" y="7"/>
                    </a:cubicBezTo>
                    <a:cubicBezTo>
                      <a:pt x="1" y="7"/>
                      <a:pt x="0" y="6"/>
                      <a:pt x="0" y="4"/>
                    </a:cubicBezTo>
                    <a:cubicBezTo>
                      <a:pt x="0" y="3"/>
                      <a:pt x="0" y="3"/>
                      <a:pt x="0" y="3"/>
                    </a:cubicBezTo>
                    <a:cubicBezTo>
                      <a:pt x="0" y="1"/>
                      <a:pt x="1" y="0"/>
                      <a:pt x="3" y="0"/>
                    </a:cubicBezTo>
                    <a:cubicBezTo>
                      <a:pt x="19" y="0"/>
                      <a:pt x="19" y="0"/>
                      <a:pt x="19" y="0"/>
                    </a:cubicBezTo>
                    <a:cubicBezTo>
                      <a:pt x="21" y="0"/>
                      <a:pt x="22" y="1"/>
                      <a:pt x="22" y="3"/>
                    </a:cubicBezTo>
                    <a:lnTo>
                      <a:pt x="22" y="4"/>
                    </a:lnTo>
                    <a:close/>
                  </a:path>
                </a:pathLst>
              </a:cu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292"/>
              <p:cNvSpPr>
                <a:spLocks noChangeArrowheads="1"/>
              </p:cNvSpPr>
              <p:nvPr/>
            </p:nvSpPr>
            <p:spPr bwMode="auto">
              <a:xfrm>
                <a:off x="6343650" y="5011738"/>
                <a:ext cx="15875" cy="14287"/>
              </a:xfrm>
              <a:prstGeom prst="ellipse">
                <a:avLst/>
              </a:prstGeom>
              <a:solidFill>
                <a:srgbClr val="2036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Oval 293"/>
              <p:cNvSpPr>
                <a:spLocks noChangeArrowheads="1"/>
              </p:cNvSpPr>
              <p:nvPr/>
            </p:nvSpPr>
            <p:spPr bwMode="auto">
              <a:xfrm>
                <a:off x="6346825" y="5016500"/>
                <a:ext cx="9525" cy="6350"/>
              </a:xfrm>
              <a:prstGeom prst="ellipse">
                <a:avLst/>
              </a:prstGeom>
              <a:solidFill>
                <a:srgbClr val="5066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Rectangle 294"/>
              <p:cNvSpPr>
                <a:spLocks noChangeArrowheads="1"/>
              </p:cNvSpPr>
              <p:nvPr/>
            </p:nvSpPr>
            <p:spPr bwMode="auto">
              <a:xfrm>
                <a:off x="6264275" y="5046663"/>
                <a:ext cx="174625" cy="265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Rectangle 295"/>
              <p:cNvSpPr>
                <a:spLocks noChangeArrowheads="1"/>
              </p:cNvSpPr>
              <p:nvPr/>
            </p:nvSpPr>
            <p:spPr bwMode="auto">
              <a:xfrm>
                <a:off x="6278563" y="5060950"/>
                <a:ext cx="146050" cy="22225"/>
              </a:xfrm>
              <a:prstGeom prst="rect">
                <a:avLst/>
              </a:prstGeom>
              <a:solidFill>
                <a:srgbClr val="FF6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Rectangle 296"/>
              <p:cNvSpPr>
                <a:spLocks noChangeArrowheads="1"/>
              </p:cNvSpPr>
              <p:nvPr/>
            </p:nvSpPr>
            <p:spPr bwMode="auto">
              <a:xfrm>
                <a:off x="6278563" y="5273675"/>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Rectangle 297"/>
              <p:cNvSpPr>
                <a:spLocks noChangeArrowheads="1"/>
              </p:cNvSpPr>
              <p:nvPr/>
            </p:nvSpPr>
            <p:spPr bwMode="auto">
              <a:xfrm>
                <a:off x="6278563" y="5291138"/>
                <a:ext cx="146050" cy="7937"/>
              </a:xfrm>
              <a:prstGeom prst="rect">
                <a:avLst/>
              </a:prstGeom>
              <a:solidFill>
                <a:srgbClr val="E1EF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6" name="Rectangle 298"/>
              <p:cNvSpPr>
                <a:spLocks noChangeArrowheads="1"/>
              </p:cNvSpPr>
              <p:nvPr/>
            </p:nvSpPr>
            <p:spPr bwMode="auto">
              <a:xfrm>
                <a:off x="6278563" y="5149850"/>
                <a:ext cx="146050" cy="115887"/>
              </a:xfrm>
              <a:prstGeom prst="rect">
                <a:avLst/>
              </a:prstGeom>
              <a:solidFill>
                <a:srgbClr val="21D8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7" name="Rectangle 299"/>
              <p:cNvSpPr>
                <a:spLocks noChangeArrowheads="1"/>
              </p:cNvSpPr>
              <p:nvPr/>
            </p:nvSpPr>
            <p:spPr bwMode="auto">
              <a:xfrm>
                <a:off x="6278563" y="5092700"/>
                <a:ext cx="146050" cy="46037"/>
              </a:xfrm>
              <a:prstGeom prst="rect">
                <a:avLst/>
              </a:prstGeom>
              <a:solidFill>
                <a:srgbClr val="B8D1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242" name="文本框 241"/>
          <p:cNvSpPr txBox="1"/>
          <p:nvPr/>
        </p:nvSpPr>
        <p:spPr>
          <a:xfrm>
            <a:off x="5080338" y="424036"/>
            <a:ext cx="2031325" cy="646331"/>
          </a:xfrm>
          <a:prstGeom prst="rect">
            <a:avLst/>
          </a:prstGeom>
          <a:noFill/>
        </p:spPr>
        <p:txBody>
          <a:bodyPr wrap="none" rtlCol="0">
            <a:spAutoFit/>
          </a:bodyPr>
          <a:lstStyle/>
          <a:p>
            <a:pPr algn="ctr"/>
            <a:r>
              <a:rPr lang="zh-CN" altLang="en-US" sz="3600" dirty="0">
                <a:solidFill>
                  <a:schemeClr val="bg1"/>
                </a:solidFill>
                <a:latin typeface="张海山锐谐体" panose="02000000000000000000" pitchFamily="2" charset="-122"/>
                <a:ea typeface="张海山锐谐体" panose="02000000000000000000" pitchFamily="2" charset="-122"/>
              </a:rPr>
              <a:t>作品详情</a:t>
            </a:r>
          </a:p>
        </p:txBody>
      </p:sp>
      <p:sp>
        <p:nvSpPr>
          <p:cNvPr id="243" name="矩形 242"/>
          <p:cNvSpPr/>
          <p:nvPr/>
        </p:nvSpPr>
        <p:spPr>
          <a:xfrm>
            <a:off x="3901472" y="875195"/>
            <a:ext cx="438331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The individual part of the work details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93024" y="2068783"/>
            <a:ext cx="5041098" cy="3394880"/>
            <a:chOff x="1056000" y="1839122"/>
            <a:chExt cx="5041098" cy="3394880"/>
          </a:xfrm>
        </p:grpSpPr>
        <p:graphicFrame>
          <p:nvGraphicFramePr>
            <p:cNvPr id="6" name="图表 5"/>
            <p:cNvGraphicFramePr/>
            <p:nvPr/>
          </p:nvGraphicFramePr>
          <p:xfrm>
            <a:off x="1056000" y="1839122"/>
            <a:ext cx="5041098" cy="3360732"/>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组合 40"/>
            <p:cNvGrpSpPr/>
            <p:nvPr/>
          </p:nvGrpSpPr>
          <p:grpSpPr>
            <a:xfrm>
              <a:off x="1496964" y="2009583"/>
              <a:ext cx="4327287" cy="3224419"/>
              <a:chOff x="1502027" y="1800094"/>
              <a:chExt cx="4327287" cy="3224419"/>
            </a:xfrm>
          </p:grpSpPr>
          <p:sp>
            <p:nvSpPr>
              <p:cNvPr id="11" name="任意多边形 10"/>
              <p:cNvSpPr/>
              <p:nvPr/>
            </p:nvSpPr>
            <p:spPr>
              <a:xfrm>
                <a:off x="3909496" y="4374000"/>
                <a:ext cx="1552903" cy="619077"/>
              </a:xfrm>
              <a:custGeom>
                <a:avLst/>
                <a:gdLst>
                  <a:gd name="connsiteX0" fmla="*/ 0 w 1781504"/>
                  <a:gd name="connsiteY0" fmla="*/ 0 h 599090"/>
                  <a:gd name="connsiteX1" fmla="*/ 315311 w 1781504"/>
                  <a:gd name="connsiteY1" fmla="*/ 583325 h 599090"/>
                  <a:gd name="connsiteX2" fmla="*/ 1781504 w 1781504"/>
                  <a:gd name="connsiteY2" fmla="*/ 599090 h 599090"/>
                  <a:gd name="connsiteX3" fmla="*/ 1781504 w 1781504"/>
                  <a:gd name="connsiteY3" fmla="*/ 599090 h 599090"/>
                </a:gdLst>
                <a:ahLst/>
                <a:cxnLst>
                  <a:cxn ang="0">
                    <a:pos x="connsiteX0" y="connsiteY0"/>
                  </a:cxn>
                  <a:cxn ang="0">
                    <a:pos x="connsiteX1" y="connsiteY1"/>
                  </a:cxn>
                  <a:cxn ang="0">
                    <a:pos x="connsiteX2" y="connsiteY2"/>
                  </a:cxn>
                  <a:cxn ang="0">
                    <a:pos x="connsiteX3" y="connsiteY3"/>
                  </a:cxn>
                </a:cxnLst>
                <a:rect l="l" t="t" r="r" b="b"/>
                <a:pathLst>
                  <a:path w="1781504" h="599090">
                    <a:moveTo>
                      <a:pt x="0" y="0"/>
                    </a:moveTo>
                    <a:lnTo>
                      <a:pt x="315311" y="583325"/>
                    </a:lnTo>
                    <a:lnTo>
                      <a:pt x="1781504" y="599090"/>
                    </a:lnTo>
                    <a:lnTo>
                      <a:pt x="1781504" y="599090"/>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431000" y="4014000"/>
                <a:ext cx="1260000"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31000" y="3249000"/>
                <a:ext cx="1260000"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4138096" y="2062459"/>
                <a:ext cx="1324303" cy="536028"/>
              </a:xfrm>
              <a:custGeom>
                <a:avLst/>
                <a:gdLst>
                  <a:gd name="connsiteX0" fmla="*/ 0 w 1324303"/>
                  <a:gd name="connsiteY0" fmla="*/ 536028 h 536028"/>
                  <a:gd name="connsiteX1" fmla="*/ 378372 w 1324303"/>
                  <a:gd name="connsiteY1" fmla="*/ 0 h 536028"/>
                  <a:gd name="connsiteX2" fmla="*/ 1324303 w 1324303"/>
                  <a:gd name="connsiteY2" fmla="*/ 15766 h 536028"/>
                </a:gdLst>
                <a:ahLst/>
                <a:cxnLst>
                  <a:cxn ang="0">
                    <a:pos x="connsiteX0" y="connsiteY0"/>
                  </a:cxn>
                  <a:cxn ang="0">
                    <a:pos x="connsiteX1" y="connsiteY1"/>
                  </a:cxn>
                  <a:cxn ang="0">
                    <a:pos x="connsiteX2" y="connsiteY2"/>
                  </a:cxn>
                </a:cxnLst>
                <a:rect l="l" t="t" r="r" b="b"/>
                <a:pathLst>
                  <a:path w="1324303" h="536028">
                    <a:moveTo>
                      <a:pt x="0" y="536028"/>
                    </a:moveTo>
                    <a:lnTo>
                      <a:pt x="378372" y="0"/>
                    </a:lnTo>
                    <a:lnTo>
                      <a:pt x="1324303" y="15766"/>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1821000" y="2109756"/>
                <a:ext cx="1340069" cy="567559"/>
              </a:xfrm>
              <a:custGeom>
                <a:avLst/>
                <a:gdLst>
                  <a:gd name="connsiteX0" fmla="*/ 1340069 w 1340069"/>
                  <a:gd name="connsiteY0" fmla="*/ 567559 h 567559"/>
                  <a:gd name="connsiteX1" fmla="*/ 1040524 w 1340069"/>
                  <a:gd name="connsiteY1" fmla="*/ 0 h 567559"/>
                  <a:gd name="connsiteX2" fmla="*/ 0 w 1340069"/>
                  <a:gd name="connsiteY2" fmla="*/ 0 h 567559"/>
                </a:gdLst>
                <a:ahLst/>
                <a:cxnLst>
                  <a:cxn ang="0">
                    <a:pos x="connsiteX0" y="connsiteY0"/>
                  </a:cxn>
                  <a:cxn ang="0">
                    <a:pos x="connsiteX1" y="connsiteY1"/>
                  </a:cxn>
                  <a:cxn ang="0">
                    <a:pos x="connsiteX2" y="connsiteY2"/>
                  </a:cxn>
                </a:cxnLst>
                <a:rect l="l" t="t" r="r" b="b"/>
                <a:pathLst>
                  <a:path w="1340069" h="567559">
                    <a:moveTo>
                      <a:pt x="1340069" y="567559"/>
                    </a:moveTo>
                    <a:lnTo>
                      <a:pt x="1040524" y="0"/>
                    </a:lnTo>
                    <a:lnTo>
                      <a:pt x="0" y="0"/>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1594924" y="3799490"/>
                <a:ext cx="1308538" cy="725213"/>
              </a:xfrm>
              <a:custGeom>
                <a:avLst/>
                <a:gdLst>
                  <a:gd name="connsiteX0" fmla="*/ 1308538 w 1308538"/>
                  <a:gd name="connsiteY0" fmla="*/ 0 h 725213"/>
                  <a:gd name="connsiteX1" fmla="*/ 1040524 w 1308538"/>
                  <a:gd name="connsiteY1" fmla="*/ 725213 h 725213"/>
                  <a:gd name="connsiteX2" fmla="*/ 0 w 1308538"/>
                  <a:gd name="connsiteY2" fmla="*/ 725213 h 725213"/>
                </a:gdLst>
                <a:ahLst/>
                <a:cxnLst>
                  <a:cxn ang="0">
                    <a:pos x="connsiteX0" y="connsiteY0"/>
                  </a:cxn>
                  <a:cxn ang="0">
                    <a:pos x="connsiteX1" y="connsiteY1"/>
                  </a:cxn>
                  <a:cxn ang="0">
                    <a:pos x="connsiteX2" y="connsiteY2"/>
                  </a:cxn>
                </a:cxnLst>
                <a:rect l="l" t="t" r="r" b="b"/>
                <a:pathLst>
                  <a:path w="1308538" h="725213">
                    <a:moveTo>
                      <a:pt x="1308538" y="0"/>
                    </a:moveTo>
                    <a:lnTo>
                      <a:pt x="1040524" y="725213"/>
                    </a:lnTo>
                    <a:lnTo>
                      <a:pt x="0" y="725213"/>
                    </a:lnTo>
                  </a:path>
                </a:pathLst>
              </a:custGeom>
              <a:noFill/>
              <a:ln>
                <a:solidFill>
                  <a:schemeClr val="bg1"/>
                </a:solidFill>
                <a:head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502027" y="4257181"/>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市场营销学</a:t>
                </a:r>
              </a:p>
            </p:txBody>
          </p:sp>
          <p:sp>
            <p:nvSpPr>
              <p:cNvPr id="22" name="文本框 21"/>
              <p:cNvSpPr txBox="1"/>
              <p:nvPr/>
            </p:nvSpPr>
            <p:spPr>
              <a:xfrm>
                <a:off x="1724212" y="1848221"/>
                <a:ext cx="723275"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经济学</a:t>
                </a:r>
              </a:p>
            </p:txBody>
          </p:sp>
          <p:sp>
            <p:nvSpPr>
              <p:cNvPr id="23" name="文本框 22"/>
              <p:cNvSpPr txBox="1"/>
              <p:nvPr/>
            </p:nvSpPr>
            <p:spPr>
              <a:xfrm>
                <a:off x="4507469" y="1800094"/>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平面设计学</a:t>
                </a:r>
              </a:p>
            </p:txBody>
          </p:sp>
          <p:sp>
            <p:nvSpPr>
              <p:cNvPr id="24" name="文本框 23"/>
              <p:cNvSpPr txBox="1"/>
              <p:nvPr/>
            </p:nvSpPr>
            <p:spPr>
              <a:xfrm>
                <a:off x="4746966" y="2978293"/>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人力资源学</a:t>
                </a:r>
              </a:p>
            </p:txBody>
          </p:sp>
          <p:sp>
            <p:nvSpPr>
              <p:cNvPr id="25" name="文本框 24"/>
              <p:cNvSpPr txBox="1"/>
              <p:nvPr/>
            </p:nvSpPr>
            <p:spPr>
              <a:xfrm>
                <a:off x="4744888" y="3748199"/>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企业管理学</a:t>
                </a:r>
              </a:p>
            </p:txBody>
          </p:sp>
          <p:sp>
            <p:nvSpPr>
              <p:cNvPr id="26" name="文本框 25"/>
              <p:cNvSpPr txBox="1"/>
              <p:nvPr/>
            </p:nvSpPr>
            <p:spPr>
              <a:xfrm>
                <a:off x="4519826" y="4716736"/>
                <a:ext cx="1082348"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人际沟通学</a:t>
                </a:r>
              </a:p>
            </p:txBody>
          </p:sp>
        </p:grpSp>
      </p:grpSp>
      <p:grpSp>
        <p:nvGrpSpPr>
          <p:cNvPr id="42" name="组合 41"/>
          <p:cNvGrpSpPr/>
          <p:nvPr/>
        </p:nvGrpSpPr>
        <p:grpSpPr>
          <a:xfrm>
            <a:off x="6032108" y="1947555"/>
            <a:ext cx="5034031" cy="3555330"/>
            <a:chOff x="6204867" y="1747339"/>
            <a:chExt cx="5034031" cy="3555330"/>
          </a:xfrm>
        </p:grpSpPr>
        <p:sp>
          <p:nvSpPr>
            <p:cNvPr id="36" name="文本框 35"/>
            <p:cNvSpPr txBox="1"/>
            <p:nvPr/>
          </p:nvSpPr>
          <p:spPr>
            <a:xfrm>
              <a:off x="9921000" y="2154095"/>
              <a:ext cx="1317898" cy="523220"/>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Microsoft</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PowerPoint</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204867" y="1747339"/>
              <a:ext cx="4850236" cy="3555330"/>
              <a:chOff x="6184530" y="1624715"/>
              <a:chExt cx="4850236" cy="3555330"/>
            </a:xfrm>
          </p:grpSpPr>
          <p:graphicFrame>
            <p:nvGraphicFramePr>
              <p:cNvPr id="7" name="图表 6"/>
              <p:cNvGraphicFramePr/>
              <p:nvPr/>
            </p:nvGraphicFramePr>
            <p:xfrm>
              <a:off x="6184530" y="1798794"/>
              <a:ext cx="4850236" cy="3381251"/>
            </p:xfrm>
            <a:graphic>
              <a:graphicData uri="http://schemas.openxmlformats.org/drawingml/2006/chart">
                <c:chart xmlns:c="http://schemas.openxmlformats.org/drawingml/2006/chart" xmlns:r="http://schemas.openxmlformats.org/officeDocument/2006/relationships" r:id="rId3"/>
              </a:graphicData>
            </a:graphic>
          </p:graphicFrame>
          <p:sp>
            <p:nvSpPr>
              <p:cNvPr id="27" name="任意多边形 26"/>
              <p:cNvSpPr/>
              <p:nvPr/>
            </p:nvSpPr>
            <p:spPr>
              <a:xfrm>
                <a:off x="6726000" y="2086683"/>
                <a:ext cx="1639614" cy="536028"/>
              </a:xfrm>
              <a:custGeom>
                <a:avLst/>
                <a:gdLst>
                  <a:gd name="connsiteX0" fmla="*/ 1639614 w 1639614"/>
                  <a:gd name="connsiteY0" fmla="*/ 536028 h 536028"/>
                  <a:gd name="connsiteX1" fmla="*/ 1182414 w 1639614"/>
                  <a:gd name="connsiteY1" fmla="*/ 0 h 536028"/>
                  <a:gd name="connsiteX2" fmla="*/ 0 w 1639614"/>
                  <a:gd name="connsiteY2" fmla="*/ 15766 h 536028"/>
                  <a:gd name="connsiteX3" fmla="*/ 0 w 1639614"/>
                  <a:gd name="connsiteY3" fmla="*/ 15766 h 536028"/>
                </a:gdLst>
                <a:ahLst/>
                <a:cxnLst>
                  <a:cxn ang="0">
                    <a:pos x="connsiteX0" y="connsiteY0"/>
                  </a:cxn>
                  <a:cxn ang="0">
                    <a:pos x="connsiteX1" y="connsiteY1"/>
                  </a:cxn>
                  <a:cxn ang="0">
                    <a:pos x="connsiteX2" y="connsiteY2"/>
                  </a:cxn>
                  <a:cxn ang="0">
                    <a:pos x="connsiteX3" y="connsiteY3"/>
                  </a:cxn>
                </a:cxnLst>
                <a:rect l="l" t="t" r="r" b="b"/>
                <a:pathLst>
                  <a:path w="1639614" h="536028">
                    <a:moveTo>
                      <a:pt x="1639614" y="536028"/>
                    </a:moveTo>
                    <a:lnTo>
                      <a:pt x="1182414" y="0"/>
                    </a:lnTo>
                    <a:lnTo>
                      <a:pt x="0" y="15766"/>
                    </a:lnTo>
                    <a:lnTo>
                      <a:pt x="0" y="15766"/>
                    </a:lnTo>
                  </a:path>
                </a:pathLst>
              </a:custGeom>
              <a:noFill/>
              <a:ln>
                <a:solidFill>
                  <a:schemeClr val="bg1"/>
                </a:solidFill>
                <a:headEnd type="diamo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9471000" y="4373999"/>
                <a:ext cx="1485000" cy="0"/>
              </a:xfrm>
              <a:prstGeom prst="line">
                <a:avLst/>
              </a:prstGeom>
              <a:ln>
                <a:solidFill>
                  <a:schemeClr val="bg1"/>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336000" y="2549992"/>
                <a:ext cx="1620000" cy="0"/>
              </a:xfrm>
              <a:prstGeom prst="line">
                <a:avLst/>
              </a:prstGeom>
              <a:ln>
                <a:solidFill>
                  <a:schemeClr val="bg1"/>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655236" y="1624715"/>
                <a:ext cx="799366"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统计学运筹学</a:t>
                </a:r>
              </a:p>
            </p:txBody>
          </p:sp>
          <p:sp>
            <p:nvSpPr>
              <p:cNvPr id="38" name="文本框 37"/>
              <p:cNvSpPr txBox="1"/>
              <p:nvPr/>
            </p:nvSpPr>
            <p:spPr>
              <a:xfrm>
                <a:off x="6280117" y="4382748"/>
                <a:ext cx="1261884" cy="738664"/>
              </a:xfrm>
              <a:prstGeom prst="rect">
                <a:avLst/>
              </a:prstGeom>
              <a:noFill/>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电子商务</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运营</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微信微博营销</a:t>
                </a:r>
              </a:p>
            </p:txBody>
          </p:sp>
          <p:sp>
            <p:nvSpPr>
              <p:cNvPr id="39" name="文本框 38"/>
              <p:cNvSpPr txBox="1"/>
              <p:nvPr/>
            </p:nvSpPr>
            <p:spPr>
              <a:xfrm>
                <a:off x="9740196" y="3661931"/>
                <a:ext cx="1261884" cy="738664"/>
              </a:xfrm>
              <a:prstGeom prst="rect">
                <a:avLst/>
              </a:prstGeom>
              <a:noFill/>
            </p:spPr>
            <p:txBody>
              <a:bodyPr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项目管理</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工程法规</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企业战略策划</a:t>
                </a:r>
              </a:p>
            </p:txBody>
          </p:sp>
        </p:grpSp>
      </p:grpSp>
      <p:sp>
        <p:nvSpPr>
          <p:cNvPr id="44" name="文本框 43"/>
          <p:cNvSpPr txBox="1"/>
          <p:nvPr/>
        </p:nvSpPr>
        <p:spPr>
          <a:xfrm>
            <a:off x="5080338" y="429956"/>
            <a:ext cx="2031325"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知识结构</a:t>
            </a:r>
          </a:p>
        </p:txBody>
      </p:sp>
      <p:sp>
        <p:nvSpPr>
          <p:cNvPr id="2" name="矩形 1"/>
          <p:cNvSpPr/>
          <p:nvPr/>
        </p:nvSpPr>
        <p:spPr>
          <a:xfrm>
            <a:off x="4659581" y="934111"/>
            <a:ext cx="2872838"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knowledge structure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775520" y="2010120"/>
            <a:ext cx="8232733" cy="3798816"/>
            <a:chOff x="2890121" y="1949271"/>
            <a:chExt cx="6587216" cy="3104090"/>
          </a:xfrm>
        </p:grpSpPr>
        <p:sp>
          <p:nvSpPr>
            <p:cNvPr id="2" name="文本框 1"/>
            <p:cNvSpPr txBox="1"/>
            <p:nvPr/>
          </p:nvSpPr>
          <p:spPr>
            <a:xfrm>
              <a:off x="5058931" y="3286739"/>
              <a:ext cx="3386328" cy="1182005"/>
            </a:xfrm>
            <a:prstGeom prst="rect">
              <a:avLst/>
            </a:prstGeom>
            <a:noFill/>
          </p:spPr>
          <p:txBody>
            <a:bodyPr wrap="none" rtlCol="0">
              <a:spAutoFit/>
            </a:bodyPr>
            <a:lstStyle/>
            <a:p>
              <a:r>
                <a:rPr lang="zh-CN" altLang="en-US" sz="8800" dirty="0">
                  <a:solidFill>
                    <a:schemeClr val="bg1"/>
                  </a:solidFill>
                  <a:latin typeface="张海山锐谐体" panose="02000000000000000000" pitchFamily="2" charset="-122"/>
                  <a:ea typeface="张海山锐谐体" panose="02000000000000000000" pitchFamily="2" charset="-122"/>
                </a:rPr>
                <a:t>各类</a:t>
              </a:r>
              <a:r>
                <a:rPr lang="en-US" altLang="zh-CN" sz="8800" dirty="0">
                  <a:solidFill>
                    <a:schemeClr val="bg1"/>
                  </a:solidFill>
                  <a:latin typeface="张海山锐谐体" panose="02000000000000000000" pitchFamily="2" charset="-122"/>
                  <a:ea typeface="张海山锐谐体" panose="02000000000000000000" pitchFamily="2" charset="-122"/>
                </a:rPr>
                <a:t>DIY</a:t>
              </a:r>
              <a:endParaRPr lang="zh-CN" altLang="en-US" sz="8800" dirty="0">
                <a:solidFill>
                  <a:schemeClr val="bg1"/>
                </a:solidFill>
                <a:latin typeface="张海山锐谐体" panose="02000000000000000000" pitchFamily="2" charset="-122"/>
                <a:ea typeface="张海山锐谐体" panose="02000000000000000000" pitchFamily="2" charset="-122"/>
              </a:endParaRPr>
            </a:p>
          </p:txBody>
        </p:sp>
        <p:sp>
          <p:nvSpPr>
            <p:cNvPr id="3" name="文本框 2"/>
            <p:cNvSpPr txBox="1"/>
            <p:nvPr/>
          </p:nvSpPr>
          <p:spPr>
            <a:xfrm rot="16200000" flipH="1">
              <a:off x="7806560" y="3415836"/>
              <a:ext cx="1877437" cy="1107996"/>
            </a:xfrm>
            <a:prstGeom prst="rect">
              <a:avLst/>
            </a:prstGeom>
            <a:noFill/>
          </p:spPr>
          <p:txBody>
            <a:bodyPr wrap="none" rtlCol="0">
              <a:spAutoFit/>
            </a:bodyPr>
            <a:lstStyle/>
            <a:p>
              <a:r>
                <a:rPr lang="zh-CN" altLang="en-US" sz="6600" dirty="0">
                  <a:solidFill>
                    <a:schemeClr val="bg1"/>
                  </a:solidFill>
                  <a:latin typeface="张海山锐谐体" panose="02000000000000000000" pitchFamily="2" charset="-122"/>
                  <a:ea typeface="张海山锐谐体" panose="02000000000000000000" pitchFamily="2" charset="-122"/>
                </a:rPr>
                <a:t>吉他</a:t>
              </a:r>
            </a:p>
          </p:txBody>
        </p:sp>
        <p:sp>
          <p:nvSpPr>
            <p:cNvPr id="4" name="文本框 3"/>
            <p:cNvSpPr txBox="1"/>
            <p:nvPr/>
          </p:nvSpPr>
          <p:spPr>
            <a:xfrm>
              <a:off x="6630405" y="4130031"/>
              <a:ext cx="2262158" cy="923330"/>
            </a:xfrm>
            <a:prstGeom prst="rect">
              <a:avLst/>
            </a:prstGeom>
            <a:noFill/>
          </p:spPr>
          <p:txBody>
            <a:bodyPr wrap="none" rtlCol="0">
              <a:spAutoFit/>
            </a:bodyPr>
            <a:lstStyle/>
            <a:p>
              <a:r>
                <a:rPr lang="zh-CN" altLang="en-US" sz="5400" dirty="0">
                  <a:solidFill>
                    <a:schemeClr val="bg1"/>
                  </a:solidFill>
                  <a:latin typeface="张海山锐谐体" panose="02000000000000000000" pitchFamily="2" charset="-122"/>
                  <a:ea typeface="张海山锐谐体" panose="02000000000000000000" pitchFamily="2" charset="-122"/>
                </a:rPr>
                <a:t>压马路</a:t>
              </a:r>
            </a:p>
          </p:txBody>
        </p:sp>
        <p:sp>
          <p:nvSpPr>
            <p:cNvPr id="5" name="文本框 4"/>
            <p:cNvSpPr txBox="1"/>
            <p:nvPr/>
          </p:nvSpPr>
          <p:spPr>
            <a:xfrm>
              <a:off x="2890121" y="2970525"/>
              <a:ext cx="5262979" cy="769441"/>
            </a:xfrm>
            <a:prstGeom prst="rect">
              <a:avLst/>
            </a:prstGeom>
            <a:noFill/>
          </p:spPr>
          <p:txBody>
            <a:bodyPr wrap="none" rtlCol="0">
              <a:spAutoFit/>
            </a:bodyPr>
            <a:lstStyle/>
            <a:p>
              <a:r>
                <a:rPr lang="zh-CN" altLang="en-US" sz="4400" dirty="0">
                  <a:solidFill>
                    <a:schemeClr val="bg1"/>
                  </a:solidFill>
                  <a:latin typeface="张海山锐谐体" panose="02000000000000000000" pitchFamily="2" charset="-122"/>
                  <a:ea typeface="张海山锐谐体" panose="02000000000000000000" pitchFamily="2" charset="-122"/>
                </a:rPr>
                <a:t>看市场营销相关书籍</a:t>
              </a:r>
            </a:p>
          </p:txBody>
        </p:sp>
        <p:sp>
          <p:nvSpPr>
            <p:cNvPr id="6" name="文本框 5"/>
            <p:cNvSpPr txBox="1"/>
            <p:nvPr/>
          </p:nvSpPr>
          <p:spPr>
            <a:xfrm>
              <a:off x="7446012" y="2735124"/>
              <a:ext cx="2031325" cy="1200329"/>
            </a:xfrm>
            <a:prstGeom prst="rect">
              <a:avLst/>
            </a:prstGeom>
            <a:noFill/>
          </p:spPr>
          <p:txBody>
            <a:bodyPr wrap="none" rtlCol="0">
              <a:spAutoFit/>
            </a:bodyPr>
            <a:lstStyle/>
            <a:p>
              <a:r>
                <a:rPr lang="zh-CN" altLang="en-US" sz="7200" dirty="0">
                  <a:solidFill>
                    <a:schemeClr val="bg1"/>
                  </a:solidFill>
                  <a:latin typeface="张海山锐谐体" panose="02000000000000000000" pitchFamily="2" charset="-122"/>
                  <a:ea typeface="张海山锐谐体" panose="02000000000000000000" pitchFamily="2" charset="-122"/>
                </a:rPr>
                <a:t>听歌</a:t>
              </a:r>
            </a:p>
          </p:txBody>
        </p:sp>
        <p:sp>
          <p:nvSpPr>
            <p:cNvPr id="7" name="文本框 6"/>
            <p:cNvSpPr txBox="1"/>
            <p:nvPr/>
          </p:nvSpPr>
          <p:spPr>
            <a:xfrm rot="5400000">
              <a:off x="6310542" y="2594970"/>
              <a:ext cx="1723549" cy="1015663"/>
            </a:xfrm>
            <a:prstGeom prst="rect">
              <a:avLst/>
            </a:prstGeom>
            <a:noFill/>
          </p:spPr>
          <p:txBody>
            <a:bodyPr wrap="none" rtlCol="0">
              <a:spAutoFit/>
            </a:bodyPr>
            <a:lstStyle/>
            <a:p>
              <a:r>
                <a:rPr lang="zh-CN" altLang="en-US" sz="6000" dirty="0">
                  <a:solidFill>
                    <a:schemeClr val="bg1"/>
                  </a:solidFill>
                  <a:latin typeface="张海山锐谐体" panose="02000000000000000000" pitchFamily="2" charset="-122"/>
                  <a:ea typeface="张海山锐谐体" panose="02000000000000000000" pitchFamily="2" charset="-122"/>
                </a:rPr>
                <a:t>唱歌</a:t>
              </a:r>
            </a:p>
          </p:txBody>
        </p:sp>
        <p:sp>
          <p:nvSpPr>
            <p:cNvPr id="9" name="文本框 8"/>
            <p:cNvSpPr txBox="1"/>
            <p:nvPr/>
          </p:nvSpPr>
          <p:spPr>
            <a:xfrm rot="16200000">
              <a:off x="4966368" y="2225509"/>
              <a:ext cx="1217378" cy="664902"/>
            </a:xfrm>
            <a:prstGeom prst="rect">
              <a:avLst/>
            </a:prstGeom>
            <a:noFill/>
          </p:spPr>
          <p:txBody>
            <a:bodyPr wrap="square" rtlCol="0">
              <a:spAutoFit/>
            </a:bodyPr>
            <a:lstStyle/>
            <a:p>
              <a:r>
                <a:rPr lang="zh-CN" altLang="en-US" sz="4800" dirty="0">
                  <a:solidFill>
                    <a:schemeClr val="bg1"/>
                  </a:solidFill>
                  <a:latin typeface="张海山锐谐体" panose="02000000000000000000" pitchFamily="2" charset="-122"/>
                  <a:ea typeface="张海山锐谐体" panose="02000000000000000000" pitchFamily="2" charset="-122"/>
                </a:rPr>
                <a:t>游戏</a:t>
              </a:r>
            </a:p>
          </p:txBody>
        </p:sp>
        <p:sp>
          <p:nvSpPr>
            <p:cNvPr id="10" name="文本框 9"/>
            <p:cNvSpPr txBox="1"/>
            <p:nvPr/>
          </p:nvSpPr>
          <p:spPr>
            <a:xfrm>
              <a:off x="5715616" y="2375629"/>
              <a:ext cx="1723549" cy="1015663"/>
            </a:xfrm>
            <a:prstGeom prst="rect">
              <a:avLst/>
            </a:prstGeom>
            <a:noFill/>
          </p:spPr>
          <p:txBody>
            <a:bodyPr wrap="none" rtlCol="0">
              <a:spAutoFit/>
            </a:bodyPr>
            <a:lstStyle/>
            <a:p>
              <a:r>
                <a:rPr lang="zh-CN" altLang="en-US" sz="6000" dirty="0">
                  <a:solidFill>
                    <a:schemeClr val="bg1"/>
                  </a:solidFill>
                  <a:latin typeface="张海山锐谐体" panose="02000000000000000000" pitchFamily="2" charset="-122"/>
                  <a:ea typeface="张海山锐谐体" panose="02000000000000000000" pitchFamily="2" charset="-122"/>
                </a:rPr>
                <a:t>旅游</a:t>
              </a:r>
            </a:p>
          </p:txBody>
        </p:sp>
      </p:grpSp>
      <p:sp>
        <p:nvSpPr>
          <p:cNvPr id="8" name="文本框 7"/>
          <p:cNvSpPr txBox="1"/>
          <p:nvPr/>
        </p:nvSpPr>
        <p:spPr>
          <a:xfrm>
            <a:off x="4931258" y="420154"/>
            <a:ext cx="2329484"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兴趣</a:t>
            </a:r>
            <a:r>
              <a:rPr lang="en-US" altLang="zh-CN" sz="3600" dirty="0">
                <a:solidFill>
                  <a:schemeClr val="bg1"/>
                </a:solidFill>
                <a:latin typeface="张海山锐谐体" panose="02000000000000000000" pitchFamily="2" charset="-122"/>
                <a:ea typeface="张海山锐谐体" panose="02000000000000000000" pitchFamily="2" charset="-122"/>
              </a:rPr>
              <a:t>/</a:t>
            </a:r>
            <a:r>
              <a:rPr lang="zh-CN" altLang="en-US" sz="3600" dirty="0">
                <a:solidFill>
                  <a:schemeClr val="bg1"/>
                </a:solidFill>
                <a:latin typeface="张海山锐谐体" panose="02000000000000000000" pitchFamily="2" charset="-122"/>
                <a:ea typeface="张海山锐谐体" panose="02000000000000000000" pitchFamily="2" charset="-122"/>
              </a:rPr>
              <a:t>爱好</a:t>
            </a:r>
          </a:p>
        </p:txBody>
      </p:sp>
      <p:sp>
        <p:nvSpPr>
          <p:cNvPr id="14" name="矩形 13"/>
          <p:cNvSpPr/>
          <p:nvPr/>
        </p:nvSpPr>
        <p:spPr>
          <a:xfrm>
            <a:off x="4765539" y="945106"/>
            <a:ext cx="2660921"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interests / hobbies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4" name="AutoShape 4264"/>
          <p:cNvSpPr>
            <a:spLocks noChangeAspect="1" noChangeArrowheads="1" noTextEdit="1"/>
          </p:cNvSpPr>
          <p:nvPr/>
        </p:nvSpPr>
        <p:spPr bwMode="auto">
          <a:xfrm>
            <a:off x="6096000" y="1840091"/>
            <a:ext cx="30146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05" name="Freeform 4266"/>
          <p:cNvSpPr/>
          <p:nvPr/>
        </p:nvSpPr>
        <p:spPr bwMode="auto">
          <a:xfrm>
            <a:off x="4114878" y="1125538"/>
            <a:ext cx="2503488" cy="2232025"/>
          </a:xfrm>
          <a:custGeom>
            <a:avLst/>
            <a:gdLst>
              <a:gd name="T0" fmla="*/ 134 w 269"/>
              <a:gd name="T1" fmla="*/ 0 h 239"/>
              <a:gd name="T2" fmla="*/ 0 w 269"/>
              <a:gd name="T3" fmla="*/ 103 h 239"/>
              <a:gd name="T4" fmla="*/ 51 w 269"/>
              <a:gd name="T5" fmla="*/ 184 h 239"/>
              <a:gd name="T6" fmla="*/ 10 w 269"/>
              <a:gd name="T7" fmla="*/ 235 h 239"/>
              <a:gd name="T8" fmla="*/ 113 w 269"/>
              <a:gd name="T9" fmla="*/ 205 h 239"/>
              <a:gd name="T10" fmla="*/ 134 w 269"/>
              <a:gd name="T11" fmla="*/ 206 h 239"/>
              <a:gd name="T12" fmla="*/ 269 w 269"/>
              <a:gd name="T13" fmla="*/ 103 h 239"/>
              <a:gd name="T14" fmla="*/ 134 w 269"/>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239">
                <a:moveTo>
                  <a:pt x="134" y="0"/>
                </a:moveTo>
                <a:cubicBezTo>
                  <a:pt x="60" y="0"/>
                  <a:pt x="0" y="46"/>
                  <a:pt x="0" y="103"/>
                </a:cubicBezTo>
                <a:cubicBezTo>
                  <a:pt x="0" y="136"/>
                  <a:pt x="20" y="165"/>
                  <a:pt x="51" y="184"/>
                </a:cubicBezTo>
                <a:cubicBezTo>
                  <a:pt x="43" y="200"/>
                  <a:pt x="27" y="226"/>
                  <a:pt x="10" y="235"/>
                </a:cubicBezTo>
                <a:cubicBezTo>
                  <a:pt x="10" y="235"/>
                  <a:pt x="78" y="239"/>
                  <a:pt x="113" y="205"/>
                </a:cubicBezTo>
                <a:cubicBezTo>
                  <a:pt x="120" y="206"/>
                  <a:pt x="127" y="206"/>
                  <a:pt x="134" y="206"/>
                </a:cubicBezTo>
                <a:cubicBezTo>
                  <a:pt x="209" y="206"/>
                  <a:pt x="269" y="160"/>
                  <a:pt x="269" y="103"/>
                </a:cubicBezTo>
                <a:cubicBezTo>
                  <a:pt x="269" y="46"/>
                  <a:pt x="209" y="0"/>
                  <a:pt x="134" y="0"/>
                </a:cubicBezTo>
                <a:close/>
              </a:path>
            </a:pathLst>
          </a:custGeom>
          <a:solidFill>
            <a:srgbClr val="8BC4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7" name="Freeform 4268"/>
          <p:cNvSpPr/>
          <p:nvPr/>
        </p:nvSpPr>
        <p:spPr bwMode="auto">
          <a:xfrm>
            <a:off x="8279607" y="2335391"/>
            <a:ext cx="1889125" cy="1689100"/>
          </a:xfrm>
          <a:custGeom>
            <a:avLst/>
            <a:gdLst>
              <a:gd name="T0" fmla="*/ 101 w 203"/>
              <a:gd name="T1" fmla="*/ 0 h 181"/>
              <a:gd name="T2" fmla="*/ 203 w 203"/>
              <a:gd name="T3" fmla="*/ 78 h 181"/>
              <a:gd name="T4" fmla="*/ 164 w 203"/>
              <a:gd name="T5" fmla="*/ 139 h 181"/>
              <a:gd name="T6" fmla="*/ 195 w 203"/>
              <a:gd name="T7" fmla="*/ 177 h 181"/>
              <a:gd name="T8" fmla="*/ 117 w 203"/>
              <a:gd name="T9" fmla="*/ 155 h 181"/>
              <a:gd name="T10" fmla="*/ 101 w 203"/>
              <a:gd name="T11" fmla="*/ 156 h 181"/>
              <a:gd name="T12" fmla="*/ 0 w 203"/>
              <a:gd name="T13" fmla="*/ 78 h 181"/>
              <a:gd name="T14" fmla="*/ 101 w 203"/>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81">
                <a:moveTo>
                  <a:pt x="101" y="0"/>
                </a:moveTo>
                <a:cubicBezTo>
                  <a:pt x="157" y="0"/>
                  <a:pt x="203" y="35"/>
                  <a:pt x="203" y="78"/>
                </a:cubicBezTo>
                <a:cubicBezTo>
                  <a:pt x="203" y="103"/>
                  <a:pt x="187" y="125"/>
                  <a:pt x="164" y="139"/>
                </a:cubicBezTo>
                <a:cubicBezTo>
                  <a:pt x="170" y="151"/>
                  <a:pt x="182" y="171"/>
                  <a:pt x="195" y="177"/>
                </a:cubicBezTo>
                <a:cubicBezTo>
                  <a:pt x="195" y="177"/>
                  <a:pt x="144" y="181"/>
                  <a:pt x="117" y="155"/>
                </a:cubicBezTo>
                <a:cubicBezTo>
                  <a:pt x="112" y="155"/>
                  <a:pt x="107" y="156"/>
                  <a:pt x="101" y="156"/>
                </a:cubicBezTo>
                <a:cubicBezTo>
                  <a:pt x="45" y="156"/>
                  <a:pt x="0" y="121"/>
                  <a:pt x="0" y="78"/>
                </a:cubicBezTo>
                <a:cubicBezTo>
                  <a:pt x="0" y="35"/>
                  <a:pt x="45" y="0"/>
                  <a:pt x="101" y="0"/>
                </a:cubicBezTo>
                <a:close/>
              </a:path>
            </a:pathLst>
          </a:custGeom>
          <a:solidFill>
            <a:srgbClr val="DEE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8" name="Oval 4269"/>
          <p:cNvSpPr>
            <a:spLocks noChangeArrowheads="1"/>
          </p:cNvSpPr>
          <p:nvPr/>
        </p:nvSpPr>
        <p:spPr bwMode="auto">
          <a:xfrm>
            <a:off x="86217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9" name="Oval 4270"/>
          <p:cNvSpPr>
            <a:spLocks noChangeArrowheads="1"/>
          </p:cNvSpPr>
          <p:nvPr/>
        </p:nvSpPr>
        <p:spPr bwMode="auto">
          <a:xfrm>
            <a:off x="8621712"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0" name="Oval 4271"/>
          <p:cNvSpPr>
            <a:spLocks noChangeArrowheads="1"/>
          </p:cNvSpPr>
          <p:nvPr/>
        </p:nvSpPr>
        <p:spPr bwMode="auto">
          <a:xfrm>
            <a:off x="8621712"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1" name="Oval 4272"/>
          <p:cNvSpPr>
            <a:spLocks noChangeArrowheads="1"/>
          </p:cNvSpPr>
          <p:nvPr/>
        </p:nvSpPr>
        <p:spPr bwMode="auto">
          <a:xfrm>
            <a:off x="9067800" y="2837551"/>
            <a:ext cx="279400"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2" name="Oval 4273"/>
          <p:cNvSpPr>
            <a:spLocks noChangeArrowheads="1"/>
          </p:cNvSpPr>
          <p:nvPr/>
        </p:nvSpPr>
        <p:spPr bwMode="auto">
          <a:xfrm>
            <a:off x="9077325"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3" name="Oval 4274"/>
          <p:cNvSpPr>
            <a:spLocks noChangeArrowheads="1"/>
          </p:cNvSpPr>
          <p:nvPr/>
        </p:nvSpPr>
        <p:spPr bwMode="auto">
          <a:xfrm>
            <a:off x="9077325"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4" name="Oval 4275"/>
          <p:cNvSpPr>
            <a:spLocks noChangeArrowheads="1"/>
          </p:cNvSpPr>
          <p:nvPr/>
        </p:nvSpPr>
        <p:spPr bwMode="auto">
          <a:xfrm>
            <a:off x="95234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5" name="Oval 4276"/>
          <p:cNvSpPr>
            <a:spLocks noChangeArrowheads="1"/>
          </p:cNvSpPr>
          <p:nvPr/>
        </p:nvSpPr>
        <p:spPr bwMode="auto">
          <a:xfrm>
            <a:off x="9532937"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6" name="Oval 4277"/>
          <p:cNvSpPr>
            <a:spLocks noChangeArrowheads="1"/>
          </p:cNvSpPr>
          <p:nvPr/>
        </p:nvSpPr>
        <p:spPr bwMode="auto">
          <a:xfrm>
            <a:off x="9532937"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文本框 4"/>
          <p:cNvSpPr txBox="1"/>
          <p:nvPr/>
        </p:nvSpPr>
        <p:spPr>
          <a:xfrm>
            <a:off x="4485693" y="1507946"/>
            <a:ext cx="1975529" cy="1200329"/>
          </a:xfrm>
          <a:prstGeom prst="rect">
            <a:avLst/>
          </a:prstGeom>
          <a:noFill/>
        </p:spPr>
        <p:txBody>
          <a:bodyPr wrap="square" rtlCol="0">
            <a:spAutoFit/>
          </a:bodyPr>
          <a:lstStyle/>
          <a:p>
            <a:r>
              <a:rPr lang="zh-CN" altLang="en-US" dirty="0">
                <a:solidFill>
                  <a:schemeClr val="bg1"/>
                </a:solidFill>
                <a:latin typeface="张海山锐谐体" panose="02000000000000000000" pitchFamily="2" charset="-122"/>
                <a:ea typeface="张海山锐谐体" panose="02000000000000000000" pitchFamily="2" charset="-122"/>
              </a:rPr>
              <a:t>主考官您好！我是</a:t>
            </a:r>
            <a:r>
              <a:rPr lang="en-US" altLang="zh-CN" dirty="0">
                <a:solidFill>
                  <a:schemeClr val="bg1"/>
                </a:solidFill>
                <a:latin typeface="张海山锐谐体" panose="02000000000000000000" pitchFamily="2" charset="-122"/>
                <a:ea typeface="张海山锐谐体" panose="02000000000000000000" pitchFamily="2" charset="-122"/>
              </a:rPr>
              <a:t>xxx</a:t>
            </a:r>
            <a:r>
              <a:rPr lang="zh-CN" altLang="en-US" dirty="0">
                <a:solidFill>
                  <a:schemeClr val="bg1"/>
                </a:solidFill>
                <a:latin typeface="张海山锐谐体" panose="02000000000000000000" pitchFamily="2" charset="-122"/>
                <a:ea typeface="张海山锐谐体" panose="02000000000000000000" pitchFamily="2" charset="-122"/>
              </a:rPr>
              <a:t>，我来应聘</a:t>
            </a:r>
            <a:r>
              <a:rPr lang="en-US" altLang="zh-CN" dirty="0">
                <a:solidFill>
                  <a:schemeClr val="bg1"/>
                </a:solidFill>
                <a:latin typeface="张海山锐谐体" panose="02000000000000000000" pitchFamily="2" charset="-122"/>
                <a:ea typeface="张海山锐谐体" panose="02000000000000000000" pitchFamily="2" charset="-122"/>
              </a:rPr>
              <a:t>xxx</a:t>
            </a:r>
            <a:r>
              <a:rPr lang="zh-CN" altLang="en-US" dirty="0">
                <a:solidFill>
                  <a:schemeClr val="bg1"/>
                </a:solidFill>
                <a:latin typeface="张海山锐谐体" panose="02000000000000000000" pitchFamily="2" charset="-122"/>
                <a:ea typeface="张海山锐谐体" panose="02000000000000000000" pitchFamily="2" charset="-122"/>
              </a:rPr>
              <a:t>，下面请看我的个人简历。</a:t>
            </a:r>
          </a:p>
        </p:txBody>
      </p:sp>
      <p:pic>
        <p:nvPicPr>
          <p:cNvPr id="16" name="图片 15"/>
          <p:cNvPicPr>
            <a:picLocks noChangeAspect="1"/>
          </p:cNvPicPr>
          <p:nvPr/>
        </p:nvPicPr>
        <p:blipFill rotWithShape="1">
          <a:blip r:embed="rId2">
            <a:extLst>
              <a:ext uri="{BEBA8EAE-BF5A-486C-A8C5-ECC9F3942E4B}">
                <a14:imgProps xmlns:a14="http://schemas.microsoft.com/office/drawing/2010/main">
                  <a14:imgLayer r:embed="rId3">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053185" y="2205038"/>
            <a:ext cx="3453551" cy="3721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266"/>
          <p:cNvSpPr/>
          <p:nvPr/>
        </p:nvSpPr>
        <p:spPr bwMode="auto">
          <a:xfrm>
            <a:off x="4114878" y="1125538"/>
            <a:ext cx="2503488" cy="2232025"/>
          </a:xfrm>
          <a:custGeom>
            <a:avLst/>
            <a:gdLst>
              <a:gd name="T0" fmla="*/ 134 w 269"/>
              <a:gd name="T1" fmla="*/ 0 h 239"/>
              <a:gd name="T2" fmla="*/ 0 w 269"/>
              <a:gd name="T3" fmla="*/ 103 h 239"/>
              <a:gd name="T4" fmla="*/ 51 w 269"/>
              <a:gd name="T5" fmla="*/ 184 h 239"/>
              <a:gd name="T6" fmla="*/ 10 w 269"/>
              <a:gd name="T7" fmla="*/ 235 h 239"/>
              <a:gd name="T8" fmla="*/ 113 w 269"/>
              <a:gd name="T9" fmla="*/ 205 h 239"/>
              <a:gd name="T10" fmla="*/ 134 w 269"/>
              <a:gd name="T11" fmla="*/ 206 h 239"/>
              <a:gd name="T12" fmla="*/ 269 w 269"/>
              <a:gd name="T13" fmla="*/ 103 h 239"/>
              <a:gd name="T14" fmla="*/ 134 w 269"/>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239">
                <a:moveTo>
                  <a:pt x="134" y="0"/>
                </a:moveTo>
                <a:cubicBezTo>
                  <a:pt x="60" y="0"/>
                  <a:pt x="0" y="46"/>
                  <a:pt x="0" y="103"/>
                </a:cubicBezTo>
                <a:cubicBezTo>
                  <a:pt x="0" y="136"/>
                  <a:pt x="20" y="165"/>
                  <a:pt x="51" y="184"/>
                </a:cubicBezTo>
                <a:cubicBezTo>
                  <a:pt x="43" y="200"/>
                  <a:pt x="27" y="226"/>
                  <a:pt x="10" y="235"/>
                </a:cubicBezTo>
                <a:cubicBezTo>
                  <a:pt x="10" y="235"/>
                  <a:pt x="78" y="239"/>
                  <a:pt x="113" y="205"/>
                </a:cubicBezTo>
                <a:cubicBezTo>
                  <a:pt x="120" y="206"/>
                  <a:pt x="127" y="206"/>
                  <a:pt x="134" y="206"/>
                </a:cubicBezTo>
                <a:cubicBezTo>
                  <a:pt x="209" y="206"/>
                  <a:pt x="269" y="160"/>
                  <a:pt x="269" y="103"/>
                </a:cubicBezTo>
                <a:cubicBezTo>
                  <a:pt x="269" y="46"/>
                  <a:pt x="209" y="0"/>
                  <a:pt x="134" y="0"/>
                </a:cubicBezTo>
                <a:close/>
              </a:path>
            </a:pathLst>
          </a:custGeom>
          <a:solidFill>
            <a:srgbClr val="8BC4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rotWithShape="1">
          <a:blip r:embed="rId2">
            <a:extLst>
              <a:ext uri="{BEBA8EAE-BF5A-486C-A8C5-ECC9F3942E4B}">
                <a14:imgProps xmlns:a14="http://schemas.microsoft.com/office/drawing/2010/main">
                  <a14:imgLayer r:embed="rId3">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053185" y="2205038"/>
            <a:ext cx="3453551" cy="3721629"/>
          </a:xfrm>
          <a:prstGeom prst="rect">
            <a:avLst/>
          </a:prstGeom>
        </p:spPr>
      </p:pic>
      <p:sp>
        <p:nvSpPr>
          <p:cNvPr id="7" name="Freeform 4268"/>
          <p:cNvSpPr/>
          <p:nvPr/>
        </p:nvSpPr>
        <p:spPr bwMode="auto">
          <a:xfrm>
            <a:off x="8400256" y="2303463"/>
            <a:ext cx="1889125" cy="1689100"/>
          </a:xfrm>
          <a:custGeom>
            <a:avLst/>
            <a:gdLst>
              <a:gd name="T0" fmla="*/ 101 w 203"/>
              <a:gd name="T1" fmla="*/ 0 h 181"/>
              <a:gd name="T2" fmla="*/ 203 w 203"/>
              <a:gd name="T3" fmla="*/ 78 h 181"/>
              <a:gd name="T4" fmla="*/ 164 w 203"/>
              <a:gd name="T5" fmla="*/ 139 h 181"/>
              <a:gd name="T6" fmla="*/ 195 w 203"/>
              <a:gd name="T7" fmla="*/ 177 h 181"/>
              <a:gd name="T8" fmla="*/ 117 w 203"/>
              <a:gd name="T9" fmla="*/ 155 h 181"/>
              <a:gd name="T10" fmla="*/ 101 w 203"/>
              <a:gd name="T11" fmla="*/ 156 h 181"/>
              <a:gd name="T12" fmla="*/ 0 w 203"/>
              <a:gd name="T13" fmla="*/ 78 h 181"/>
              <a:gd name="T14" fmla="*/ 101 w 203"/>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81">
                <a:moveTo>
                  <a:pt x="101" y="0"/>
                </a:moveTo>
                <a:cubicBezTo>
                  <a:pt x="157" y="0"/>
                  <a:pt x="203" y="35"/>
                  <a:pt x="203" y="78"/>
                </a:cubicBezTo>
                <a:cubicBezTo>
                  <a:pt x="203" y="103"/>
                  <a:pt x="187" y="125"/>
                  <a:pt x="164" y="139"/>
                </a:cubicBezTo>
                <a:cubicBezTo>
                  <a:pt x="170" y="151"/>
                  <a:pt x="182" y="171"/>
                  <a:pt x="195" y="177"/>
                </a:cubicBezTo>
                <a:cubicBezTo>
                  <a:pt x="195" y="177"/>
                  <a:pt x="144" y="181"/>
                  <a:pt x="117" y="155"/>
                </a:cubicBezTo>
                <a:cubicBezTo>
                  <a:pt x="112" y="155"/>
                  <a:pt x="107" y="156"/>
                  <a:pt x="101" y="156"/>
                </a:cubicBezTo>
                <a:cubicBezTo>
                  <a:pt x="45" y="156"/>
                  <a:pt x="0" y="121"/>
                  <a:pt x="0" y="78"/>
                </a:cubicBezTo>
                <a:cubicBezTo>
                  <a:pt x="0" y="35"/>
                  <a:pt x="45" y="0"/>
                  <a:pt x="101" y="0"/>
                </a:cubicBezTo>
                <a:close/>
              </a:path>
            </a:pathLst>
          </a:custGeom>
          <a:solidFill>
            <a:srgbClr val="DEE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4269"/>
          <p:cNvSpPr>
            <a:spLocks noChangeArrowheads="1"/>
          </p:cNvSpPr>
          <p:nvPr/>
        </p:nvSpPr>
        <p:spPr bwMode="auto">
          <a:xfrm>
            <a:off x="8742361" y="2805623"/>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4270"/>
          <p:cNvSpPr>
            <a:spLocks noChangeArrowheads="1"/>
          </p:cNvSpPr>
          <p:nvPr/>
        </p:nvSpPr>
        <p:spPr bwMode="auto">
          <a:xfrm>
            <a:off x="8742361" y="2788160"/>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4271"/>
          <p:cNvSpPr>
            <a:spLocks noChangeArrowheads="1"/>
          </p:cNvSpPr>
          <p:nvPr/>
        </p:nvSpPr>
        <p:spPr bwMode="auto">
          <a:xfrm>
            <a:off x="8742361" y="2769110"/>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4272"/>
          <p:cNvSpPr>
            <a:spLocks noChangeArrowheads="1"/>
          </p:cNvSpPr>
          <p:nvPr/>
        </p:nvSpPr>
        <p:spPr bwMode="auto">
          <a:xfrm>
            <a:off x="9188449" y="2805623"/>
            <a:ext cx="279400"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4273"/>
          <p:cNvSpPr>
            <a:spLocks noChangeArrowheads="1"/>
          </p:cNvSpPr>
          <p:nvPr/>
        </p:nvSpPr>
        <p:spPr bwMode="auto">
          <a:xfrm>
            <a:off x="9197974" y="2788160"/>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4274"/>
          <p:cNvSpPr>
            <a:spLocks noChangeArrowheads="1"/>
          </p:cNvSpPr>
          <p:nvPr/>
        </p:nvSpPr>
        <p:spPr bwMode="auto">
          <a:xfrm>
            <a:off x="9197974" y="2769110"/>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4275"/>
          <p:cNvSpPr>
            <a:spLocks noChangeArrowheads="1"/>
          </p:cNvSpPr>
          <p:nvPr/>
        </p:nvSpPr>
        <p:spPr bwMode="auto">
          <a:xfrm>
            <a:off x="9644061" y="2805623"/>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4276"/>
          <p:cNvSpPr>
            <a:spLocks noChangeArrowheads="1"/>
          </p:cNvSpPr>
          <p:nvPr/>
        </p:nvSpPr>
        <p:spPr bwMode="auto">
          <a:xfrm>
            <a:off x="9653586" y="2788160"/>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4277"/>
          <p:cNvSpPr>
            <a:spLocks noChangeArrowheads="1"/>
          </p:cNvSpPr>
          <p:nvPr/>
        </p:nvSpPr>
        <p:spPr bwMode="auto">
          <a:xfrm>
            <a:off x="9653586" y="2769110"/>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文本框 16"/>
          <p:cNvSpPr txBox="1"/>
          <p:nvPr/>
        </p:nvSpPr>
        <p:spPr>
          <a:xfrm>
            <a:off x="4432658" y="1603900"/>
            <a:ext cx="2115631" cy="1015663"/>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主考官，给我一个机会，还你一份精彩！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rot="3133978">
            <a:off x="2307750" y="5686219"/>
            <a:ext cx="2218822" cy="1521274"/>
          </a:xfrm>
          <a:custGeom>
            <a:avLst/>
            <a:gdLst>
              <a:gd name="connsiteX0" fmla="*/ 0 w 2218822"/>
              <a:gd name="connsiteY0" fmla="*/ 0 h 1475750"/>
              <a:gd name="connsiteX1" fmla="*/ 2218822 w 2218822"/>
              <a:gd name="connsiteY1" fmla="*/ 0 h 1475750"/>
              <a:gd name="connsiteX2" fmla="*/ 1075473 w 2218822"/>
              <a:gd name="connsiteY2" fmla="*/ 1475750 h 1475750"/>
              <a:gd name="connsiteX3" fmla="*/ 0 w 2218822"/>
              <a:gd name="connsiteY3" fmla="*/ 1475750 h 1475750"/>
            </a:gdLst>
            <a:ahLst/>
            <a:cxnLst>
              <a:cxn ang="0">
                <a:pos x="connsiteX0" y="connsiteY0"/>
              </a:cxn>
              <a:cxn ang="0">
                <a:pos x="connsiteX1" y="connsiteY1"/>
              </a:cxn>
              <a:cxn ang="0">
                <a:pos x="connsiteX2" y="connsiteY2"/>
              </a:cxn>
              <a:cxn ang="0">
                <a:pos x="connsiteX3" y="connsiteY3"/>
              </a:cxn>
            </a:cxnLst>
            <a:rect l="l" t="t" r="r" b="b"/>
            <a:pathLst>
              <a:path w="2218822" h="1475750">
                <a:moveTo>
                  <a:pt x="0" y="0"/>
                </a:moveTo>
                <a:lnTo>
                  <a:pt x="2218822" y="0"/>
                </a:lnTo>
                <a:lnTo>
                  <a:pt x="1075473" y="1475750"/>
                </a:lnTo>
                <a:lnTo>
                  <a:pt x="0" y="147575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7172216" y="1255067"/>
            <a:ext cx="3404265" cy="1446550"/>
          </a:xfrm>
          <a:prstGeom prst="rect">
            <a:avLst/>
          </a:prstGeom>
          <a:noFill/>
        </p:spPr>
        <p:txBody>
          <a:bodyPr wrap="none" rtlCol="0">
            <a:spAutoFit/>
          </a:bodyPr>
          <a:lstStyle/>
          <a:p>
            <a:r>
              <a:rPr lang="en-US" altLang="zh-CN" sz="8800" dirty="0">
                <a:solidFill>
                  <a:schemeClr val="bg1"/>
                </a:solidFill>
              </a:rPr>
              <a:t>Thanks</a:t>
            </a:r>
            <a:endParaRPr lang="zh-CN" altLang="en-US" sz="8800" dirty="0">
              <a:solidFill>
                <a:schemeClr val="bg1"/>
              </a:solidFill>
              <a:latin typeface="张海山锐谐体" panose="02000000000000000000" pitchFamily="2" charset="-122"/>
              <a:ea typeface="张海山锐谐体" panose="02000000000000000000" pitchFamily="2" charset="-122"/>
            </a:endParaRPr>
          </a:p>
        </p:txBody>
      </p:sp>
      <p:sp>
        <p:nvSpPr>
          <p:cNvPr id="4" name="文本框 3"/>
          <p:cNvSpPr txBox="1"/>
          <p:nvPr/>
        </p:nvSpPr>
        <p:spPr>
          <a:xfrm>
            <a:off x="9599649" y="6185198"/>
            <a:ext cx="2068195" cy="400110"/>
          </a:xfrm>
          <a:prstGeom prst="rect">
            <a:avLst/>
          </a:prstGeom>
          <a:noFill/>
        </p:spPr>
        <p:txBody>
          <a:bodyPr wrap="none" rtlCol="0">
            <a:spAutoFit/>
          </a:bodyPr>
          <a:lstStyle/>
          <a:p>
            <a:pPr algn="r"/>
            <a:r>
              <a:rPr lang="en-US" altLang="zh-CN" sz="2000">
                <a:solidFill>
                  <a:schemeClr val="bg1"/>
                </a:solidFill>
                <a:latin typeface="张海山锐谐体" panose="02000000000000000000" pitchFamily="2" charset="-122"/>
                <a:ea typeface="张海山锐谐体" panose="02000000000000000000" pitchFamily="2" charset="-122"/>
              </a:rPr>
              <a:t>xiazaii</a:t>
            </a:r>
            <a:r>
              <a:rPr lang="zh-CN" altLang="en-US" sz="2000">
                <a:solidFill>
                  <a:schemeClr val="bg1"/>
                </a:solidFill>
                <a:latin typeface="张海山锐谐体" panose="02000000000000000000" pitchFamily="2" charset="-122"/>
                <a:ea typeface="张海山锐谐体" panose="02000000000000000000" pitchFamily="2" charset="-122"/>
              </a:rPr>
              <a:t>荣誉出品</a:t>
            </a:r>
            <a:endParaRPr lang="zh-CN" altLang="en-US" sz="2000" dirty="0">
              <a:solidFill>
                <a:schemeClr val="bg1"/>
              </a:solidFill>
              <a:latin typeface="张海山锐谐体" panose="02000000000000000000" pitchFamily="2" charset="-122"/>
              <a:ea typeface="张海山锐谐体" panose="02000000000000000000" pitchFamily="2" charset="-122"/>
            </a:endParaRPr>
          </a:p>
        </p:txBody>
      </p:sp>
      <p:sp>
        <p:nvSpPr>
          <p:cNvPr id="3" name="文本框 2"/>
          <p:cNvSpPr txBox="1"/>
          <p:nvPr/>
        </p:nvSpPr>
        <p:spPr>
          <a:xfrm>
            <a:off x="7176000" y="2891533"/>
            <a:ext cx="2698175" cy="1384995"/>
          </a:xfrm>
          <a:prstGeom prst="rect">
            <a:avLst/>
          </a:prstGeom>
          <a:noFill/>
        </p:spPr>
        <p:txBody>
          <a:bodyPr wrap="none" rtlCol="0">
            <a:spAutoFit/>
          </a:bodyPr>
          <a:lstStyle/>
          <a:p>
            <a:r>
              <a:rPr lang="zh-CN" altLang="en-US" sz="2800" dirty="0">
                <a:solidFill>
                  <a:schemeClr val="bg1"/>
                </a:solidFill>
                <a:latin typeface="张海山锐谐体" panose="02000000000000000000" pitchFamily="2" charset="-122"/>
                <a:ea typeface="张海山锐谐体" panose="02000000000000000000" pitchFamily="2" charset="-122"/>
              </a:rPr>
              <a:t>姓名：</a:t>
            </a:r>
            <a:r>
              <a:rPr lang="en-US" altLang="zh-CN" sz="2800" dirty="0">
                <a:solidFill>
                  <a:schemeClr val="bg1"/>
                </a:solidFill>
                <a:latin typeface="张海山锐谐体" panose="02000000000000000000" pitchFamily="2" charset="-122"/>
                <a:ea typeface="张海山锐谐体" panose="02000000000000000000" pitchFamily="2" charset="-122"/>
              </a:rPr>
              <a:t>xxx</a:t>
            </a:r>
          </a:p>
          <a:p>
            <a:r>
              <a:rPr lang="zh-CN" altLang="en-US" sz="2800" dirty="0">
                <a:solidFill>
                  <a:schemeClr val="bg1"/>
                </a:solidFill>
                <a:latin typeface="张海山锐谐体" panose="02000000000000000000" pitchFamily="2" charset="-122"/>
                <a:ea typeface="张海山锐谐体" panose="02000000000000000000" pitchFamily="2" charset="-122"/>
              </a:rPr>
              <a:t>学历：本科</a:t>
            </a:r>
            <a:endParaRPr lang="en-US" altLang="zh-CN" sz="2800" dirty="0">
              <a:solidFill>
                <a:schemeClr val="bg1"/>
              </a:solidFill>
              <a:latin typeface="张海山锐谐体" panose="02000000000000000000" pitchFamily="2" charset="-122"/>
              <a:ea typeface="张海山锐谐体" panose="02000000000000000000" pitchFamily="2" charset="-122"/>
            </a:endParaRPr>
          </a:p>
          <a:p>
            <a:r>
              <a:rPr lang="zh-CN" altLang="en-US" sz="2800" dirty="0">
                <a:solidFill>
                  <a:schemeClr val="bg1"/>
                </a:solidFill>
                <a:latin typeface="张海山锐谐体" panose="02000000000000000000" pitchFamily="2" charset="-122"/>
                <a:ea typeface="张海山锐谐体" panose="02000000000000000000" pitchFamily="2" charset="-122"/>
              </a:rPr>
              <a:t>专业：市场营销</a:t>
            </a:r>
            <a:endParaRPr lang="en-US" altLang="zh-CN" sz="2800" dirty="0">
              <a:solidFill>
                <a:schemeClr val="bg1"/>
              </a:solidFill>
              <a:latin typeface="张海山锐谐体" panose="02000000000000000000" pitchFamily="2" charset="-122"/>
              <a:ea typeface="张海山锐谐体" panose="02000000000000000000" pitchFamily="2" charset="-122"/>
            </a:endParaRPr>
          </a:p>
        </p:txBody>
      </p:sp>
      <p:sp>
        <p:nvSpPr>
          <p:cNvPr id="5" name="文本框 4"/>
          <p:cNvSpPr txBox="1"/>
          <p:nvPr/>
        </p:nvSpPr>
        <p:spPr>
          <a:xfrm>
            <a:off x="7180333" y="4656361"/>
            <a:ext cx="4487511" cy="9233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电话：</a:t>
            </a:r>
            <a:r>
              <a:rPr lang="en-US" altLang="zh-CN" dirty="0">
                <a:solidFill>
                  <a:schemeClr val="bg1"/>
                </a:solidFill>
                <a:latin typeface="微软雅黑" panose="020B0503020204020204" pitchFamily="34" charset="-122"/>
                <a:ea typeface="微软雅黑" panose="020B0503020204020204" pitchFamily="34" charset="-122"/>
              </a:rPr>
              <a:t>123456789012</a:t>
            </a:r>
          </a:p>
          <a:p>
            <a:r>
              <a:rPr lang="zh-CN" altLang="en-US" dirty="0">
                <a:solidFill>
                  <a:schemeClr val="bg1"/>
                </a:solidFill>
                <a:latin typeface="微软雅黑" panose="020B0503020204020204" pitchFamily="34" charset="-122"/>
                <a:ea typeface="微软雅黑" panose="020B0503020204020204" pitchFamily="34" charset="-122"/>
              </a:rPr>
              <a:t>邮箱：</a:t>
            </a:r>
            <a:r>
              <a:rPr lang="en-US" altLang="zh-CN" dirty="0">
                <a:solidFill>
                  <a:schemeClr val="bg1"/>
                </a:solidFill>
                <a:latin typeface="微软雅黑" panose="020B0503020204020204" pitchFamily="34" charset="-122"/>
                <a:ea typeface="微软雅黑" panose="020B0503020204020204" pitchFamily="34" charset="-122"/>
                <a:hlinkClick r:id="rId2"/>
              </a:rPr>
              <a:t>18237654321qq@.com</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微博：</a:t>
            </a:r>
            <a:r>
              <a:rPr lang="en-US" altLang="zh-CN" dirty="0">
                <a:solidFill>
                  <a:schemeClr val="bg1"/>
                </a:solidFill>
                <a:latin typeface="微软雅黑" panose="020B0503020204020204" pitchFamily="34" charset="-122"/>
                <a:ea typeface="微软雅黑" panose="020B0503020204020204" pitchFamily="34" charset="-122"/>
                <a:hlinkClick r:id="rId3"/>
              </a:rPr>
              <a:t>http://weibo.com/u/5052434599</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309524" y="424984"/>
            <a:ext cx="5417708" cy="4375616"/>
          </a:xfrm>
          <a:prstGeom prst="rect">
            <a:avLst/>
          </a:prstGeom>
        </p:spPr>
      </p:pic>
      <p:grpSp>
        <p:nvGrpSpPr>
          <p:cNvPr id="10" name="组合 9"/>
          <p:cNvGrpSpPr/>
          <p:nvPr/>
        </p:nvGrpSpPr>
        <p:grpSpPr>
          <a:xfrm rot="16200000" flipV="1">
            <a:off x="883977" y="2785939"/>
            <a:ext cx="4392388" cy="2119785"/>
            <a:chOff x="-1068796" y="1"/>
            <a:chExt cx="14305114" cy="6903706"/>
          </a:xfrm>
        </p:grpSpPr>
        <p:grpSp>
          <p:nvGrpSpPr>
            <p:cNvPr id="11" name="组合 10"/>
            <p:cNvGrpSpPr/>
            <p:nvPr userDrawn="1"/>
          </p:nvGrpSpPr>
          <p:grpSpPr>
            <a:xfrm rot="5400000">
              <a:off x="2631908" y="-3700703"/>
              <a:ext cx="6903706" cy="14305114"/>
              <a:chOff x="7843944" y="753035"/>
              <a:chExt cx="2733951" cy="5664998"/>
            </a:xfrm>
          </p:grpSpPr>
          <p:sp>
            <p:nvSpPr>
              <p:cNvPr id="13" name="圆角矩形 12"/>
              <p:cNvSpPr/>
              <p:nvPr/>
            </p:nvSpPr>
            <p:spPr>
              <a:xfrm>
                <a:off x="7906392" y="785044"/>
                <a:ext cx="2671503" cy="5632989"/>
              </a:xfrm>
              <a:prstGeom prst="roundRect">
                <a:avLst/>
              </a:prstGeom>
              <a:gradFill>
                <a:gsLst>
                  <a:gs pos="61000">
                    <a:srgbClr val="F7F8FA"/>
                  </a:gs>
                  <a:gs pos="0">
                    <a:srgbClr val="F1F2F4"/>
                  </a:gs>
                </a:gsLst>
                <a:lin ang="15000000" scaled="0"/>
              </a:gradFill>
              <a:ln>
                <a:gradFill>
                  <a:gsLst>
                    <a:gs pos="100000">
                      <a:srgbClr val="A3A4A4"/>
                    </a:gs>
                    <a:gs pos="18000">
                      <a:srgbClr val="DADBDB"/>
                    </a:gs>
                    <a:gs pos="84000">
                      <a:srgbClr val="EDEBEC"/>
                    </a:gs>
                    <a:gs pos="31000">
                      <a:srgbClr val="88888A"/>
                    </a:gs>
                    <a:gs pos="46000">
                      <a:srgbClr val="CACACA"/>
                    </a:gs>
                    <a:gs pos="0">
                      <a:srgbClr val="ADACAC"/>
                    </a:gs>
                    <a:gs pos="64000">
                      <a:srgbClr val="6C6C6C"/>
                    </a:gs>
                  </a:gsLst>
                  <a:lin ang="10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067566" y="1560822"/>
                <a:ext cx="2314134" cy="408143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flipV="1">
                <a:off x="9242144" y="1036610"/>
                <a:ext cx="96025" cy="9602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flipV="1">
                <a:off x="8934542" y="1229155"/>
                <a:ext cx="74686" cy="7468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10800000" flipV="1">
                <a:off x="9060764" y="1227975"/>
                <a:ext cx="458785" cy="74686"/>
              </a:xfrm>
              <a:prstGeom prst="roundRect">
                <a:avLst>
                  <a:gd name="adj" fmla="val 50000"/>
                </a:avLst>
              </a:prstGeom>
              <a:solidFill>
                <a:srgbClr val="45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0800000" flipV="1">
                <a:off x="9615304" y="753035"/>
                <a:ext cx="426777" cy="32008"/>
              </a:xfrm>
              <a:prstGeom prst="roundRect">
                <a:avLst>
                  <a:gd name="adj" fmla="val 50000"/>
                </a:avLst>
              </a:prstGeom>
              <a:gradFill>
                <a:gsLst>
                  <a:gs pos="0">
                    <a:srgbClr val="CCCECD"/>
                  </a:gs>
                  <a:gs pos="52000">
                    <a:schemeClr val="bg2">
                      <a:lumMod val="2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6200000" flipV="1">
                <a:off x="7763230" y="1647547"/>
                <a:ext cx="213388"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00000" flipV="1">
                <a:off x="7770387" y="2080693"/>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flipV="1">
                <a:off x="7763923" y="2526052"/>
                <a:ext cx="192049" cy="32008"/>
              </a:xfrm>
              <a:prstGeom prst="roundRect">
                <a:avLst>
                  <a:gd name="adj" fmla="val 50000"/>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058844" y="5774646"/>
                <a:ext cx="460705" cy="460705"/>
              </a:xfrm>
              <a:prstGeom prst="ellipse">
                <a:avLst/>
              </a:prstGeom>
              <a:gradFill flip="none" rotWithShape="1">
                <a:gsLst>
                  <a:gs pos="0">
                    <a:srgbClr val="F8F9FB"/>
                  </a:gs>
                  <a:gs pos="48000">
                    <a:srgbClr val="DFE0E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9193560" y="5920731"/>
                <a:ext cx="186404" cy="168532"/>
              </a:xfrm>
              <a:prstGeom prst="roundRect">
                <a:avLst/>
              </a:prstGeom>
              <a:gradFill flip="none" rotWithShape="1">
                <a:gsLst>
                  <a:gs pos="0">
                    <a:schemeClr val="bg1">
                      <a:lumMod val="85000"/>
                      <a:alpha val="0"/>
                    </a:schemeClr>
                  </a:gs>
                  <a:gs pos="100000">
                    <a:srgbClr val="E6E7EB"/>
                  </a:gs>
                </a:gsLst>
                <a:path path="shape">
                  <a:fillToRect l="50000" t="50000" r="50000" b="50000"/>
                </a:path>
                <a:tileRect/>
              </a:gradFill>
              <a:ln w="3175">
                <a:solidFill>
                  <a:srgbClr val="D8D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18068" t="-117" r="11176" b="191"/>
            <a:stretch>
              <a:fillRect/>
            </a:stretch>
          </p:blipFill>
          <p:spPr>
            <a:xfrm rot="5400000">
              <a:off x="3127577" y="-1672709"/>
              <a:ext cx="5843595" cy="10318385"/>
            </a:xfrm>
            <a:prstGeom prst="rect">
              <a:avLst/>
            </a:prstGeom>
          </p:spPr>
        </p:pic>
      </p:grpSp>
      <p:pic>
        <p:nvPicPr>
          <p:cNvPr id="24" name="图片 2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74" b="98568" l="948" r="96445">
                        <a14:foregroundMark x1="71564" y1="95346" x2="71564" y2="95346"/>
                        <a14:foregroundMark x1="69194" y1="93079" x2="69194" y2="93079"/>
                        <a14:foregroundMark x1="73460" y1="95346" x2="73460" y2="95346"/>
                        <a14:foregroundMark x1="77014" y1="88902" x2="77014" y2="88902"/>
                        <a14:foregroundMark x1="82464" y1="87709" x2="82464" y2="87709"/>
                        <a14:backgroundMark x1="70616" y1="86874" x2="70616" y2="86874"/>
                      </a14:backgroundRemoval>
                    </a14:imgEffect>
                  </a14:imgLayer>
                </a14:imgProps>
              </a:ext>
              <a:ext uri="{28A0092B-C50C-407E-A947-70E740481C1C}">
                <a14:useLocalDpi xmlns:a14="http://schemas.microsoft.com/office/drawing/2010/main" val="0"/>
              </a:ext>
            </a:extLst>
          </a:blip>
          <a:srcRect b="45733"/>
          <a:stretch>
            <a:fillRect/>
          </a:stretch>
        </p:blipFill>
        <p:spPr>
          <a:xfrm>
            <a:off x="2247300" y="3684594"/>
            <a:ext cx="1644473" cy="1772123"/>
          </a:xfrm>
          <a:prstGeom prst="rect">
            <a:avLst/>
          </a:prstGeom>
        </p:spPr>
      </p:pic>
      <p:pic>
        <p:nvPicPr>
          <p:cNvPr id="25" name="图片 24"/>
          <p:cNvPicPr>
            <a:picLocks noChangeAspect="1"/>
          </p:cNvPicPr>
          <p:nvPr/>
        </p:nvPicPr>
        <p:blipFill>
          <a:blip r:embed="rId8"/>
          <a:stretch>
            <a:fillRect/>
          </a:stretch>
        </p:blipFill>
        <p:spPr>
          <a:xfrm>
            <a:off x="2411767" y="2663138"/>
            <a:ext cx="1288387" cy="935001"/>
          </a:xfrm>
          <a:prstGeom prst="rect">
            <a:avLst/>
          </a:prstGeom>
        </p:spPr>
      </p:pic>
      <p:cxnSp>
        <p:nvCxnSpPr>
          <p:cNvPr id="27" name="直接连接符 26"/>
          <p:cNvCxnSpPr/>
          <p:nvPr/>
        </p:nvCxnSpPr>
        <p:spPr>
          <a:xfrm flipH="1" flipV="1">
            <a:off x="7320136" y="2348880"/>
            <a:ext cx="4247977" cy="67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086920" y="1263036"/>
            <a:ext cx="3818322" cy="1223412"/>
          </a:xfrm>
          <a:prstGeom prst="rect">
            <a:avLst/>
          </a:prstGeom>
          <a:noFill/>
        </p:spPr>
        <p:txBody>
          <a:bodyPr vert="horz" wrap="square" rtlCol="0">
            <a:spAutoFit/>
          </a:bodyPr>
          <a:lstStyle/>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在此输入个人信息在</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此输入详细输入详细的信息</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在此个人信息在详此入详细的个信息在此</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输入详细的个人信信息在输入</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细的的个人信息在此</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输入详细的人信息在详细的个</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信息在此输细的个</a:t>
            </a:r>
            <a:r>
              <a:rPr lang="en-US" altLang="zh-CN" sz="700" dirty="0">
                <a:solidFill>
                  <a:schemeClr val="bg1"/>
                </a:solidFill>
                <a:latin typeface="微软雅黑" panose="020B0503020204020204" pitchFamily="34" charset="-122"/>
                <a:ea typeface="微软雅黑" panose="020B0503020204020204" pitchFamily="34" charset="-122"/>
              </a:rPr>
              <a:t>……..</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791393" y="1300884"/>
            <a:ext cx="4498134" cy="4425757"/>
            <a:chOff x="3791393" y="1300884"/>
            <a:chExt cx="4498134" cy="4425757"/>
          </a:xfrm>
        </p:grpSpPr>
        <p:grpSp>
          <p:nvGrpSpPr>
            <p:cNvPr id="17" name="组合 16"/>
            <p:cNvGrpSpPr/>
            <p:nvPr/>
          </p:nvGrpSpPr>
          <p:grpSpPr>
            <a:xfrm>
              <a:off x="3791393" y="1300884"/>
              <a:ext cx="4410000" cy="4425757"/>
              <a:chOff x="4296000" y="1609435"/>
              <a:chExt cx="3606678" cy="3619565"/>
            </a:xfrm>
          </p:grpSpPr>
          <p:sp>
            <p:nvSpPr>
              <p:cNvPr id="9" name="椭圆 8"/>
              <p:cNvSpPr/>
              <p:nvPr/>
            </p:nvSpPr>
            <p:spPr>
              <a:xfrm>
                <a:off x="5331000" y="2664000"/>
                <a:ext cx="1530000" cy="1530000"/>
              </a:xfrm>
              <a:prstGeom prst="ellipse">
                <a:avLst/>
              </a:prstGeom>
              <a:solidFill>
                <a:srgbClr val="949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空心弧 12"/>
              <p:cNvSpPr/>
              <p:nvPr/>
            </p:nvSpPr>
            <p:spPr>
              <a:xfrm rot="16200000">
                <a:off x="4296000" y="1609435"/>
                <a:ext cx="3600000" cy="3600000"/>
              </a:xfrm>
              <a:prstGeom prst="blockArc">
                <a:avLst>
                  <a:gd name="adj1" fmla="val 16216591"/>
                  <a:gd name="adj2" fmla="val 0"/>
                  <a:gd name="adj3" fmla="val 25000"/>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p:cNvSpPr/>
              <p:nvPr/>
            </p:nvSpPr>
            <p:spPr>
              <a:xfrm flipH="1" flipV="1">
                <a:off x="4302678" y="1629000"/>
                <a:ext cx="3600000" cy="3600000"/>
              </a:xfrm>
              <a:prstGeom prst="blockArc">
                <a:avLst>
                  <a:gd name="adj1" fmla="val 16216591"/>
                  <a:gd name="adj2" fmla="val 0"/>
                  <a:gd name="adj3" fmla="val 25000"/>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8" name="图片 17"/>
            <p:cNvPicPr>
              <a:picLocks noChangeAspect="1"/>
            </p:cNvPicPr>
            <p:nvPr/>
          </p:nvPicPr>
          <p:blipFill>
            <a:blip r:embed="rId2"/>
            <a:stretch>
              <a:fillRect/>
            </a:stretch>
          </p:blipFill>
          <p:spPr>
            <a:xfrm rot="19872315">
              <a:off x="6513813" y="5181732"/>
              <a:ext cx="521613" cy="521613"/>
            </a:xfrm>
            <a:prstGeom prst="rect">
              <a:avLst/>
            </a:prstGeom>
          </p:spPr>
        </p:pic>
        <p:pic>
          <p:nvPicPr>
            <p:cNvPr id="19" name="图片 18"/>
            <p:cNvPicPr>
              <a:picLocks noChangeAspect="1"/>
            </p:cNvPicPr>
            <p:nvPr/>
          </p:nvPicPr>
          <p:blipFill>
            <a:blip r:embed="rId3"/>
            <a:stretch>
              <a:fillRect/>
            </a:stretch>
          </p:blipFill>
          <p:spPr>
            <a:xfrm rot="1800000">
              <a:off x="7751572" y="3565006"/>
              <a:ext cx="537955" cy="544515"/>
            </a:xfrm>
            <a:prstGeom prst="rect">
              <a:avLst/>
            </a:prstGeom>
          </p:spPr>
        </p:pic>
        <p:pic>
          <p:nvPicPr>
            <p:cNvPr id="20" name="图片 19"/>
            <p:cNvPicPr>
              <a:picLocks noChangeAspect="1"/>
            </p:cNvPicPr>
            <p:nvPr/>
          </p:nvPicPr>
          <p:blipFill>
            <a:blip r:embed="rId4"/>
            <a:stretch>
              <a:fillRect/>
            </a:stretch>
          </p:blipFill>
          <p:spPr>
            <a:xfrm>
              <a:off x="6724951" y="3893742"/>
              <a:ext cx="885055" cy="783325"/>
            </a:xfrm>
            <a:prstGeom prst="rect">
              <a:avLst/>
            </a:prstGeom>
          </p:spPr>
        </p:pic>
        <p:pic>
          <p:nvPicPr>
            <p:cNvPr id="21" name="图片 20"/>
            <p:cNvPicPr>
              <a:picLocks noChangeAspect="1"/>
            </p:cNvPicPr>
            <p:nvPr/>
          </p:nvPicPr>
          <p:blipFill>
            <a:blip r:embed="rId5"/>
            <a:stretch>
              <a:fillRect/>
            </a:stretch>
          </p:blipFill>
          <p:spPr>
            <a:xfrm>
              <a:off x="6929464" y="2624864"/>
              <a:ext cx="776250" cy="742500"/>
            </a:xfrm>
            <a:prstGeom prst="rect">
              <a:avLst/>
            </a:prstGeom>
          </p:spPr>
        </p:pic>
        <p:pic>
          <p:nvPicPr>
            <p:cNvPr id="22" name="图片 21"/>
            <p:cNvPicPr>
              <a:picLocks noChangeAspect="1"/>
            </p:cNvPicPr>
            <p:nvPr/>
          </p:nvPicPr>
          <p:blipFill>
            <a:blip r:embed="rId6"/>
            <a:stretch>
              <a:fillRect/>
            </a:stretch>
          </p:blipFill>
          <p:spPr>
            <a:xfrm>
              <a:off x="7287642" y="3479957"/>
              <a:ext cx="348750" cy="348750"/>
            </a:xfrm>
            <a:prstGeom prst="rect">
              <a:avLst/>
            </a:prstGeom>
          </p:spPr>
        </p:pic>
        <p:pic>
          <p:nvPicPr>
            <p:cNvPr id="23" name="图片 22"/>
            <p:cNvPicPr>
              <a:picLocks noChangeAspect="1"/>
            </p:cNvPicPr>
            <p:nvPr/>
          </p:nvPicPr>
          <p:blipFill>
            <a:blip r:embed="rId7"/>
            <a:stretch>
              <a:fillRect/>
            </a:stretch>
          </p:blipFill>
          <p:spPr>
            <a:xfrm>
              <a:off x="7209472" y="4906164"/>
              <a:ext cx="303750" cy="348750"/>
            </a:xfrm>
            <a:prstGeom prst="rect">
              <a:avLst/>
            </a:prstGeom>
          </p:spPr>
        </p:pic>
        <p:pic>
          <p:nvPicPr>
            <p:cNvPr id="24" name="图片 23"/>
            <p:cNvPicPr>
              <a:picLocks noChangeAspect="1"/>
            </p:cNvPicPr>
            <p:nvPr/>
          </p:nvPicPr>
          <p:blipFill>
            <a:blip r:embed="rId8"/>
            <a:stretch>
              <a:fillRect/>
            </a:stretch>
          </p:blipFill>
          <p:spPr>
            <a:xfrm rot="1987514">
              <a:off x="7699117" y="4333499"/>
              <a:ext cx="405000" cy="270000"/>
            </a:xfrm>
            <a:prstGeom prst="rect">
              <a:avLst/>
            </a:prstGeom>
          </p:spPr>
        </p:pic>
        <p:pic>
          <p:nvPicPr>
            <p:cNvPr id="25" name="图片 24"/>
            <p:cNvPicPr>
              <a:picLocks noChangeAspect="1"/>
            </p:cNvPicPr>
            <p:nvPr/>
          </p:nvPicPr>
          <p:blipFill>
            <a:blip r:embed="rId9"/>
            <a:stretch>
              <a:fillRect/>
            </a:stretch>
          </p:blipFill>
          <p:spPr>
            <a:xfrm rot="1800000">
              <a:off x="6119951" y="4658981"/>
              <a:ext cx="573070" cy="415476"/>
            </a:xfrm>
            <a:prstGeom prst="rect">
              <a:avLst/>
            </a:prstGeom>
          </p:spPr>
        </p:pic>
        <p:pic>
          <p:nvPicPr>
            <p:cNvPr id="26" name="图片 25"/>
            <p:cNvPicPr>
              <a:picLocks noChangeAspect="1"/>
            </p:cNvPicPr>
            <p:nvPr/>
          </p:nvPicPr>
          <p:blipFill>
            <a:blip r:embed="rId10"/>
            <a:stretch>
              <a:fillRect/>
            </a:stretch>
          </p:blipFill>
          <p:spPr>
            <a:xfrm>
              <a:off x="7784299" y="3084336"/>
              <a:ext cx="236250" cy="247500"/>
            </a:xfrm>
            <a:prstGeom prst="rect">
              <a:avLst/>
            </a:prstGeom>
          </p:spPr>
        </p:pic>
        <p:sp>
          <p:nvSpPr>
            <p:cNvPr id="27" name="文本框 26"/>
            <p:cNvSpPr txBox="1"/>
            <p:nvPr/>
          </p:nvSpPr>
          <p:spPr>
            <a:xfrm>
              <a:off x="5102441" y="3136612"/>
              <a:ext cx="1826141" cy="584775"/>
            </a:xfrm>
            <a:prstGeom prst="rect">
              <a:avLst/>
            </a:prstGeom>
            <a:noFill/>
          </p:spPr>
          <p:txBody>
            <a:bodyPr wrap="non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个人简历</a:t>
              </a:r>
            </a:p>
          </p:txBody>
        </p:sp>
        <p:sp>
          <p:nvSpPr>
            <p:cNvPr id="28" name="矩形 27"/>
            <p:cNvSpPr/>
            <p:nvPr/>
          </p:nvSpPr>
          <p:spPr>
            <a:xfrm>
              <a:off x="5249756" y="3575422"/>
              <a:ext cx="1508746" cy="400110"/>
            </a:xfrm>
            <a:prstGeom prst="rect">
              <a:avLst/>
            </a:prstGeom>
          </p:spPr>
          <p:txBody>
            <a:bodyPr wrap="none">
              <a:spAutoFit/>
            </a:bodyPr>
            <a:lstStyle/>
            <a:p>
              <a:r>
                <a:rPr lang="en-US" altLang="zh-CN" sz="2000" dirty="0">
                  <a:solidFill>
                    <a:schemeClr val="bg1"/>
                  </a:solidFill>
                  <a:latin typeface="Vivaldi" panose="03020602050506090804" pitchFamily="66" charset="0"/>
                </a:rPr>
                <a:t>Personal resume</a:t>
              </a:r>
              <a:endParaRPr lang="zh-CN" altLang="en-US" sz="2000" dirty="0">
                <a:solidFill>
                  <a:schemeClr val="bg1"/>
                </a:solidFill>
                <a:latin typeface="Vivaldi" panose="03020602050506090804" pitchFamily="66" charset="0"/>
              </a:endParaRPr>
            </a:p>
          </p:txBody>
        </p:sp>
        <p:sp>
          <p:nvSpPr>
            <p:cNvPr id="31" name="文本框 30"/>
            <p:cNvSpPr txBox="1"/>
            <p:nvPr/>
          </p:nvSpPr>
          <p:spPr>
            <a:xfrm rot="4579489">
              <a:off x="4693883" y="3819825"/>
              <a:ext cx="276999" cy="438582"/>
            </a:xfrm>
            <a:prstGeom prst="rect">
              <a:avLst/>
            </a:prstGeom>
            <a:noFill/>
          </p:spPr>
          <p:txBody>
            <a:bodyPr vert="vert270" wrap="none" rtlCol="0">
              <a:spAutoFit/>
            </a:bodyPr>
            <a:lstStyle/>
            <a:p>
              <a:pPr algn="r"/>
              <a:r>
                <a:rPr lang="zh-CN" altLang="en-US" sz="600" dirty="0">
                  <a:solidFill>
                    <a:schemeClr val="bg1"/>
                  </a:solidFill>
                  <a:latin typeface="微软雅黑" panose="020B0503020204020204" pitchFamily="34" charset="-122"/>
                  <a:ea typeface="微软雅黑" panose="020B0503020204020204" pitchFamily="34" charset="-122"/>
                </a:rPr>
                <a:t>姓名：</a:t>
              </a:r>
              <a:r>
                <a:rPr lang="en-US" altLang="zh-CN" sz="600" dirty="0">
                  <a:solidFill>
                    <a:schemeClr val="bg1"/>
                  </a:solidFill>
                  <a:latin typeface="微软雅黑" panose="020B0503020204020204" pitchFamily="34" charset="-122"/>
                  <a:ea typeface="微软雅黑" panose="020B0503020204020204" pitchFamily="34" charset="-122"/>
                </a:rPr>
                <a:t>xxx</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rot="4136498">
              <a:off x="4661380" y="3854843"/>
              <a:ext cx="276999" cy="630942"/>
            </a:xfrm>
            <a:prstGeom prst="rect">
              <a:avLst/>
            </a:prstGeom>
            <a:noFill/>
          </p:spPr>
          <p:txBody>
            <a:bodyPr vert="vert270" wrap="none" rtlCol="0">
              <a:spAutoFit/>
            </a:bodyPr>
            <a:lstStyle/>
            <a:p>
              <a:r>
                <a:rPr lang="zh-CN" altLang="en-US" sz="600" dirty="0">
                  <a:solidFill>
                    <a:schemeClr val="bg1"/>
                  </a:solidFill>
                  <a:latin typeface="微软雅黑" panose="020B0503020204020204" pitchFamily="34" charset="-122"/>
                  <a:ea typeface="微软雅黑" panose="020B0503020204020204" pitchFamily="34" charset="-122"/>
                </a:rPr>
                <a:t>专业：市场营销</a:t>
              </a:r>
            </a:p>
          </p:txBody>
        </p:sp>
        <p:sp>
          <p:nvSpPr>
            <p:cNvPr id="33" name="文本框 32"/>
            <p:cNvSpPr txBox="1"/>
            <p:nvPr/>
          </p:nvSpPr>
          <p:spPr>
            <a:xfrm rot="3863800">
              <a:off x="4592715" y="3880270"/>
              <a:ext cx="276999" cy="938719"/>
            </a:xfrm>
            <a:prstGeom prst="rect">
              <a:avLst/>
            </a:prstGeom>
            <a:noFill/>
          </p:spPr>
          <p:txBody>
            <a:bodyPr vert="vert270" wrap="none" rtlCol="0">
              <a:spAutoFit/>
            </a:bodyPr>
            <a:lstStyle/>
            <a:p>
              <a:r>
                <a:rPr lang="zh-CN" altLang="en-US" sz="600" dirty="0">
                  <a:solidFill>
                    <a:schemeClr val="bg1"/>
                  </a:solidFill>
                  <a:latin typeface="微软雅黑" panose="020B0503020204020204" pitchFamily="34" charset="-122"/>
                  <a:ea typeface="微软雅黑" panose="020B0503020204020204" pitchFamily="34" charset="-122"/>
                </a:rPr>
                <a:t>学校：四川财经职业学院</a:t>
              </a:r>
            </a:p>
          </p:txBody>
        </p:sp>
        <p:sp>
          <p:nvSpPr>
            <p:cNvPr id="34" name="文本框 33"/>
            <p:cNvSpPr txBox="1"/>
            <p:nvPr/>
          </p:nvSpPr>
          <p:spPr>
            <a:xfrm rot="3324132">
              <a:off x="4728389" y="4040183"/>
              <a:ext cx="276999" cy="816890"/>
            </a:xfrm>
            <a:prstGeom prst="rect">
              <a:avLst/>
            </a:prstGeom>
            <a:noFill/>
          </p:spPr>
          <p:txBody>
            <a:bodyPr vert="vert270" wrap="none" rtlCol="0">
              <a:spAutoFit/>
            </a:bodyPr>
            <a:lstStyle/>
            <a:p>
              <a:r>
                <a:rPr lang="zh-CN" altLang="en-US" sz="600" dirty="0">
                  <a:solidFill>
                    <a:schemeClr val="bg1"/>
                  </a:solidFill>
                  <a:latin typeface="微软雅黑" panose="020B0503020204020204" pitchFamily="34" charset="-122"/>
                  <a:ea typeface="微软雅黑" panose="020B0503020204020204" pitchFamily="34" charset="-122"/>
                </a:rPr>
                <a:t>电话：</a:t>
              </a:r>
              <a:r>
                <a:rPr lang="en-US" altLang="zh-CN" sz="600" dirty="0">
                  <a:solidFill>
                    <a:schemeClr val="bg1"/>
                  </a:solidFill>
                  <a:latin typeface="微软雅黑" panose="020B0503020204020204" pitchFamily="34" charset="-122"/>
                  <a:ea typeface="微软雅黑" panose="020B0503020204020204" pitchFamily="34" charset="-122"/>
                </a:rPr>
                <a:t>18482197703</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rot="2356546">
              <a:off x="4767456" y="4136547"/>
              <a:ext cx="276999" cy="1086195"/>
            </a:xfrm>
            <a:prstGeom prst="rect">
              <a:avLst/>
            </a:prstGeom>
            <a:noFill/>
          </p:spPr>
          <p:txBody>
            <a:bodyPr vert="vert270" wrap="none" rtlCol="0">
              <a:spAutoFit/>
            </a:bodyPr>
            <a:lstStyle/>
            <a:p>
              <a:r>
                <a:rPr lang="zh-CN" altLang="en-US" sz="600" dirty="0">
                  <a:solidFill>
                    <a:schemeClr val="bg1"/>
                  </a:solidFill>
                  <a:latin typeface="微软雅黑" panose="020B0503020204020204" pitchFamily="34" charset="-122"/>
                  <a:ea typeface="微软雅黑" panose="020B0503020204020204" pitchFamily="34" charset="-122"/>
                </a:rPr>
                <a:t>邮箱：</a:t>
              </a:r>
              <a:r>
                <a:rPr lang="en-US" altLang="zh-CN" sz="600" dirty="0">
                  <a:solidFill>
                    <a:schemeClr val="bg1"/>
                  </a:solidFill>
                  <a:latin typeface="微软雅黑" panose="020B0503020204020204" pitchFamily="34" charset="-122"/>
                  <a:ea typeface="微软雅黑" panose="020B0503020204020204" pitchFamily="34" charset="-122"/>
                </a:rPr>
                <a:t>822692144@qq.com</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rot="2927351">
              <a:off x="4594232" y="4439898"/>
              <a:ext cx="261610" cy="545983"/>
            </a:xfrm>
            <a:prstGeom prst="rect">
              <a:avLst/>
            </a:prstGeom>
            <a:noFill/>
          </p:spPr>
          <p:txBody>
            <a:bodyPr vert="vert270" wrap="none" rtlCol="0">
              <a:spAutoFit/>
            </a:bodyPr>
            <a:lstStyle/>
            <a:p>
              <a:r>
                <a:rPr lang="en-US" altLang="zh-CN" sz="500" dirty="0">
                  <a:solidFill>
                    <a:schemeClr val="bg1"/>
                  </a:solidFill>
                  <a:latin typeface="微软雅黑" panose="020B0503020204020204" pitchFamily="34" charset="-122"/>
                  <a:ea typeface="微软雅黑" panose="020B0503020204020204" pitchFamily="34" charset="-122"/>
                </a:rPr>
                <a:t>QQ:822692144</a:t>
              </a:r>
              <a:endParaRPr lang="zh-CN" altLang="en-US" sz="5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0164" y="1835538"/>
            <a:ext cx="1179041" cy="646331"/>
          </a:xfrm>
          <a:prstGeom prst="rect">
            <a:avLst/>
          </a:prstGeom>
          <a:noFill/>
        </p:spPr>
        <p:txBody>
          <a:bodyPr wrap="none" rtlCol="0">
            <a:spAutoFit/>
          </a:bodyPr>
          <a:lstStyle/>
          <a:p>
            <a:r>
              <a:rPr lang="en-US" altLang="zh-CN" sz="3600" dirty="0">
                <a:solidFill>
                  <a:schemeClr val="bg1"/>
                </a:solidFill>
              </a:rPr>
              <a:t>LV 18</a:t>
            </a:r>
            <a:endParaRPr lang="zh-CN" altLang="en-US" sz="3600" dirty="0">
              <a:solidFill>
                <a:schemeClr val="bg1"/>
              </a:solidFill>
            </a:endParaRPr>
          </a:p>
        </p:txBody>
      </p:sp>
      <p:sp>
        <p:nvSpPr>
          <p:cNvPr id="3" name="文本框 2"/>
          <p:cNvSpPr txBox="1"/>
          <p:nvPr/>
        </p:nvSpPr>
        <p:spPr>
          <a:xfrm>
            <a:off x="3863609" y="1328518"/>
            <a:ext cx="2358338"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姓名：王 介</a:t>
            </a:r>
          </a:p>
        </p:txBody>
      </p:sp>
      <p:grpSp>
        <p:nvGrpSpPr>
          <p:cNvPr id="16" name="组合 15"/>
          <p:cNvGrpSpPr/>
          <p:nvPr/>
        </p:nvGrpSpPr>
        <p:grpSpPr>
          <a:xfrm>
            <a:off x="3983260" y="2547426"/>
            <a:ext cx="2339192" cy="276999"/>
            <a:chOff x="3564167" y="2936617"/>
            <a:chExt cx="6483718" cy="767779"/>
          </a:xfrm>
        </p:grpSpPr>
        <p:sp>
          <p:nvSpPr>
            <p:cNvPr id="4" name="心形 3"/>
            <p:cNvSpPr/>
            <p:nvPr/>
          </p:nvSpPr>
          <p:spPr>
            <a:xfrm>
              <a:off x="3564167" y="2971757"/>
              <a:ext cx="494999" cy="495001"/>
            </a:xfrm>
            <a:prstGeom prst="hear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062131" y="2936617"/>
              <a:ext cx="1343056" cy="76777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PH</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052886" y="2970911"/>
              <a:ext cx="4994999" cy="51552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49920" y="2971034"/>
              <a:ext cx="4119293" cy="515522"/>
            </a:xfrm>
            <a:prstGeom prst="round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617462" y="2547427"/>
            <a:ext cx="2280247" cy="276999"/>
            <a:chOff x="4654532" y="4242406"/>
            <a:chExt cx="6587540" cy="776551"/>
          </a:xfrm>
        </p:grpSpPr>
        <p:sp>
          <p:nvSpPr>
            <p:cNvPr id="13" name="圆角矩形 12"/>
            <p:cNvSpPr/>
            <p:nvPr/>
          </p:nvSpPr>
          <p:spPr>
            <a:xfrm>
              <a:off x="6247074" y="4324216"/>
              <a:ext cx="4994998" cy="51552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05793" y="4242406"/>
              <a:ext cx="1398499" cy="776551"/>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MP</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6247074" y="4324216"/>
              <a:ext cx="3751651" cy="515522"/>
            </a:xfrm>
            <a:prstGeom prst="round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54532" y="4317471"/>
              <a:ext cx="495000" cy="494999"/>
            </a:xfrm>
            <a:prstGeom prst="heart">
              <a:avLst/>
            </a:prstGeom>
            <a:solidFill>
              <a:srgbClr val="217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2">
            <a:extLst>
              <a:ext uri="{BEBA8EAE-BF5A-486C-A8C5-ECC9F3942E4B}">
                <a14:imgProps xmlns:a14="http://schemas.microsoft.com/office/drawing/2010/main">
                  <a14:imgLayer r:embed="rId3">
                    <a14:imgEffect>
                      <a14:backgroundRemoval t="1031" b="97732" l="3306" r="97107">
                        <a14:foregroundMark x1="68182" y1="91340" x2="68182" y2="91340"/>
                        <a14:foregroundMark x1="83471" y1="88454" x2="83471" y2="88454"/>
                        <a14:foregroundMark x1="84711" y1="85567" x2="84711" y2="85567"/>
                        <a14:foregroundMark x1="77273" y1="87216" x2="77273" y2="87216"/>
                        <a14:foregroundMark x1="76860" y1="91959" x2="76860" y2="91959"/>
                        <a14:backgroundMark x1="70248" y1="85155" x2="70248" y2="85155"/>
                      </a14:backgroundRemoval>
                    </a14:imgEffect>
                  </a14:imgLayer>
                </a14:imgProps>
              </a:ext>
            </a:extLst>
          </a:blip>
          <a:stretch>
            <a:fillRect/>
          </a:stretch>
        </p:blipFill>
        <p:spPr>
          <a:xfrm>
            <a:off x="1755630" y="690392"/>
            <a:ext cx="1381803" cy="2769317"/>
          </a:xfrm>
          <a:prstGeom prst="rect">
            <a:avLst/>
          </a:prstGeom>
        </p:spPr>
      </p:pic>
      <p:pic>
        <p:nvPicPr>
          <p:cNvPr id="21" name="图片 20"/>
          <p:cNvPicPr>
            <a:picLocks noChangeAspect="1"/>
          </p:cNvPicPr>
          <p:nvPr/>
        </p:nvPicPr>
        <p:blipFill>
          <a:blip r:embed="rId4">
            <a:biLevel thresh="25000"/>
            <a:lum bright="100000"/>
          </a:blip>
          <a:stretch>
            <a:fillRect/>
          </a:stretch>
        </p:blipFill>
        <p:spPr>
          <a:xfrm>
            <a:off x="4072261" y="3040992"/>
            <a:ext cx="290117" cy="290117"/>
          </a:xfrm>
          <a:prstGeom prst="rect">
            <a:avLst/>
          </a:prstGeom>
        </p:spPr>
      </p:pic>
      <p:sp>
        <p:nvSpPr>
          <p:cNvPr id="22" name="文本框 21"/>
          <p:cNvSpPr txBox="1"/>
          <p:nvPr/>
        </p:nvSpPr>
        <p:spPr>
          <a:xfrm>
            <a:off x="4353166" y="2984366"/>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大专</a:t>
            </a:r>
          </a:p>
        </p:txBody>
      </p:sp>
      <p:pic>
        <p:nvPicPr>
          <p:cNvPr id="17" name="图片 16"/>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70000"/>
                    </a14:imgEffect>
                  </a14:imgLayer>
                </a14:imgProps>
              </a:ext>
              <a:ext uri="{28A0092B-C50C-407E-A947-70E740481C1C}">
                <a14:useLocalDpi xmlns:a14="http://schemas.microsoft.com/office/drawing/2010/main" val="0"/>
              </a:ext>
            </a:extLst>
          </a:blip>
          <a:stretch>
            <a:fillRect/>
          </a:stretch>
        </p:blipFill>
        <p:spPr>
          <a:xfrm>
            <a:off x="7635905" y="2992693"/>
            <a:ext cx="328826" cy="328826"/>
          </a:xfrm>
          <a:prstGeom prst="rect">
            <a:avLst/>
          </a:prstGeom>
        </p:spPr>
      </p:pic>
      <p:sp>
        <p:nvSpPr>
          <p:cNvPr id="5" name="文本框 4"/>
          <p:cNvSpPr txBox="1"/>
          <p:nvPr/>
        </p:nvSpPr>
        <p:spPr>
          <a:xfrm>
            <a:off x="7981731" y="2987516"/>
            <a:ext cx="2031325"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四川财经职业学院</a:t>
            </a:r>
          </a:p>
        </p:txBody>
      </p:sp>
      <p:sp>
        <p:nvSpPr>
          <p:cNvPr id="8" name="文本框 7"/>
          <p:cNvSpPr txBox="1"/>
          <p:nvPr/>
        </p:nvSpPr>
        <p:spPr>
          <a:xfrm>
            <a:off x="2054105" y="4193378"/>
            <a:ext cx="1005403" cy="307777"/>
          </a:xfrm>
          <a:prstGeom prst="rect">
            <a:avLst/>
          </a:prstGeom>
          <a:noFill/>
        </p:spPr>
        <p:txBody>
          <a:bodyPr wrap="none" rtlCol="0">
            <a:spAutoFit/>
          </a:bodyPr>
          <a:lstStyle/>
          <a:p>
            <a:r>
              <a:rPr lang="en-US" altLang="zh-CN" sz="1400" dirty="0">
                <a:solidFill>
                  <a:schemeClr val="bg1"/>
                </a:solidFill>
              </a:rPr>
              <a:t>1995.03.07</a:t>
            </a:r>
            <a:endParaRPr lang="zh-CN" altLang="en-US" sz="1400" dirty="0">
              <a:solidFill>
                <a:schemeClr val="bg1"/>
              </a:solidFill>
            </a:endParaRPr>
          </a:p>
        </p:txBody>
      </p:sp>
      <p:pic>
        <p:nvPicPr>
          <p:cNvPr id="26" name="图片 25"/>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697854" y="4890561"/>
            <a:ext cx="316340" cy="316340"/>
          </a:xfrm>
          <a:prstGeom prst="rect">
            <a:avLst/>
          </a:prstGeom>
        </p:spPr>
      </p:pic>
      <p:sp>
        <p:nvSpPr>
          <p:cNvPr id="30" name="文本框 29"/>
          <p:cNvSpPr txBox="1"/>
          <p:nvPr/>
        </p:nvSpPr>
        <p:spPr>
          <a:xfrm>
            <a:off x="2054105" y="4894843"/>
            <a:ext cx="1712456" cy="307777"/>
          </a:xfrm>
          <a:prstGeom prst="rect">
            <a:avLst/>
          </a:prstGeom>
          <a:noFill/>
        </p:spPr>
        <p:txBody>
          <a:bodyPr wrap="none" rtlCol="0">
            <a:spAutoFit/>
          </a:bodyPr>
          <a:lstStyle/>
          <a:p>
            <a:r>
              <a:rPr lang="en-US" altLang="zh-CN" sz="1400" dirty="0">
                <a:solidFill>
                  <a:schemeClr val="bg1"/>
                </a:solidFill>
              </a:rPr>
              <a:t>822692144@qq.com</a:t>
            </a:r>
            <a:endParaRPr lang="zh-CN" altLang="en-US" sz="1400" dirty="0">
              <a:solidFill>
                <a:schemeClr val="bg1"/>
              </a:solidFill>
            </a:endParaRPr>
          </a:p>
        </p:txBody>
      </p:sp>
      <p:sp>
        <p:nvSpPr>
          <p:cNvPr id="31" name="文本框 30"/>
          <p:cNvSpPr txBox="1"/>
          <p:nvPr/>
        </p:nvSpPr>
        <p:spPr>
          <a:xfrm>
            <a:off x="1638704" y="5249434"/>
            <a:ext cx="431528" cy="338554"/>
          </a:xfrm>
          <a:prstGeom prst="rect">
            <a:avLst/>
          </a:prstGeom>
          <a:noFill/>
        </p:spPr>
        <p:txBody>
          <a:bodyPr wrap="none" rtlCol="0">
            <a:spAutoFit/>
          </a:bodyPr>
          <a:lstStyle/>
          <a:p>
            <a:r>
              <a:rPr lang="en-US" altLang="zh-CN" sz="1600" dirty="0">
                <a:solidFill>
                  <a:schemeClr val="bg1"/>
                </a:solidFill>
                <a:latin typeface="Vivaldi" panose="03020602050506090804" pitchFamily="66" charset="0"/>
              </a:rPr>
              <a:t>X</a:t>
            </a:r>
            <a:endParaRPr lang="zh-CN" altLang="en-US" sz="1600" dirty="0">
              <a:solidFill>
                <a:schemeClr val="bg1"/>
              </a:solidFill>
              <a:latin typeface="Vivaldi" panose="03020602050506090804" pitchFamily="66" charset="0"/>
            </a:endParaRPr>
          </a:p>
        </p:txBody>
      </p:sp>
      <p:sp>
        <p:nvSpPr>
          <p:cNvPr id="9" name="矩形 8"/>
          <p:cNvSpPr/>
          <p:nvPr/>
        </p:nvSpPr>
        <p:spPr>
          <a:xfrm>
            <a:off x="2054105" y="5226129"/>
            <a:ext cx="1115755" cy="307777"/>
          </a:xfrm>
          <a:prstGeom prst="rect">
            <a:avLst/>
          </a:prstGeom>
        </p:spPr>
        <p:txBody>
          <a:bodyPr wrap="none">
            <a:spAutoFit/>
          </a:bodyPr>
          <a:lstStyle/>
          <a:p>
            <a:pPr algn="dist"/>
            <a:r>
              <a:rPr lang="zh-CN" altLang="en-US" sz="1400" dirty="0">
                <a:solidFill>
                  <a:schemeClr val="bg1"/>
                </a:solidFill>
              </a:rPr>
              <a:t>www.yanj.cn</a:t>
            </a:r>
          </a:p>
        </p:txBody>
      </p:sp>
      <p:sp>
        <p:nvSpPr>
          <p:cNvPr id="19" name="文本框 18"/>
          <p:cNvSpPr txBox="1"/>
          <p:nvPr/>
        </p:nvSpPr>
        <p:spPr>
          <a:xfrm>
            <a:off x="2054105" y="4575516"/>
            <a:ext cx="1281120" cy="307777"/>
          </a:xfrm>
          <a:prstGeom prst="rect">
            <a:avLst/>
          </a:prstGeom>
          <a:noFill/>
        </p:spPr>
        <p:txBody>
          <a:bodyPr wrap="none" rtlCol="0">
            <a:spAutoFit/>
          </a:bodyPr>
          <a:lstStyle/>
          <a:p>
            <a:r>
              <a:rPr lang="en-US" altLang="zh-CN" sz="1400" dirty="0">
                <a:solidFill>
                  <a:schemeClr val="bg1"/>
                </a:solidFill>
              </a:rPr>
              <a:t>123456789012</a:t>
            </a:r>
            <a:endParaRPr lang="zh-CN" altLang="en-US" sz="1400" dirty="0">
              <a:solidFill>
                <a:schemeClr val="bg1"/>
              </a:solidFill>
            </a:endParaRPr>
          </a:p>
        </p:txBody>
      </p:sp>
      <p:sp>
        <p:nvSpPr>
          <p:cNvPr id="23" name="矩形 22"/>
          <p:cNvSpPr/>
          <p:nvPr/>
        </p:nvSpPr>
        <p:spPr>
          <a:xfrm>
            <a:off x="839416" y="3460710"/>
            <a:ext cx="10884328" cy="295252"/>
          </a:xfrm>
          <a:custGeom>
            <a:avLst/>
            <a:gdLst>
              <a:gd name="connsiteX0" fmla="*/ 0 w 9568040"/>
              <a:gd name="connsiteY0" fmla="*/ 0 h 259547"/>
              <a:gd name="connsiteX1" fmla="*/ 9568040 w 9568040"/>
              <a:gd name="connsiteY1" fmla="*/ 0 h 259547"/>
              <a:gd name="connsiteX2" fmla="*/ 9568040 w 9568040"/>
              <a:gd name="connsiteY2" fmla="*/ 259547 h 259547"/>
              <a:gd name="connsiteX3" fmla="*/ 0 w 9568040"/>
              <a:gd name="connsiteY3" fmla="*/ 259547 h 259547"/>
              <a:gd name="connsiteX4" fmla="*/ 0 w 9568040"/>
              <a:gd name="connsiteY4" fmla="*/ 0 h 259547"/>
              <a:gd name="connsiteX0-1" fmla="*/ 13 w 9568053"/>
              <a:gd name="connsiteY0-2" fmla="*/ 0 h 259547"/>
              <a:gd name="connsiteX1-3" fmla="*/ 9568053 w 9568053"/>
              <a:gd name="connsiteY1-4" fmla="*/ 0 h 259547"/>
              <a:gd name="connsiteX2-5" fmla="*/ 9568053 w 9568053"/>
              <a:gd name="connsiteY2-6" fmla="*/ 259547 h 259547"/>
              <a:gd name="connsiteX3-7" fmla="*/ 13 w 9568053"/>
              <a:gd name="connsiteY3-8" fmla="*/ 259547 h 259547"/>
              <a:gd name="connsiteX4-9" fmla="*/ 98743 w 9568053"/>
              <a:gd name="connsiteY4-10" fmla="*/ 116880 h 259547"/>
              <a:gd name="connsiteX5" fmla="*/ 13 w 9568053"/>
              <a:gd name="connsiteY5" fmla="*/ 0 h 259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9568053" h="259547">
                <a:moveTo>
                  <a:pt x="13" y="0"/>
                </a:moveTo>
                <a:lnTo>
                  <a:pt x="9568053" y="0"/>
                </a:lnTo>
                <a:lnTo>
                  <a:pt x="9568053" y="259547"/>
                </a:lnTo>
                <a:lnTo>
                  <a:pt x="13" y="259547"/>
                </a:lnTo>
                <a:cubicBezTo>
                  <a:pt x="-1367" y="215801"/>
                  <a:pt x="100123" y="160626"/>
                  <a:pt x="98743" y="116880"/>
                </a:cubicBezTo>
                <a:lnTo>
                  <a:pt x="13"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3952960" y="2888132"/>
            <a:ext cx="7770784"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52960" y="260648"/>
            <a:ext cx="0" cy="6444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921535" y="3426209"/>
            <a:ext cx="1257075" cy="369332"/>
          </a:xfrm>
          <a:prstGeom prst="rect">
            <a:avLst/>
          </a:prstGeom>
          <a:noFill/>
        </p:spPr>
        <p:txBody>
          <a:bodyPr wrap="none" rtlCol="0">
            <a:spAutoFit/>
          </a:bodyPr>
          <a:lstStyle/>
          <a:p>
            <a:r>
              <a:rPr lang="zh-CN" altLang="en-US" dirty="0">
                <a:solidFill>
                  <a:schemeClr val="bg1"/>
                </a:solidFill>
                <a:latin typeface="张海山锐谐体" panose="02000000000000000000" pitchFamily="2" charset="-122"/>
                <a:ea typeface="张海山锐谐体" panose="02000000000000000000" pitchFamily="2" charset="-122"/>
              </a:rPr>
              <a:t>技能</a:t>
            </a:r>
            <a:r>
              <a:rPr lang="en-US" altLang="zh-CN" dirty="0">
                <a:solidFill>
                  <a:schemeClr val="bg1"/>
                </a:solidFill>
                <a:latin typeface="张海山锐谐体" panose="02000000000000000000" pitchFamily="2" charset="-122"/>
                <a:ea typeface="张海山锐谐体" panose="02000000000000000000" pitchFamily="2" charset="-122"/>
              </a:rPr>
              <a:t>/</a:t>
            </a:r>
            <a:r>
              <a:rPr lang="zh-CN" altLang="en-US" dirty="0">
                <a:solidFill>
                  <a:schemeClr val="bg1"/>
                </a:solidFill>
                <a:latin typeface="张海山锐谐体" panose="02000000000000000000" pitchFamily="2" charset="-122"/>
                <a:ea typeface="张海山锐谐体" panose="02000000000000000000" pitchFamily="2" charset="-122"/>
              </a:rPr>
              <a:t>必杀</a:t>
            </a:r>
          </a:p>
        </p:txBody>
      </p:sp>
      <p:grpSp>
        <p:nvGrpSpPr>
          <p:cNvPr id="39" name="组合 38"/>
          <p:cNvGrpSpPr/>
          <p:nvPr/>
        </p:nvGrpSpPr>
        <p:grpSpPr>
          <a:xfrm>
            <a:off x="4852731" y="4024311"/>
            <a:ext cx="1598448" cy="278652"/>
            <a:chOff x="4673487" y="4875108"/>
            <a:chExt cx="3533448" cy="615974"/>
          </a:xfrm>
          <a:solidFill>
            <a:schemeClr val="bg1">
              <a:lumMod val="75000"/>
            </a:schemeClr>
          </a:solidFill>
        </p:grpSpPr>
        <p:sp>
          <p:nvSpPr>
            <p:cNvPr id="33" name="五角星 32"/>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942219" y="4032175"/>
            <a:ext cx="1598448" cy="278652"/>
            <a:chOff x="4673487" y="4875108"/>
            <a:chExt cx="3533448" cy="615974"/>
          </a:xfrm>
          <a:solidFill>
            <a:schemeClr val="bg1">
              <a:lumMod val="75000"/>
            </a:schemeClr>
          </a:solidFill>
        </p:grpSpPr>
        <p:sp>
          <p:nvSpPr>
            <p:cNvPr id="41" name="五角星 40"/>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6129874"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4810583" y="4872346"/>
            <a:ext cx="1598448" cy="278652"/>
            <a:chOff x="4673487" y="4875108"/>
            <a:chExt cx="3533448" cy="615974"/>
          </a:xfrm>
          <a:solidFill>
            <a:schemeClr val="bg1">
              <a:lumMod val="75000"/>
            </a:schemeClr>
          </a:solidFill>
        </p:grpSpPr>
        <p:sp>
          <p:nvSpPr>
            <p:cNvPr id="47" name="五角星 46"/>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五角星 48"/>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角星 49"/>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4804876" y="5697828"/>
            <a:ext cx="1598448" cy="278652"/>
            <a:chOff x="4673487" y="4875108"/>
            <a:chExt cx="3533448" cy="615974"/>
          </a:xfrm>
          <a:solidFill>
            <a:schemeClr val="bg1">
              <a:lumMod val="75000"/>
            </a:schemeClr>
          </a:solidFill>
        </p:grpSpPr>
        <p:sp>
          <p:nvSpPr>
            <p:cNvPr id="53" name="五角星 52"/>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角星 53"/>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54"/>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55"/>
            <p:cNvSpPr/>
            <p:nvPr/>
          </p:nvSpPr>
          <p:spPr>
            <a:xfrm>
              <a:off x="6863165"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56"/>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942758" y="5672034"/>
            <a:ext cx="1598448" cy="278652"/>
            <a:chOff x="4673487" y="4875108"/>
            <a:chExt cx="3533448" cy="615974"/>
          </a:xfrm>
          <a:solidFill>
            <a:schemeClr val="bg1">
              <a:lumMod val="75000"/>
            </a:schemeClr>
          </a:solidFill>
        </p:grpSpPr>
        <p:sp>
          <p:nvSpPr>
            <p:cNvPr id="59" name="五角星 58"/>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角星 61"/>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62"/>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943262" y="4872166"/>
            <a:ext cx="1598448" cy="278652"/>
            <a:chOff x="4673487" y="4875108"/>
            <a:chExt cx="3533448" cy="615974"/>
          </a:xfrm>
          <a:solidFill>
            <a:schemeClr val="bg1">
              <a:lumMod val="75000"/>
            </a:schemeClr>
          </a:solidFill>
        </p:grpSpPr>
        <p:sp>
          <p:nvSpPr>
            <p:cNvPr id="65" name="五角星 64"/>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五角星 65"/>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五角星 66"/>
            <p:cNvSpPr/>
            <p:nvPr/>
          </p:nvSpPr>
          <p:spPr>
            <a:xfrm>
              <a:off x="7590961"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五角星 67"/>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角星 68"/>
            <p:cNvSpPr/>
            <p:nvPr/>
          </p:nvSpPr>
          <p:spPr>
            <a:xfrm>
              <a:off x="6129874"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8084685" y="3868957"/>
            <a:ext cx="574300" cy="567625"/>
            <a:chOff x="8602280" y="1114287"/>
            <a:chExt cx="792374" cy="783164"/>
          </a:xfrm>
        </p:grpSpPr>
        <p:sp>
          <p:nvSpPr>
            <p:cNvPr id="78" name="圆角矩形 77"/>
            <p:cNvSpPr/>
            <p:nvPr/>
          </p:nvSpPr>
          <p:spPr>
            <a:xfrm>
              <a:off x="8602280" y="1118335"/>
              <a:ext cx="792374" cy="779116"/>
            </a:xfrm>
            <a:prstGeom prst="round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0" name="文本框 79"/>
            <p:cNvSpPr txBox="1"/>
            <p:nvPr/>
          </p:nvSpPr>
          <p:spPr>
            <a:xfrm>
              <a:off x="8634663" y="1114287"/>
              <a:ext cx="750208" cy="721897"/>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策</a:t>
              </a:r>
            </a:p>
          </p:txBody>
        </p:sp>
      </p:grpSp>
      <p:grpSp>
        <p:nvGrpSpPr>
          <p:cNvPr id="87" name="组合 86"/>
          <p:cNvGrpSpPr/>
          <p:nvPr/>
        </p:nvGrpSpPr>
        <p:grpSpPr>
          <a:xfrm>
            <a:off x="4080908" y="3886473"/>
            <a:ext cx="574301" cy="564692"/>
            <a:chOff x="8814357" y="1269765"/>
            <a:chExt cx="792374" cy="779116"/>
          </a:xfrm>
        </p:grpSpPr>
        <p:sp>
          <p:nvSpPr>
            <p:cNvPr id="83" name="圆角矩形 82"/>
            <p:cNvSpPr/>
            <p:nvPr/>
          </p:nvSpPr>
          <p:spPr>
            <a:xfrm>
              <a:off x="8814357" y="1269765"/>
              <a:ext cx="792374" cy="779116"/>
            </a:xfrm>
            <a:prstGeom prst="roundRect">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4" name="文本框 83"/>
            <p:cNvSpPr txBox="1"/>
            <p:nvPr/>
          </p:nvSpPr>
          <p:spPr>
            <a:xfrm>
              <a:off x="8815243" y="1273527"/>
              <a:ext cx="787806" cy="721896"/>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Ps</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8070702" y="4709978"/>
            <a:ext cx="588437" cy="578591"/>
            <a:chOff x="8814357" y="1269765"/>
            <a:chExt cx="792374" cy="779116"/>
          </a:xfrm>
        </p:grpSpPr>
        <p:sp>
          <p:nvSpPr>
            <p:cNvPr id="89" name="圆角矩形 88"/>
            <p:cNvSpPr/>
            <p:nvPr/>
          </p:nvSpPr>
          <p:spPr>
            <a:xfrm>
              <a:off x="8814357" y="1269765"/>
              <a:ext cx="792374" cy="779116"/>
            </a:xfrm>
            <a:prstGeom prst="roundRect">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8843423" y="1301024"/>
              <a:ext cx="732185" cy="704555"/>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文</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4077913" y="4732298"/>
            <a:ext cx="574301" cy="564692"/>
            <a:chOff x="4081917" y="4629945"/>
            <a:chExt cx="792374" cy="779116"/>
          </a:xfrm>
        </p:grpSpPr>
        <p:sp>
          <p:nvSpPr>
            <p:cNvPr id="92" name="圆角矩形 91"/>
            <p:cNvSpPr/>
            <p:nvPr/>
          </p:nvSpPr>
          <p:spPr>
            <a:xfrm>
              <a:off x="4081917" y="4629945"/>
              <a:ext cx="792374" cy="779116"/>
            </a:xfrm>
            <a:prstGeom prst="roundRect">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5" name="组合 104"/>
            <p:cNvGrpSpPr/>
            <p:nvPr/>
          </p:nvGrpSpPr>
          <p:grpSpPr>
            <a:xfrm>
              <a:off x="4227628" y="4793328"/>
              <a:ext cx="500514" cy="447518"/>
              <a:chOff x="8272286" y="2335391"/>
              <a:chExt cx="1889125" cy="1689100"/>
            </a:xfrm>
          </p:grpSpPr>
          <p:sp>
            <p:nvSpPr>
              <p:cNvPr id="95" name="Freeform 4268"/>
              <p:cNvSpPr/>
              <p:nvPr/>
            </p:nvSpPr>
            <p:spPr bwMode="auto">
              <a:xfrm>
                <a:off x="8272286" y="2335391"/>
                <a:ext cx="1889125" cy="1689100"/>
              </a:xfrm>
              <a:custGeom>
                <a:avLst/>
                <a:gdLst>
                  <a:gd name="T0" fmla="*/ 101 w 203"/>
                  <a:gd name="T1" fmla="*/ 0 h 181"/>
                  <a:gd name="T2" fmla="*/ 203 w 203"/>
                  <a:gd name="T3" fmla="*/ 78 h 181"/>
                  <a:gd name="T4" fmla="*/ 164 w 203"/>
                  <a:gd name="T5" fmla="*/ 139 h 181"/>
                  <a:gd name="T6" fmla="*/ 195 w 203"/>
                  <a:gd name="T7" fmla="*/ 177 h 181"/>
                  <a:gd name="T8" fmla="*/ 117 w 203"/>
                  <a:gd name="T9" fmla="*/ 155 h 181"/>
                  <a:gd name="T10" fmla="*/ 101 w 203"/>
                  <a:gd name="T11" fmla="*/ 156 h 181"/>
                  <a:gd name="T12" fmla="*/ 0 w 203"/>
                  <a:gd name="T13" fmla="*/ 78 h 181"/>
                  <a:gd name="T14" fmla="*/ 101 w 203"/>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81">
                    <a:moveTo>
                      <a:pt x="101" y="0"/>
                    </a:moveTo>
                    <a:cubicBezTo>
                      <a:pt x="157" y="0"/>
                      <a:pt x="203" y="35"/>
                      <a:pt x="203" y="78"/>
                    </a:cubicBezTo>
                    <a:cubicBezTo>
                      <a:pt x="203" y="103"/>
                      <a:pt x="187" y="125"/>
                      <a:pt x="164" y="139"/>
                    </a:cubicBezTo>
                    <a:cubicBezTo>
                      <a:pt x="170" y="151"/>
                      <a:pt x="182" y="171"/>
                      <a:pt x="195" y="177"/>
                    </a:cubicBezTo>
                    <a:cubicBezTo>
                      <a:pt x="195" y="177"/>
                      <a:pt x="144" y="181"/>
                      <a:pt x="117" y="155"/>
                    </a:cubicBezTo>
                    <a:cubicBezTo>
                      <a:pt x="112" y="155"/>
                      <a:pt x="107" y="156"/>
                      <a:pt x="101" y="156"/>
                    </a:cubicBezTo>
                    <a:cubicBezTo>
                      <a:pt x="45" y="156"/>
                      <a:pt x="0" y="121"/>
                      <a:pt x="0" y="78"/>
                    </a:cubicBezTo>
                    <a:cubicBezTo>
                      <a:pt x="0" y="35"/>
                      <a:pt x="45" y="0"/>
                      <a:pt x="101" y="0"/>
                    </a:cubicBezTo>
                    <a:close/>
                  </a:path>
                </a:pathLst>
              </a:custGeom>
              <a:solidFill>
                <a:srgbClr val="DEE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6" name="Oval 4269"/>
              <p:cNvSpPr>
                <a:spLocks noChangeArrowheads="1"/>
              </p:cNvSpPr>
              <p:nvPr/>
            </p:nvSpPr>
            <p:spPr bwMode="auto">
              <a:xfrm>
                <a:off x="86217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7" name="Oval 4270"/>
              <p:cNvSpPr>
                <a:spLocks noChangeArrowheads="1"/>
              </p:cNvSpPr>
              <p:nvPr/>
            </p:nvSpPr>
            <p:spPr bwMode="auto">
              <a:xfrm>
                <a:off x="8621712"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8" name="Oval 4271"/>
              <p:cNvSpPr>
                <a:spLocks noChangeArrowheads="1"/>
              </p:cNvSpPr>
              <p:nvPr/>
            </p:nvSpPr>
            <p:spPr bwMode="auto">
              <a:xfrm>
                <a:off x="8621712"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9" name="Oval 4272"/>
              <p:cNvSpPr>
                <a:spLocks noChangeArrowheads="1"/>
              </p:cNvSpPr>
              <p:nvPr/>
            </p:nvSpPr>
            <p:spPr bwMode="auto">
              <a:xfrm>
                <a:off x="9067800" y="2837551"/>
                <a:ext cx="279400"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0" name="Oval 4273"/>
              <p:cNvSpPr>
                <a:spLocks noChangeArrowheads="1"/>
              </p:cNvSpPr>
              <p:nvPr/>
            </p:nvSpPr>
            <p:spPr bwMode="auto">
              <a:xfrm>
                <a:off x="9077325"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Oval 4274"/>
              <p:cNvSpPr>
                <a:spLocks noChangeArrowheads="1"/>
              </p:cNvSpPr>
              <p:nvPr/>
            </p:nvSpPr>
            <p:spPr bwMode="auto">
              <a:xfrm>
                <a:off x="9077325"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 name="Oval 4275"/>
              <p:cNvSpPr>
                <a:spLocks noChangeArrowheads="1"/>
              </p:cNvSpPr>
              <p:nvPr/>
            </p:nvSpPr>
            <p:spPr bwMode="auto">
              <a:xfrm>
                <a:off x="9523412" y="2837551"/>
                <a:ext cx="269875" cy="271463"/>
              </a:xfrm>
              <a:prstGeom prst="ellipse">
                <a:avLst/>
              </a:prstGeom>
              <a:solidFill>
                <a:srgbClr val="7AAF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 name="Oval 4276"/>
              <p:cNvSpPr>
                <a:spLocks noChangeArrowheads="1"/>
              </p:cNvSpPr>
              <p:nvPr/>
            </p:nvSpPr>
            <p:spPr bwMode="auto">
              <a:xfrm>
                <a:off x="9532937" y="2820088"/>
                <a:ext cx="260350" cy="269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4" name="Oval 4277"/>
              <p:cNvSpPr>
                <a:spLocks noChangeArrowheads="1"/>
              </p:cNvSpPr>
              <p:nvPr/>
            </p:nvSpPr>
            <p:spPr bwMode="auto">
              <a:xfrm>
                <a:off x="9532937" y="2801038"/>
                <a:ext cx="260350" cy="269875"/>
              </a:xfrm>
              <a:prstGeom prst="ellipse">
                <a:avLst/>
              </a:prstGeom>
              <a:solidFill>
                <a:srgbClr val="27A9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07" name="组合 106"/>
          <p:cNvGrpSpPr/>
          <p:nvPr/>
        </p:nvGrpSpPr>
        <p:grpSpPr>
          <a:xfrm>
            <a:off x="8076130" y="5551502"/>
            <a:ext cx="579312" cy="591426"/>
            <a:chOff x="10057935" y="2916005"/>
            <a:chExt cx="823506" cy="823506"/>
          </a:xfrm>
          <a:solidFill>
            <a:srgbClr val="E87E04"/>
          </a:solidFill>
        </p:grpSpPr>
        <p:sp>
          <p:nvSpPr>
            <p:cNvPr id="73" name="圆角矩形 72"/>
            <p:cNvSpPr/>
            <p:nvPr/>
          </p:nvSpPr>
          <p:spPr>
            <a:xfrm>
              <a:off x="10057935" y="2916005"/>
              <a:ext cx="823506" cy="823506"/>
            </a:xfrm>
            <a:prstGeom prst="roundRect">
              <a:avLst/>
            </a:prstGeom>
            <a:solidFill>
              <a:srgbClr val="9C5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10083218" y="2966809"/>
              <a:ext cx="750207" cy="721897"/>
            </a:xfrm>
            <a:prstGeom prst="rect">
              <a:avLst/>
            </a:prstGeom>
            <a:noFill/>
          </p:spPr>
          <p:txBody>
            <a:bodyPr wrap="none" rtlCol="0">
              <a:spAutoFit/>
            </a:bodyPr>
            <a:lstStyle/>
            <a:p>
              <a:r>
                <a:rPr lang="zh-CN" altLang="en-US" sz="2800" dirty="0">
                  <a:solidFill>
                    <a:schemeClr val="bg1"/>
                  </a:solidFill>
                  <a:latin typeface="张海山锐谐体" panose="02000000000000000000" pitchFamily="2" charset="-122"/>
                  <a:ea typeface="张海山锐谐体" panose="02000000000000000000" pitchFamily="2" charset="-122"/>
                </a:rPr>
                <a:t>营</a:t>
              </a:r>
            </a:p>
          </p:txBody>
        </p:sp>
      </p:grpSp>
      <p:grpSp>
        <p:nvGrpSpPr>
          <p:cNvPr id="109" name="组合 108"/>
          <p:cNvGrpSpPr/>
          <p:nvPr/>
        </p:nvGrpSpPr>
        <p:grpSpPr>
          <a:xfrm>
            <a:off x="4045757" y="5541748"/>
            <a:ext cx="647934" cy="564692"/>
            <a:chOff x="10018045" y="2916005"/>
            <a:chExt cx="929090" cy="823506"/>
          </a:xfrm>
        </p:grpSpPr>
        <p:sp>
          <p:nvSpPr>
            <p:cNvPr id="110" name="圆角矩形 109"/>
            <p:cNvSpPr/>
            <p:nvPr/>
          </p:nvSpPr>
          <p:spPr>
            <a:xfrm>
              <a:off x="10057935" y="2916005"/>
              <a:ext cx="823506" cy="823506"/>
            </a:xfrm>
            <a:prstGeom prst="roundRect">
              <a:avLst/>
            </a:prstGeom>
            <a:solidFill>
              <a:srgbClr val="01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1" name="文本框 110"/>
            <p:cNvSpPr txBox="1"/>
            <p:nvPr/>
          </p:nvSpPr>
          <p:spPr>
            <a:xfrm>
              <a:off x="10018045" y="2946245"/>
              <a:ext cx="929090" cy="763026"/>
            </a:xfrm>
            <a:prstGeom prst="rect">
              <a:avLst/>
            </a:prstGeom>
            <a:noFill/>
          </p:spPr>
          <p:txBody>
            <a:bodyPr wrap="none" rtlCol="0">
              <a:spAutoFit/>
            </a:bodyPr>
            <a:lstStyle/>
            <a:p>
              <a:r>
                <a:rPr lang="en-US" altLang="zh-CN" sz="2800" dirty="0" err="1">
                  <a:solidFill>
                    <a:schemeClr val="bg1"/>
                  </a:solidFill>
                  <a:latin typeface="微软雅黑" panose="020B0503020204020204" pitchFamily="34" charset="-122"/>
                  <a:ea typeface="微软雅黑" panose="020B0503020204020204" pitchFamily="34" charset="-122"/>
                </a:rPr>
                <a:t>P</a:t>
              </a:r>
              <a:r>
                <a:rPr lang="en-US" altLang="zh-CN" dirty="0" err="1">
                  <a:solidFill>
                    <a:schemeClr val="bg1"/>
                  </a:solidFill>
                  <a:latin typeface="微软雅黑" panose="020B0503020204020204" pitchFamily="34" charset="-122"/>
                  <a:ea typeface="微软雅黑" panose="020B0503020204020204" pitchFamily="34" charset="-122"/>
                </a:rPr>
                <a:t>Pt</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4860171" y="4028522"/>
            <a:ext cx="937487" cy="278652"/>
            <a:chOff x="4673487" y="4875108"/>
            <a:chExt cx="2072361" cy="615974"/>
          </a:xfrm>
          <a:solidFill>
            <a:schemeClr val="bg1">
              <a:lumMod val="75000"/>
            </a:schemeClr>
          </a:solidFill>
        </p:grpSpPr>
        <p:sp>
          <p:nvSpPr>
            <p:cNvPr id="113" name="五角星 112"/>
            <p:cNvSpPr/>
            <p:nvPr/>
          </p:nvSpPr>
          <p:spPr>
            <a:xfrm>
              <a:off x="4673487"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五角星 113"/>
            <p:cNvSpPr/>
            <p:nvPr/>
          </p:nvSpPr>
          <p:spPr>
            <a:xfrm>
              <a:off x="5406778"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五角星 116"/>
            <p:cNvSpPr/>
            <p:nvPr/>
          </p:nvSpPr>
          <p:spPr>
            <a:xfrm>
              <a:off x="6129874" y="4875108"/>
              <a:ext cx="615974" cy="615974"/>
            </a:xfrm>
            <a:prstGeom prst="star5">
              <a:avLst>
                <a:gd name="adj" fmla="val 26388"/>
                <a:gd name="hf" fmla="val 105146"/>
                <a:gd name="vf" fmla="val 110557"/>
              </a:avLst>
            </a:prstGeom>
            <a:solidFill>
              <a:srgbClr val="C4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8950051" y="4031515"/>
            <a:ext cx="610376" cy="278652"/>
            <a:chOff x="4673487" y="4875108"/>
            <a:chExt cx="1349265" cy="615974"/>
          </a:xfrm>
          <a:solidFill>
            <a:srgbClr val="C43926"/>
          </a:solidFill>
        </p:grpSpPr>
        <p:sp>
          <p:nvSpPr>
            <p:cNvPr id="123" name="五角星 122"/>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123"/>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817104" y="4869470"/>
            <a:ext cx="1269210" cy="278652"/>
            <a:chOff x="4673487" y="4875108"/>
            <a:chExt cx="2805652" cy="615974"/>
          </a:xfrm>
          <a:solidFill>
            <a:srgbClr val="C43926"/>
          </a:solidFill>
        </p:grpSpPr>
        <p:sp>
          <p:nvSpPr>
            <p:cNvPr id="129" name="五角星 128"/>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129"/>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五角星 131"/>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五角星 132"/>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4813558" y="5697828"/>
            <a:ext cx="937487" cy="278652"/>
            <a:chOff x="4673487" y="4875108"/>
            <a:chExt cx="2072361" cy="615974"/>
          </a:xfrm>
          <a:solidFill>
            <a:srgbClr val="C43926"/>
          </a:solidFill>
        </p:grpSpPr>
        <p:sp>
          <p:nvSpPr>
            <p:cNvPr id="135" name="五角星 134"/>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五角星 135"/>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五角星 138"/>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8953606" y="5670558"/>
            <a:ext cx="1269210" cy="278652"/>
            <a:chOff x="4673487" y="4875108"/>
            <a:chExt cx="2805652" cy="615974"/>
          </a:xfrm>
          <a:solidFill>
            <a:srgbClr val="C43926"/>
          </a:solidFill>
        </p:grpSpPr>
        <p:sp>
          <p:nvSpPr>
            <p:cNvPr id="141" name="五角星 140"/>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五角星 141"/>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五角星 143"/>
            <p:cNvSpPr/>
            <p:nvPr/>
          </p:nvSpPr>
          <p:spPr>
            <a:xfrm>
              <a:off x="6863165"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144"/>
            <p:cNvSpPr/>
            <p:nvPr/>
          </p:nvSpPr>
          <p:spPr>
            <a:xfrm>
              <a:off x="6129874"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8951919" y="4869470"/>
            <a:ext cx="610376" cy="278652"/>
            <a:chOff x="4673487" y="4875108"/>
            <a:chExt cx="1349265" cy="615974"/>
          </a:xfrm>
          <a:solidFill>
            <a:srgbClr val="C43926"/>
          </a:solidFill>
        </p:grpSpPr>
        <p:sp>
          <p:nvSpPr>
            <p:cNvPr id="147" name="五角星 146"/>
            <p:cNvSpPr/>
            <p:nvPr/>
          </p:nvSpPr>
          <p:spPr>
            <a:xfrm>
              <a:off x="4673487"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五角星 147"/>
            <p:cNvSpPr/>
            <p:nvPr/>
          </p:nvSpPr>
          <p:spPr>
            <a:xfrm>
              <a:off x="5406778" y="4875108"/>
              <a:ext cx="615974" cy="615974"/>
            </a:xfrm>
            <a:prstGeom prst="star5">
              <a:avLst>
                <a:gd name="adj" fmla="val 2638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5324940" y="425718"/>
            <a:ext cx="2031325"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基本信息</a:t>
            </a:r>
          </a:p>
        </p:txBody>
      </p:sp>
      <p:sp>
        <p:nvSpPr>
          <p:cNvPr id="27" name="矩形 26"/>
          <p:cNvSpPr/>
          <p:nvPr/>
        </p:nvSpPr>
        <p:spPr>
          <a:xfrm>
            <a:off x="5285089" y="859803"/>
            <a:ext cx="2111027"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Basic information</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8">
            <a:duotone>
              <a:prstClr val="black"/>
              <a:srgbClr val="B4B3B3">
                <a:tint val="45000"/>
                <a:satMod val="400000"/>
              </a:srgbClr>
            </a:duotone>
            <a:lum bright="100000"/>
          </a:blip>
          <a:stretch>
            <a:fillRect/>
          </a:stretch>
        </p:blipFill>
        <p:spPr>
          <a:xfrm>
            <a:off x="1748818" y="4570275"/>
            <a:ext cx="219754" cy="311909"/>
          </a:xfrm>
          <a:prstGeom prst="rect">
            <a:avLst/>
          </a:prstGeom>
        </p:spPr>
      </p:pic>
      <p:pic>
        <p:nvPicPr>
          <p:cNvPr id="34" name="图片 33"/>
          <p:cNvPicPr>
            <a:picLocks noChangeAspect="1"/>
          </p:cNvPicPr>
          <p:nvPr/>
        </p:nvPicPr>
        <p:blipFill>
          <a:blip r:embed="rId9">
            <a:lum bright="100000"/>
          </a:blip>
          <a:stretch>
            <a:fillRect/>
          </a:stretch>
        </p:blipFill>
        <p:spPr>
          <a:xfrm>
            <a:off x="1755475" y="4211426"/>
            <a:ext cx="213097" cy="284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0860" y="4733999"/>
            <a:ext cx="184731" cy="369332"/>
          </a:xfrm>
          <a:prstGeom prst="rect">
            <a:avLst/>
          </a:prstGeom>
          <a:noFill/>
        </p:spPr>
        <p:txBody>
          <a:bodyPr wrap="none" rtlCol="0">
            <a:spAutoFit/>
          </a:bodyPr>
          <a:lstStyle/>
          <a:p>
            <a:endParaRPr lang="zh-CN" altLang="en-US" dirty="0"/>
          </a:p>
        </p:txBody>
      </p:sp>
      <p:sp>
        <p:nvSpPr>
          <p:cNvPr id="29" name="对角圆角矩形 28"/>
          <p:cNvSpPr/>
          <p:nvPr/>
        </p:nvSpPr>
        <p:spPr>
          <a:xfrm>
            <a:off x="1248414" y="3689548"/>
            <a:ext cx="1757388" cy="2387609"/>
          </a:xfrm>
          <a:prstGeom prst="round2DiagRect">
            <a:avLst>
              <a:gd name="adj1" fmla="val 33317"/>
              <a:gd name="adj2" fmla="val 0"/>
            </a:avLst>
          </a:pr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对角圆角矩形 29"/>
          <p:cNvSpPr/>
          <p:nvPr/>
        </p:nvSpPr>
        <p:spPr>
          <a:xfrm>
            <a:off x="5221027" y="3675058"/>
            <a:ext cx="1757388" cy="2387609"/>
          </a:xfrm>
          <a:prstGeom prst="round2DiagRect">
            <a:avLst>
              <a:gd name="adj1" fmla="val 33317"/>
              <a:gd name="adj2" fmla="val 0"/>
            </a:avLst>
          </a:pr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对角圆角矩形 30"/>
          <p:cNvSpPr/>
          <p:nvPr/>
        </p:nvSpPr>
        <p:spPr>
          <a:xfrm>
            <a:off x="9207897" y="3789229"/>
            <a:ext cx="1757388" cy="2387609"/>
          </a:xfrm>
          <a:prstGeom prst="round2DiagRect">
            <a:avLst>
              <a:gd name="adj1" fmla="val 33317"/>
              <a:gd name="adj2" fmla="val 0"/>
            </a:avLst>
          </a:pr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723793" y="3833999"/>
            <a:ext cx="806631" cy="461665"/>
          </a:xfrm>
          <a:prstGeom prst="rect">
            <a:avLst/>
          </a:prstGeom>
          <a:noFill/>
        </p:spPr>
        <p:txBody>
          <a:bodyPr wrap="none" rtlCol="0">
            <a:spAutoFit/>
          </a:bodyPr>
          <a:lstStyle/>
          <a:p>
            <a:r>
              <a:rPr lang="en-US" altLang="zh-CN" sz="2400" dirty="0">
                <a:solidFill>
                  <a:schemeClr val="bg1"/>
                </a:solidFill>
              </a:rPr>
              <a:t>2005</a:t>
            </a:r>
            <a:endParaRPr lang="zh-CN" altLang="en-US" sz="2400" dirty="0">
              <a:solidFill>
                <a:schemeClr val="bg1"/>
              </a:solidFill>
            </a:endParaRPr>
          </a:p>
        </p:txBody>
      </p:sp>
      <p:sp>
        <p:nvSpPr>
          <p:cNvPr id="33" name="文本框 32"/>
          <p:cNvSpPr txBox="1"/>
          <p:nvPr/>
        </p:nvSpPr>
        <p:spPr>
          <a:xfrm>
            <a:off x="5736944" y="3849137"/>
            <a:ext cx="787395" cy="27398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2009</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741085" y="3984196"/>
            <a:ext cx="787395" cy="273982"/>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2014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276480" y="4227914"/>
            <a:ext cx="1740782"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在此输入要点内容在此输入要点内容在此输入要点内容在此输入要点内容在此输入要点内容在此输入要点内容</a:t>
            </a:r>
          </a:p>
        </p:txBody>
      </p:sp>
      <p:sp>
        <p:nvSpPr>
          <p:cNvPr id="36" name="文本框 35"/>
          <p:cNvSpPr txBox="1"/>
          <p:nvPr/>
        </p:nvSpPr>
        <p:spPr>
          <a:xfrm>
            <a:off x="5263349" y="4211414"/>
            <a:ext cx="1740782"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在此输入要点内容在此输入要点内容在此输入要点内容在此输入要点内容在此输入要点内容在此输入要点内容</a:t>
            </a:r>
          </a:p>
        </p:txBody>
      </p:sp>
      <p:sp>
        <p:nvSpPr>
          <p:cNvPr id="37" name="文本框 36"/>
          <p:cNvSpPr txBox="1"/>
          <p:nvPr/>
        </p:nvSpPr>
        <p:spPr>
          <a:xfrm>
            <a:off x="9258436" y="4376100"/>
            <a:ext cx="1740782"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在此输入要点内容在此输入要点内容在此输入要点内容在此输入要点内容在此输入要点内容在此输入要点内容</a:t>
            </a:r>
          </a:p>
        </p:txBody>
      </p:sp>
      <p:sp>
        <p:nvSpPr>
          <p:cNvPr id="38" name="文本框 37"/>
          <p:cNvSpPr txBox="1"/>
          <p:nvPr/>
        </p:nvSpPr>
        <p:spPr>
          <a:xfrm>
            <a:off x="4926449" y="440990"/>
            <a:ext cx="2339102" cy="523220"/>
          </a:xfrm>
          <a:prstGeom prst="rect">
            <a:avLst/>
          </a:prstGeom>
          <a:noFill/>
        </p:spPr>
        <p:txBody>
          <a:bodyPr wrap="none" rtlCol="0">
            <a:spAutoFit/>
          </a:bodyPr>
          <a:lstStyle/>
          <a:p>
            <a:r>
              <a:rPr lang="zh-CN" altLang="en-US" sz="2800" dirty="0">
                <a:solidFill>
                  <a:schemeClr val="bg1"/>
                </a:solidFill>
                <a:latin typeface="张海山锐谐体" panose="02000000000000000000" pitchFamily="2" charset="-122"/>
                <a:ea typeface="张海山锐谐体" panose="02000000000000000000" pitchFamily="2" charset="-122"/>
              </a:rPr>
              <a:t>个人基本简历</a:t>
            </a:r>
          </a:p>
        </p:txBody>
      </p:sp>
      <p:grpSp>
        <p:nvGrpSpPr>
          <p:cNvPr id="40" name="组合 39"/>
          <p:cNvGrpSpPr/>
          <p:nvPr/>
        </p:nvGrpSpPr>
        <p:grpSpPr>
          <a:xfrm>
            <a:off x="379611" y="1450883"/>
            <a:ext cx="11362199" cy="1965909"/>
            <a:chOff x="633832" y="3004257"/>
            <a:chExt cx="10775577" cy="2143096"/>
          </a:xfrm>
        </p:grpSpPr>
        <p:sp>
          <p:nvSpPr>
            <p:cNvPr id="41" name="任意多边形 40"/>
            <p:cNvSpPr/>
            <p:nvPr/>
          </p:nvSpPr>
          <p:spPr>
            <a:xfrm>
              <a:off x="1602769" y="3164440"/>
              <a:ext cx="1880170" cy="636998"/>
            </a:xfrm>
            <a:custGeom>
              <a:avLst/>
              <a:gdLst>
                <a:gd name="connsiteX0" fmla="*/ 51370 w 1880170"/>
                <a:gd name="connsiteY0" fmla="*/ 256854 h 636998"/>
                <a:gd name="connsiteX1" fmla="*/ 318498 w 1880170"/>
                <a:gd name="connsiteY1" fmla="*/ 30823 h 636998"/>
                <a:gd name="connsiteX2" fmla="*/ 554804 w 1880170"/>
                <a:gd name="connsiteY2" fmla="*/ 61645 h 636998"/>
                <a:gd name="connsiteX3" fmla="*/ 698642 w 1880170"/>
                <a:gd name="connsiteY3" fmla="*/ 0 h 636998"/>
                <a:gd name="connsiteX4" fmla="*/ 1232898 w 1880170"/>
                <a:gd name="connsiteY4" fmla="*/ 0 h 636998"/>
                <a:gd name="connsiteX5" fmla="*/ 1273995 w 1880170"/>
                <a:gd name="connsiteY5" fmla="*/ 205484 h 636998"/>
                <a:gd name="connsiteX6" fmla="*/ 1777429 w 1880170"/>
                <a:gd name="connsiteY6" fmla="*/ 256854 h 636998"/>
                <a:gd name="connsiteX7" fmla="*/ 1880170 w 1880170"/>
                <a:gd name="connsiteY7" fmla="*/ 297951 h 636998"/>
                <a:gd name="connsiteX8" fmla="*/ 1880170 w 1880170"/>
                <a:gd name="connsiteY8" fmla="*/ 636998 h 636998"/>
                <a:gd name="connsiteX9" fmla="*/ 688368 w 1880170"/>
                <a:gd name="connsiteY9" fmla="*/ 606176 h 636998"/>
                <a:gd name="connsiteX10" fmla="*/ 0 w 1880170"/>
                <a:gd name="connsiteY10" fmla="*/ 575353 h 636998"/>
                <a:gd name="connsiteX11" fmla="*/ 51370 w 1880170"/>
                <a:gd name="connsiteY11" fmla="*/ 256854 h 63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0170" h="636998">
                  <a:moveTo>
                    <a:pt x="51370" y="256854"/>
                  </a:moveTo>
                  <a:lnTo>
                    <a:pt x="318498" y="30823"/>
                  </a:lnTo>
                  <a:lnTo>
                    <a:pt x="554804" y="61645"/>
                  </a:lnTo>
                  <a:lnTo>
                    <a:pt x="698642" y="0"/>
                  </a:lnTo>
                  <a:lnTo>
                    <a:pt x="1232898" y="0"/>
                  </a:lnTo>
                  <a:lnTo>
                    <a:pt x="1273995" y="205484"/>
                  </a:lnTo>
                  <a:lnTo>
                    <a:pt x="1777429" y="256854"/>
                  </a:lnTo>
                  <a:lnTo>
                    <a:pt x="1880170" y="297951"/>
                  </a:lnTo>
                  <a:lnTo>
                    <a:pt x="1880170" y="636998"/>
                  </a:lnTo>
                  <a:lnTo>
                    <a:pt x="688368" y="606176"/>
                  </a:lnTo>
                  <a:lnTo>
                    <a:pt x="0" y="575353"/>
                  </a:lnTo>
                  <a:lnTo>
                    <a:pt x="51370" y="256854"/>
                  </a:lnTo>
                  <a:close/>
                </a:path>
              </a:pathLst>
            </a:custGeom>
            <a:solidFill>
              <a:srgbClr val="6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任意多边形 41"/>
            <p:cNvSpPr/>
            <p:nvPr/>
          </p:nvSpPr>
          <p:spPr>
            <a:xfrm>
              <a:off x="916501" y="3434908"/>
              <a:ext cx="1448656" cy="452063"/>
            </a:xfrm>
            <a:custGeom>
              <a:avLst/>
              <a:gdLst>
                <a:gd name="connsiteX0" fmla="*/ 0 w 1448656"/>
                <a:gd name="connsiteY0" fmla="*/ 390418 h 452063"/>
                <a:gd name="connsiteX1" fmla="*/ 534256 w 1448656"/>
                <a:gd name="connsiteY1" fmla="*/ 0 h 452063"/>
                <a:gd name="connsiteX2" fmla="*/ 893852 w 1448656"/>
                <a:gd name="connsiteY2" fmla="*/ 0 h 452063"/>
                <a:gd name="connsiteX3" fmla="*/ 1109609 w 1448656"/>
                <a:gd name="connsiteY3" fmla="*/ 174660 h 452063"/>
                <a:gd name="connsiteX4" fmla="*/ 1304818 w 1448656"/>
                <a:gd name="connsiteY4" fmla="*/ 195209 h 452063"/>
                <a:gd name="connsiteX5" fmla="*/ 1448656 w 1448656"/>
                <a:gd name="connsiteY5" fmla="*/ 452063 h 452063"/>
                <a:gd name="connsiteX6" fmla="*/ 0 w 1448656"/>
                <a:gd name="connsiteY6" fmla="*/ 390418 h 4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656" h="452063">
                  <a:moveTo>
                    <a:pt x="0" y="390418"/>
                  </a:moveTo>
                  <a:lnTo>
                    <a:pt x="534256" y="0"/>
                  </a:lnTo>
                  <a:lnTo>
                    <a:pt x="893852" y="0"/>
                  </a:lnTo>
                  <a:lnTo>
                    <a:pt x="1109609" y="174660"/>
                  </a:lnTo>
                  <a:lnTo>
                    <a:pt x="1304818" y="195209"/>
                  </a:lnTo>
                  <a:lnTo>
                    <a:pt x="1448656" y="452063"/>
                  </a:lnTo>
                  <a:lnTo>
                    <a:pt x="0" y="390418"/>
                  </a:lnTo>
                  <a:close/>
                </a:path>
              </a:pathLst>
            </a:custGeom>
            <a:solidFill>
              <a:srgbClr val="43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24674" y="4027470"/>
              <a:ext cx="2527443" cy="441788"/>
            </a:xfrm>
            <a:custGeom>
              <a:avLst/>
              <a:gdLst>
                <a:gd name="connsiteX0" fmla="*/ 0 w 2527443"/>
                <a:gd name="connsiteY0" fmla="*/ 0 h 441788"/>
                <a:gd name="connsiteX1" fmla="*/ 0 w 2527443"/>
                <a:gd name="connsiteY1" fmla="*/ 133564 h 441788"/>
                <a:gd name="connsiteX2" fmla="*/ 554805 w 2527443"/>
                <a:gd name="connsiteY2" fmla="*/ 441788 h 441788"/>
                <a:gd name="connsiteX3" fmla="*/ 1078787 w 2527443"/>
                <a:gd name="connsiteY3" fmla="*/ 441788 h 441788"/>
                <a:gd name="connsiteX4" fmla="*/ 1489753 w 2527443"/>
                <a:gd name="connsiteY4" fmla="*/ 154112 h 441788"/>
                <a:gd name="connsiteX5" fmla="*/ 2075380 w 2527443"/>
                <a:gd name="connsiteY5" fmla="*/ 421240 h 441788"/>
                <a:gd name="connsiteX6" fmla="*/ 2198670 w 2527443"/>
                <a:gd name="connsiteY6" fmla="*/ 277402 h 441788"/>
                <a:gd name="connsiteX7" fmla="*/ 2434975 w 2527443"/>
                <a:gd name="connsiteY7" fmla="*/ 277402 h 441788"/>
                <a:gd name="connsiteX8" fmla="*/ 2527443 w 2527443"/>
                <a:gd name="connsiteY8" fmla="*/ 82193 h 441788"/>
                <a:gd name="connsiteX9" fmla="*/ 0 w 2527443"/>
                <a:gd name="connsiteY9" fmla="*/ 0 h 4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7443" h="441788">
                  <a:moveTo>
                    <a:pt x="0" y="0"/>
                  </a:moveTo>
                  <a:lnTo>
                    <a:pt x="0" y="133564"/>
                  </a:lnTo>
                  <a:lnTo>
                    <a:pt x="554805" y="441788"/>
                  </a:lnTo>
                  <a:lnTo>
                    <a:pt x="1078787" y="441788"/>
                  </a:lnTo>
                  <a:lnTo>
                    <a:pt x="1489753" y="154112"/>
                  </a:lnTo>
                  <a:lnTo>
                    <a:pt x="2075380" y="421240"/>
                  </a:lnTo>
                  <a:lnTo>
                    <a:pt x="2198670" y="277402"/>
                  </a:lnTo>
                  <a:lnTo>
                    <a:pt x="2434975" y="277402"/>
                  </a:lnTo>
                  <a:lnTo>
                    <a:pt x="2527443" y="82193"/>
                  </a:lnTo>
                  <a:lnTo>
                    <a:pt x="0" y="0"/>
                  </a:lnTo>
                  <a:close/>
                </a:path>
              </a:pathLst>
            </a:custGeom>
            <a:solidFill>
              <a:srgbClr val="376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33832" y="3770547"/>
              <a:ext cx="10775577" cy="344252"/>
              <a:chOff x="669691" y="4147065"/>
              <a:chExt cx="10775577" cy="344252"/>
            </a:xfrm>
          </p:grpSpPr>
          <p:sp>
            <p:nvSpPr>
              <p:cNvPr id="50" name="矩形 49"/>
              <p:cNvSpPr/>
              <p:nvPr/>
            </p:nvSpPr>
            <p:spPr>
              <a:xfrm>
                <a:off x="669691" y="4149709"/>
                <a:ext cx="10775577" cy="340658"/>
              </a:xfrm>
              <a:prstGeom prst="rect">
                <a:avLst/>
              </a:prstGeom>
              <a:solidFill>
                <a:srgbClr val="7F7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908946" y="4162968"/>
                <a:ext cx="56269" cy="324755"/>
              </a:xfrm>
              <a:prstGeom prst="rect">
                <a:avLst/>
              </a:prstGeom>
              <a:solidFill>
                <a:srgbClr val="A7A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634343" y="4150618"/>
                <a:ext cx="142568" cy="337106"/>
              </a:xfrm>
              <a:prstGeom prst="rect">
                <a:avLst/>
              </a:prstGeom>
              <a:solidFill>
                <a:srgbClr val="A6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705891" y="4147065"/>
                <a:ext cx="436834" cy="342143"/>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282650" y="4147065"/>
                <a:ext cx="1354746" cy="332229"/>
              </a:xfrm>
              <a:prstGeom prst="rect">
                <a:avLst/>
              </a:prstGeom>
              <a:solidFill>
                <a:srgbClr val="434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77321" y="4150659"/>
                <a:ext cx="1603361" cy="340658"/>
              </a:xfrm>
              <a:prstGeom prst="rect">
                <a:avLst/>
              </a:prstGeom>
              <a:solidFill>
                <a:srgbClr val="434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519030" y="4147065"/>
                <a:ext cx="1295754" cy="331941"/>
              </a:xfrm>
              <a:prstGeom prst="rect">
                <a:avLst/>
              </a:prstGeom>
              <a:solidFill>
                <a:srgbClr val="454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9245127" y="4147065"/>
                <a:ext cx="1226228" cy="331941"/>
              </a:xfrm>
              <a:prstGeom prst="rect">
                <a:avLst/>
              </a:prstGeom>
              <a:solidFill>
                <a:srgbClr val="0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654492" y="4147065"/>
                <a:ext cx="771130" cy="340658"/>
              </a:xfrm>
              <a:prstGeom prst="rect">
                <a:avLst/>
              </a:prstGeom>
              <a:solidFill>
                <a:srgbClr val="0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8819536" y="4147065"/>
                <a:ext cx="287243" cy="331941"/>
              </a:xfrm>
              <a:prstGeom prst="rect">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任意多边形 44"/>
            <p:cNvSpPr/>
            <p:nvPr/>
          </p:nvSpPr>
          <p:spPr>
            <a:xfrm>
              <a:off x="3816395" y="3004257"/>
              <a:ext cx="2804845" cy="780836"/>
            </a:xfrm>
            <a:custGeom>
              <a:avLst/>
              <a:gdLst>
                <a:gd name="connsiteX0" fmla="*/ 0 w 2804845"/>
                <a:gd name="connsiteY0" fmla="*/ 770562 h 780836"/>
                <a:gd name="connsiteX1" fmla="*/ 698643 w 2804845"/>
                <a:gd name="connsiteY1" fmla="*/ 154112 h 780836"/>
                <a:gd name="connsiteX2" fmla="*/ 1417834 w 2804845"/>
                <a:gd name="connsiteY2" fmla="*/ 164386 h 780836"/>
                <a:gd name="connsiteX3" fmla="*/ 1695236 w 2804845"/>
                <a:gd name="connsiteY3" fmla="*/ 0 h 780836"/>
                <a:gd name="connsiteX4" fmla="*/ 2270589 w 2804845"/>
                <a:gd name="connsiteY4" fmla="*/ 482885 h 780836"/>
                <a:gd name="connsiteX5" fmla="*/ 2804845 w 2804845"/>
                <a:gd name="connsiteY5" fmla="*/ 462337 h 780836"/>
                <a:gd name="connsiteX6" fmla="*/ 2558266 w 2804845"/>
                <a:gd name="connsiteY6" fmla="*/ 780836 h 780836"/>
                <a:gd name="connsiteX7" fmla="*/ 0 w 2804845"/>
                <a:gd name="connsiteY7" fmla="*/ 770562 h 7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845" h="780836">
                  <a:moveTo>
                    <a:pt x="0" y="770562"/>
                  </a:moveTo>
                  <a:lnTo>
                    <a:pt x="698643" y="154112"/>
                  </a:lnTo>
                  <a:lnTo>
                    <a:pt x="1417834" y="164386"/>
                  </a:lnTo>
                  <a:lnTo>
                    <a:pt x="1695236" y="0"/>
                  </a:lnTo>
                  <a:lnTo>
                    <a:pt x="2270589" y="482885"/>
                  </a:lnTo>
                  <a:lnTo>
                    <a:pt x="2804845" y="462337"/>
                  </a:lnTo>
                  <a:lnTo>
                    <a:pt x="2558266" y="780836"/>
                  </a:lnTo>
                  <a:lnTo>
                    <a:pt x="0" y="770562"/>
                  </a:lnTo>
                  <a:close/>
                </a:path>
              </a:pathLst>
            </a:custGeom>
            <a:solidFill>
              <a:srgbClr val="67D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832315" y="4089115"/>
              <a:ext cx="3493213" cy="565078"/>
            </a:xfrm>
            <a:custGeom>
              <a:avLst/>
              <a:gdLst>
                <a:gd name="connsiteX0" fmla="*/ 0 w 3493213"/>
                <a:gd name="connsiteY0" fmla="*/ 0 h 565078"/>
                <a:gd name="connsiteX1" fmla="*/ 575352 w 3493213"/>
                <a:gd name="connsiteY1" fmla="*/ 482885 h 565078"/>
                <a:gd name="connsiteX2" fmla="*/ 1181528 w 3493213"/>
                <a:gd name="connsiteY2" fmla="*/ 462337 h 565078"/>
                <a:gd name="connsiteX3" fmla="*/ 1397285 w 3493213"/>
                <a:gd name="connsiteY3" fmla="*/ 349321 h 565078"/>
                <a:gd name="connsiteX4" fmla="*/ 1602768 w 3493213"/>
                <a:gd name="connsiteY4" fmla="*/ 359595 h 565078"/>
                <a:gd name="connsiteX5" fmla="*/ 1828800 w 3493213"/>
                <a:gd name="connsiteY5" fmla="*/ 482885 h 565078"/>
                <a:gd name="connsiteX6" fmla="*/ 2558265 w 3493213"/>
                <a:gd name="connsiteY6" fmla="*/ 565078 h 565078"/>
                <a:gd name="connsiteX7" fmla="*/ 2794570 w 3493213"/>
                <a:gd name="connsiteY7" fmla="*/ 513707 h 565078"/>
                <a:gd name="connsiteX8" fmla="*/ 3236359 w 3493213"/>
                <a:gd name="connsiteY8" fmla="*/ 256854 h 565078"/>
                <a:gd name="connsiteX9" fmla="*/ 3493213 w 3493213"/>
                <a:gd name="connsiteY9" fmla="*/ 0 h 565078"/>
                <a:gd name="connsiteX10" fmla="*/ 51370 w 3493213"/>
                <a:gd name="connsiteY10" fmla="*/ 10274 h 565078"/>
                <a:gd name="connsiteX11" fmla="*/ 51370 w 3493213"/>
                <a:gd name="connsiteY11" fmla="*/ 30822 h 565078"/>
                <a:gd name="connsiteX0-1" fmla="*/ 0 w 3493213"/>
                <a:gd name="connsiteY0-2" fmla="*/ 0 h 565078"/>
                <a:gd name="connsiteX1-3" fmla="*/ 575352 w 3493213"/>
                <a:gd name="connsiteY1-4" fmla="*/ 482885 h 565078"/>
                <a:gd name="connsiteX2-5" fmla="*/ 1181528 w 3493213"/>
                <a:gd name="connsiteY2-6" fmla="*/ 462337 h 565078"/>
                <a:gd name="connsiteX3-7" fmla="*/ 1397285 w 3493213"/>
                <a:gd name="connsiteY3-8" fmla="*/ 349321 h 565078"/>
                <a:gd name="connsiteX4-9" fmla="*/ 1602768 w 3493213"/>
                <a:gd name="connsiteY4-10" fmla="*/ 359595 h 565078"/>
                <a:gd name="connsiteX5-11" fmla="*/ 1828800 w 3493213"/>
                <a:gd name="connsiteY5-12" fmla="*/ 482885 h 565078"/>
                <a:gd name="connsiteX6-13" fmla="*/ 2558265 w 3493213"/>
                <a:gd name="connsiteY6-14" fmla="*/ 565078 h 565078"/>
                <a:gd name="connsiteX7-15" fmla="*/ 2794570 w 3493213"/>
                <a:gd name="connsiteY7-16" fmla="*/ 513707 h 565078"/>
                <a:gd name="connsiteX8-17" fmla="*/ 3236359 w 3493213"/>
                <a:gd name="connsiteY8-18" fmla="*/ 256854 h 565078"/>
                <a:gd name="connsiteX9-19" fmla="*/ 3493213 w 3493213"/>
                <a:gd name="connsiteY9-20" fmla="*/ 0 h 565078"/>
                <a:gd name="connsiteX10-21" fmla="*/ 51370 w 3493213"/>
                <a:gd name="connsiteY10-22" fmla="*/ 10274 h 565078"/>
                <a:gd name="connsiteX11-23" fmla="*/ 10274 w 3493213"/>
                <a:gd name="connsiteY11-24" fmla="*/ 0 h 565078"/>
                <a:gd name="connsiteX0-25" fmla="*/ 0 w 3493213"/>
                <a:gd name="connsiteY0-26" fmla="*/ 0 h 565078"/>
                <a:gd name="connsiteX1-27" fmla="*/ 575352 w 3493213"/>
                <a:gd name="connsiteY1-28" fmla="*/ 482885 h 565078"/>
                <a:gd name="connsiteX2-29" fmla="*/ 1181528 w 3493213"/>
                <a:gd name="connsiteY2-30" fmla="*/ 462337 h 565078"/>
                <a:gd name="connsiteX3-31" fmla="*/ 1397285 w 3493213"/>
                <a:gd name="connsiteY3-32" fmla="*/ 349321 h 565078"/>
                <a:gd name="connsiteX4-33" fmla="*/ 1602768 w 3493213"/>
                <a:gd name="connsiteY4-34" fmla="*/ 359595 h 565078"/>
                <a:gd name="connsiteX5-35" fmla="*/ 1828800 w 3493213"/>
                <a:gd name="connsiteY5-36" fmla="*/ 482885 h 565078"/>
                <a:gd name="connsiteX6-37" fmla="*/ 2558265 w 3493213"/>
                <a:gd name="connsiteY6-38" fmla="*/ 565078 h 565078"/>
                <a:gd name="connsiteX7-39" fmla="*/ 2794570 w 3493213"/>
                <a:gd name="connsiteY7-40" fmla="*/ 513707 h 565078"/>
                <a:gd name="connsiteX8-41" fmla="*/ 3236359 w 3493213"/>
                <a:gd name="connsiteY8-42" fmla="*/ 256854 h 565078"/>
                <a:gd name="connsiteX9-43" fmla="*/ 3493213 w 3493213"/>
                <a:gd name="connsiteY9-44" fmla="*/ 0 h 565078"/>
                <a:gd name="connsiteX10-45" fmla="*/ 51370 w 3493213"/>
                <a:gd name="connsiteY10-46" fmla="*/ 10274 h 565078"/>
                <a:gd name="connsiteX11-47" fmla="*/ 10274 w 3493213"/>
                <a:gd name="connsiteY11-48" fmla="*/ 0 h 565078"/>
                <a:gd name="connsiteX12" fmla="*/ 0 w 3493213"/>
                <a:gd name="connsiteY12" fmla="*/ 0 h 5650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 y="connsiteY12"/>
                </a:cxn>
              </a:cxnLst>
              <a:rect l="l" t="t" r="r" b="b"/>
              <a:pathLst>
                <a:path w="3493213" h="565078">
                  <a:moveTo>
                    <a:pt x="0" y="0"/>
                  </a:moveTo>
                  <a:lnTo>
                    <a:pt x="575352" y="482885"/>
                  </a:lnTo>
                  <a:lnTo>
                    <a:pt x="1181528" y="462337"/>
                  </a:lnTo>
                  <a:lnTo>
                    <a:pt x="1397285" y="349321"/>
                  </a:lnTo>
                  <a:lnTo>
                    <a:pt x="1602768" y="359595"/>
                  </a:lnTo>
                  <a:lnTo>
                    <a:pt x="1828800" y="482885"/>
                  </a:lnTo>
                  <a:lnTo>
                    <a:pt x="2558265" y="565078"/>
                  </a:lnTo>
                  <a:lnTo>
                    <a:pt x="2794570" y="513707"/>
                  </a:lnTo>
                  <a:lnTo>
                    <a:pt x="3236359" y="256854"/>
                  </a:lnTo>
                  <a:lnTo>
                    <a:pt x="3493213" y="0"/>
                  </a:lnTo>
                  <a:lnTo>
                    <a:pt x="51370" y="10274"/>
                  </a:lnTo>
                  <a:lnTo>
                    <a:pt x="10274" y="0"/>
                  </a:lnTo>
                  <a:lnTo>
                    <a:pt x="0" y="0"/>
                  </a:lnTo>
                  <a:close/>
                </a:path>
              </a:pathLst>
            </a:custGeom>
            <a:solidFill>
              <a:srgbClr val="386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46"/>
            <p:cNvSpPr/>
            <p:nvPr/>
          </p:nvSpPr>
          <p:spPr>
            <a:xfrm>
              <a:off x="4438436" y="4099389"/>
              <a:ext cx="2989780" cy="1047964"/>
            </a:xfrm>
            <a:custGeom>
              <a:avLst/>
              <a:gdLst>
                <a:gd name="connsiteX0" fmla="*/ 0 w 2989780"/>
                <a:gd name="connsiteY0" fmla="*/ 0 h 1047964"/>
                <a:gd name="connsiteX1" fmla="*/ 10274 w 2989780"/>
                <a:gd name="connsiteY1" fmla="*/ 647272 h 1047964"/>
                <a:gd name="connsiteX2" fmla="*/ 1160980 w 2989780"/>
                <a:gd name="connsiteY2" fmla="*/ 1047964 h 1047964"/>
                <a:gd name="connsiteX3" fmla="*/ 1684962 w 2989780"/>
                <a:gd name="connsiteY3" fmla="*/ 595901 h 1047964"/>
                <a:gd name="connsiteX4" fmla="*/ 2137025 w 2989780"/>
                <a:gd name="connsiteY4" fmla="*/ 955496 h 1047964"/>
                <a:gd name="connsiteX5" fmla="*/ 2239766 w 2989780"/>
                <a:gd name="connsiteY5" fmla="*/ 924674 h 1047964"/>
                <a:gd name="connsiteX6" fmla="*/ 2465798 w 2989780"/>
                <a:gd name="connsiteY6" fmla="*/ 328773 h 1047964"/>
                <a:gd name="connsiteX7" fmla="*/ 2989780 w 2989780"/>
                <a:gd name="connsiteY7" fmla="*/ 0 h 1047964"/>
                <a:gd name="connsiteX8" fmla="*/ 0 w 2989780"/>
                <a:gd name="connsiteY8" fmla="*/ 0 h 104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780" h="1047964">
                  <a:moveTo>
                    <a:pt x="0" y="0"/>
                  </a:moveTo>
                  <a:lnTo>
                    <a:pt x="10274" y="647272"/>
                  </a:lnTo>
                  <a:lnTo>
                    <a:pt x="1160980" y="1047964"/>
                  </a:lnTo>
                  <a:lnTo>
                    <a:pt x="1684962" y="595901"/>
                  </a:lnTo>
                  <a:lnTo>
                    <a:pt x="2137025" y="955496"/>
                  </a:lnTo>
                  <a:lnTo>
                    <a:pt x="2239766" y="924674"/>
                  </a:lnTo>
                  <a:lnTo>
                    <a:pt x="2465798" y="328773"/>
                  </a:lnTo>
                  <a:lnTo>
                    <a:pt x="2989780" y="0"/>
                  </a:lnTo>
                  <a:lnTo>
                    <a:pt x="0" y="0"/>
                  </a:lnTo>
                  <a:close/>
                </a:path>
              </a:pathLst>
            </a:custGeom>
            <a:solidFill>
              <a:srgbClr val="45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369978" y="3287730"/>
              <a:ext cx="2065105" cy="513708"/>
            </a:xfrm>
            <a:custGeom>
              <a:avLst/>
              <a:gdLst>
                <a:gd name="connsiteX0" fmla="*/ 0 w 2065105"/>
                <a:gd name="connsiteY0" fmla="*/ 482886 h 513708"/>
                <a:gd name="connsiteX1" fmla="*/ 318498 w 2065105"/>
                <a:gd name="connsiteY1" fmla="*/ 0 h 513708"/>
                <a:gd name="connsiteX2" fmla="*/ 976044 w 2065105"/>
                <a:gd name="connsiteY2" fmla="*/ 0 h 513708"/>
                <a:gd name="connsiteX3" fmla="*/ 1489752 w 2065105"/>
                <a:gd name="connsiteY3" fmla="*/ 390418 h 513708"/>
                <a:gd name="connsiteX4" fmla="*/ 1900719 w 2065105"/>
                <a:gd name="connsiteY4" fmla="*/ 369870 h 513708"/>
                <a:gd name="connsiteX5" fmla="*/ 2065105 w 2065105"/>
                <a:gd name="connsiteY5" fmla="*/ 513708 h 513708"/>
                <a:gd name="connsiteX6" fmla="*/ 0 w 2065105"/>
                <a:gd name="connsiteY6" fmla="*/ 482886 h 5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105" h="513708">
                  <a:moveTo>
                    <a:pt x="0" y="482886"/>
                  </a:moveTo>
                  <a:lnTo>
                    <a:pt x="318498" y="0"/>
                  </a:lnTo>
                  <a:lnTo>
                    <a:pt x="976044" y="0"/>
                  </a:lnTo>
                  <a:lnTo>
                    <a:pt x="1489752" y="390418"/>
                  </a:lnTo>
                  <a:lnTo>
                    <a:pt x="1900719" y="369870"/>
                  </a:lnTo>
                  <a:lnTo>
                    <a:pt x="2065105" y="513708"/>
                  </a:lnTo>
                  <a:lnTo>
                    <a:pt x="0" y="48288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599470" y="3123344"/>
              <a:ext cx="2383604" cy="667820"/>
            </a:xfrm>
            <a:custGeom>
              <a:avLst/>
              <a:gdLst>
                <a:gd name="connsiteX0" fmla="*/ 0 w 2383604"/>
                <a:gd name="connsiteY0" fmla="*/ 657546 h 667820"/>
                <a:gd name="connsiteX1" fmla="*/ 708917 w 2383604"/>
                <a:gd name="connsiteY1" fmla="*/ 0 h 667820"/>
                <a:gd name="connsiteX2" fmla="*/ 904126 w 2383604"/>
                <a:gd name="connsiteY2" fmla="*/ 82193 h 667820"/>
                <a:gd name="connsiteX3" fmla="*/ 1181528 w 2383604"/>
                <a:gd name="connsiteY3" fmla="*/ 339047 h 667820"/>
                <a:gd name="connsiteX4" fmla="*/ 1417833 w 2383604"/>
                <a:gd name="connsiteY4" fmla="*/ 308225 h 667820"/>
                <a:gd name="connsiteX5" fmla="*/ 1695236 w 2383604"/>
                <a:gd name="connsiteY5" fmla="*/ 92467 h 667820"/>
                <a:gd name="connsiteX6" fmla="*/ 2363056 w 2383604"/>
                <a:gd name="connsiteY6" fmla="*/ 400692 h 667820"/>
                <a:gd name="connsiteX7" fmla="*/ 2383604 w 2383604"/>
                <a:gd name="connsiteY7" fmla="*/ 667820 h 667820"/>
                <a:gd name="connsiteX8" fmla="*/ 0 w 2383604"/>
                <a:gd name="connsiteY8" fmla="*/ 657546 h 66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604" h="667820">
                  <a:moveTo>
                    <a:pt x="0" y="657546"/>
                  </a:moveTo>
                  <a:lnTo>
                    <a:pt x="708917" y="0"/>
                  </a:lnTo>
                  <a:lnTo>
                    <a:pt x="904126" y="82193"/>
                  </a:lnTo>
                  <a:lnTo>
                    <a:pt x="1181528" y="339047"/>
                  </a:lnTo>
                  <a:lnTo>
                    <a:pt x="1417833" y="308225"/>
                  </a:lnTo>
                  <a:lnTo>
                    <a:pt x="1695236" y="92467"/>
                  </a:lnTo>
                  <a:lnTo>
                    <a:pt x="2363056" y="400692"/>
                  </a:lnTo>
                  <a:lnTo>
                    <a:pt x="2383604" y="667820"/>
                  </a:lnTo>
                  <a:lnTo>
                    <a:pt x="0" y="657546"/>
                  </a:lnTo>
                  <a:close/>
                </a:path>
              </a:pathLst>
            </a:custGeom>
            <a:solidFill>
              <a:srgbClr val="67D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1577787" y="2066729"/>
            <a:ext cx="806631" cy="461665"/>
          </a:xfrm>
          <a:prstGeom prst="rect">
            <a:avLst/>
          </a:prstGeom>
          <a:noFill/>
        </p:spPr>
        <p:txBody>
          <a:bodyPr wrap="none" rtlCol="0">
            <a:spAutoFit/>
          </a:bodyPr>
          <a:lstStyle/>
          <a:p>
            <a:r>
              <a:rPr lang="en-US" altLang="zh-CN" sz="2400" dirty="0">
                <a:solidFill>
                  <a:schemeClr val="bg1"/>
                </a:solidFill>
              </a:rPr>
              <a:t>2005</a:t>
            </a:r>
            <a:endParaRPr lang="zh-CN" altLang="en-US" sz="2400" dirty="0">
              <a:solidFill>
                <a:schemeClr val="bg1"/>
              </a:solidFill>
            </a:endParaRPr>
          </a:p>
        </p:txBody>
      </p:sp>
      <p:sp>
        <p:nvSpPr>
          <p:cNvPr id="61" name="文本框 60"/>
          <p:cNvSpPr txBox="1"/>
          <p:nvPr/>
        </p:nvSpPr>
        <p:spPr>
          <a:xfrm>
            <a:off x="5700839" y="2080456"/>
            <a:ext cx="806631" cy="461665"/>
          </a:xfrm>
          <a:prstGeom prst="rect">
            <a:avLst/>
          </a:prstGeom>
          <a:noFill/>
        </p:spPr>
        <p:txBody>
          <a:bodyPr wrap="none" rtlCol="0">
            <a:spAutoFit/>
          </a:bodyPr>
          <a:lstStyle/>
          <a:p>
            <a:r>
              <a:rPr lang="en-US" altLang="zh-CN" sz="2400" dirty="0">
                <a:solidFill>
                  <a:schemeClr val="bg1"/>
                </a:solidFill>
              </a:rPr>
              <a:t>2009</a:t>
            </a:r>
            <a:endParaRPr lang="zh-CN" altLang="en-US" sz="2400" dirty="0">
              <a:solidFill>
                <a:schemeClr val="bg1"/>
              </a:solidFill>
            </a:endParaRPr>
          </a:p>
        </p:txBody>
      </p:sp>
      <p:sp>
        <p:nvSpPr>
          <p:cNvPr id="62" name="文本框 61"/>
          <p:cNvSpPr txBox="1"/>
          <p:nvPr/>
        </p:nvSpPr>
        <p:spPr>
          <a:xfrm>
            <a:off x="9766155" y="2078556"/>
            <a:ext cx="806631" cy="461665"/>
          </a:xfrm>
          <a:prstGeom prst="rect">
            <a:avLst/>
          </a:prstGeom>
          <a:noFill/>
        </p:spPr>
        <p:txBody>
          <a:bodyPr wrap="none" rtlCol="0">
            <a:spAutoFit/>
          </a:bodyPr>
          <a:lstStyle/>
          <a:p>
            <a:r>
              <a:rPr lang="en-US" altLang="zh-CN" sz="2400" dirty="0">
                <a:solidFill>
                  <a:schemeClr val="bg1"/>
                </a:solidFill>
              </a:rPr>
              <a:t>2014</a:t>
            </a:r>
            <a:endParaRPr lang="zh-CN" altLang="en-US" sz="2400" dirty="0">
              <a:solidFill>
                <a:schemeClr val="bg1"/>
              </a:solidFill>
            </a:endParaRPr>
          </a:p>
        </p:txBody>
      </p:sp>
      <p:sp>
        <p:nvSpPr>
          <p:cNvPr id="2" name="矩形 1"/>
          <p:cNvSpPr/>
          <p:nvPr/>
        </p:nvSpPr>
        <p:spPr>
          <a:xfrm>
            <a:off x="4992588" y="822366"/>
            <a:ext cx="2206823" cy="400110"/>
          </a:xfrm>
          <a:prstGeom prst="rect">
            <a:avLst/>
          </a:prstGeom>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Personal resume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15937" y="625917"/>
            <a:ext cx="2332404" cy="3339421"/>
            <a:chOff x="3657137" y="1015383"/>
            <a:chExt cx="2332404" cy="3339421"/>
          </a:xfrm>
        </p:grpSpPr>
        <p:sp>
          <p:nvSpPr>
            <p:cNvPr id="3" name="矩形 2"/>
            <p:cNvSpPr/>
            <p:nvPr/>
          </p:nvSpPr>
          <p:spPr>
            <a:xfrm rot="1118738">
              <a:off x="3657137" y="1015383"/>
              <a:ext cx="2332404" cy="3339421"/>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rot="1118738">
              <a:off x="3736310" y="1128738"/>
              <a:ext cx="2174058" cy="3112710"/>
            </a:xfrm>
            <a:prstGeom prst="rect">
              <a:avLst/>
            </a:pr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rot="1119930">
              <a:off x="4341182" y="1347089"/>
              <a:ext cx="1620957"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在此输入小标题</a:t>
              </a:r>
            </a:p>
          </p:txBody>
        </p:sp>
        <p:sp>
          <p:nvSpPr>
            <p:cNvPr id="21" name="文本框 20"/>
            <p:cNvSpPr txBox="1"/>
            <p:nvPr/>
          </p:nvSpPr>
          <p:spPr>
            <a:xfrm rot="1033442">
              <a:off x="3789695" y="1639365"/>
              <a:ext cx="2023440" cy="230832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144077" y="549275"/>
            <a:ext cx="2954655"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个人基本经历</a:t>
            </a:r>
          </a:p>
        </p:txBody>
      </p:sp>
      <p:sp>
        <p:nvSpPr>
          <p:cNvPr id="38" name="任意多边形 37"/>
          <p:cNvSpPr/>
          <p:nvPr/>
        </p:nvSpPr>
        <p:spPr>
          <a:xfrm rot="7738553">
            <a:off x="6767759" y="5239532"/>
            <a:ext cx="2565523" cy="2609450"/>
          </a:xfrm>
          <a:custGeom>
            <a:avLst/>
            <a:gdLst>
              <a:gd name="connsiteX0" fmla="*/ 0 w 2565523"/>
              <a:gd name="connsiteY0" fmla="*/ 2609450 h 2609450"/>
              <a:gd name="connsiteX1" fmla="*/ 0 w 2565523"/>
              <a:gd name="connsiteY1" fmla="*/ 0 h 2609450"/>
              <a:gd name="connsiteX2" fmla="*/ 454250 w 2565523"/>
              <a:gd name="connsiteY2" fmla="*/ 0 h 2609450"/>
              <a:gd name="connsiteX3" fmla="*/ 2565523 w 2565523"/>
              <a:gd name="connsiteY3" fmla="*/ 2609450 h 2609450"/>
            </a:gdLst>
            <a:ahLst/>
            <a:cxnLst>
              <a:cxn ang="0">
                <a:pos x="connsiteX0" y="connsiteY0"/>
              </a:cxn>
              <a:cxn ang="0">
                <a:pos x="connsiteX1" y="connsiteY1"/>
              </a:cxn>
              <a:cxn ang="0">
                <a:pos x="connsiteX2" y="connsiteY2"/>
              </a:cxn>
              <a:cxn ang="0">
                <a:pos x="connsiteX3" y="connsiteY3"/>
              </a:cxn>
            </a:cxnLst>
            <a:rect l="l" t="t" r="r" b="b"/>
            <a:pathLst>
              <a:path w="2565523" h="2609450">
                <a:moveTo>
                  <a:pt x="0" y="2609450"/>
                </a:moveTo>
                <a:lnTo>
                  <a:pt x="0" y="0"/>
                </a:lnTo>
                <a:lnTo>
                  <a:pt x="454250" y="0"/>
                </a:lnTo>
                <a:lnTo>
                  <a:pt x="2565523" y="2609450"/>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任意多边形 35"/>
          <p:cNvSpPr/>
          <p:nvPr/>
        </p:nvSpPr>
        <p:spPr>
          <a:xfrm rot="7738553">
            <a:off x="6858016" y="5367620"/>
            <a:ext cx="2347832" cy="2347832"/>
          </a:xfrm>
          <a:custGeom>
            <a:avLst/>
            <a:gdLst>
              <a:gd name="connsiteX0" fmla="*/ 0 w 2347832"/>
              <a:gd name="connsiteY0" fmla="*/ 2347832 h 2347832"/>
              <a:gd name="connsiteX1" fmla="*/ 0 w 2347832"/>
              <a:gd name="connsiteY1" fmla="*/ 0 h 2347832"/>
              <a:gd name="connsiteX2" fmla="*/ 459572 w 2347832"/>
              <a:gd name="connsiteY2" fmla="*/ 0 h 2347832"/>
              <a:gd name="connsiteX3" fmla="*/ 2347832 w 2347832"/>
              <a:gd name="connsiteY3" fmla="*/ 2333815 h 2347832"/>
              <a:gd name="connsiteX4" fmla="*/ 2347832 w 2347832"/>
              <a:gd name="connsiteY4" fmla="*/ 2347832 h 234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832" h="2347832">
                <a:moveTo>
                  <a:pt x="0" y="2347832"/>
                </a:moveTo>
                <a:lnTo>
                  <a:pt x="0" y="0"/>
                </a:lnTo>
                <a:lnTo>
                  <a:pt x="459572" y="0"/>
                </a:lnTo>
                <a:lnTo>
                  <a:pt x="2347832" y="2333815"/>
                </a:lnTo>
                <a:lnTo>
                  <a:pt x="2347832" y="2347832"/>
                </a:lnTo>
                <a:close/>
              </a:path>
            </a:pathLst>
          </a:cu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750797" y="4770116"/>
            <a:ext cx="2105283" cy="420969"/>
            <a:chOff x="7814716" y="4590244"/>
            <a:chExt cx="2105283" cy="420969"/>
          </a:xfrm>
        </p:grpSpPr>
        <p:sp>
          <p:nvSpPr>
            <p:cNvPr id="2" name="文本框 1"/>
            <p:cNvSpPr txBox="1"/>
            <p:nvPr/>
          </p:nvSpPr>
          <p:spPr>
            <a:xfrm rot="2249623">
              <a:off x="8452931" y="4590244"/>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山高人为峰</a:t>
              </a:r>
            </a:p>
          </p:txBody>
        </p:sp>
        <p:sp>
          <p:nvSpPr>
            <p:cNvPr id="4" name="文本框 3"/>
            <p:cNvSpPr txBox="1"/>
            <p:nvPr/>
          </p:nvSpPr>
          <p:spPr>
            <a:xfrm rot="2139917">
              <a:off x="7814716" y="4672659"/>
              <a:ext cx="2031325" cy="338554"/>
            </a:xfrm>
            <a:prstGeom prst="rect">
              <a:avLst/>
            </a:prstGeom>
            <a:noFill/>
          </p:spPr>
          <p:txBody>
            <a:bodyPr wrap="none" rtlCol="0">
              <a:spAutoFit/>
            </a:bodyPr>
            <a:lstStyle/>
            <a:p>
              <a:pPr algn="r"/>
              <a:r>
                <a:rPr lang="zh-CN" altLang="en-US" sz="1600" dirty="0">
                  <a:solidFill>
                    <a:schemeClr val="bg1"/>
                  </a:solidFill>
                  <a:latin typeface="微软雅黑" panose="020B0503020204020204" pitchFamily="34" charset="-122"/>
                  <a:ea typeface="微软雅黑" panose="020B0503020204020204" pitchFamily="34" charset="-122"/>
                </a:rPr>
                <a:t>求知若渴，虚心若愚</a:t>
              </a:r>
            </a:p>
          </p:txBody>
        </p:sp>
      </p:grpSp>
      <p:sp>
        <p:nvSpPr>
          <p:cNvPr id="40" name="文本框 39"/>
          <p:cNvSpPr txBox="1"/>
          <p:nvPr/>
        </p:nvSpPr>
        <p:spPr>
          <a:xfrm rot="2347101">
            <a:off x="7121064" y="5570468"/>
            <a:ext cx="1963936" cy="1778199"/>
          </a:xfrm>
          <a:custGeom>
            <a:avLst/>
            <a:gdLst>
              <a:gd name="connsiteX0" fmla="*/ 828079 w 1963936"/>
              <a:gd name="connsiteY0" fmla="*/ 1372195 h 1778199"/>
              <a:gd name="connsiteX1" fmla="*/ 828969 w 1963936"/>
              <a:gd name="connsiteY1" fmla="*/ 1372566 h 1778199"/>
              <a:gd name="connsiteX2" fmla="*/ 828095 w 1963936"/>
              <a:gd name="connsiteY2" fmla="*/ 1373276 h 1778199"/>
              <a:gd name="connsiteX3" fmla="*/ 1148358 w 1963936"/>
              <a:gd name="connsiteY3" fmla="*/ 1101924 h 1778199"/>
              <a:gd name="connsiteX4" fmla="*/ 1155901 w 1963936"/>
              <a:gd name="connsiteY4" fmla="*/ 1106701 h 1778199"/>
              <a:gd name="connsiteX5" fmla="*/ 1150842 w 1963936"/>
              <a:gd name="connsiteY5" fmla="*/ 1110815 h 1778199"/>
              <a:gd name="connsiteX6" fmla="*/ 1143000 w 1963936"/>
              <a:gd name="connsiteY6" fmla="*/ 1107281 h 1778199"/>
              <a:gd name="connsiteX7" fmla="*/ 471488 w 1963936"/>
              <a:gd name="connsiteY7" fmla="*/ 1649016 h 1778199"/>
              <a:gd name="connsiteX8" fmla="*/ 489019 w 1963936"/>
              <a:gd name="connsiteY8" fmla="*/ 1649016 h 1778199"/>
              <a:gd name="connsiteX9" fmla="*/ 483445 w 1963936"/>
              <a:gd name="connsiteY9" fmla="*/ 1653549 h 1778199"/>
              <a:gd name="connsiteX10" fmla="*/ 476845 w 1963936"/>
              <a:gd name="connsiteY10" fmla="*/ 1654373 h 1778199"/>
              <a:gd name="connsiteX11" fmla="*/ 794147 w 1963936"/>
              <a:gd name="connsiteY11" fmla="*/ 1382316 h 1778199"/>
              <a:gd name="connsiteX12" fmla="*/ 807617 w 1963936"/>
              <a:gd name="connsiteY12" fmla="*/ 1389929 h 1778199"/>
              <a:gd name="connsiteX13" fmla="*/ 786440 w 1963936"/>
              <a:gd name="connsiteY13" fmla="*/ 1407151 h 1778199"/>
              <a:gd name="connsiteX14" fmla="*/ 334565 w 1963936"/>
              <a:gd name="connsiteY14" fmla="*/ 1754981 h 1778199"/>
              <a:gd name="connsiteX15" fmla="*/ 355535 w 1963936"/>
              <a:gd name="connsiteY15" fmla="*/ 1757567 h 1778199"/>
              <a:gd name="connsiteX16" fmla="*/ 344234 w 1963936"/>
              <a:gd name="connsiteY16" fmla="*/ 1766756 h 1778199"/>
              <a:gd name="connsiteX17" fmla="*/ 333970 w 1963936"/>
              <a:gd name="connsiteY17" fmla="*/ 1757958 h 1778199"/>
              <a:gd name="connsiteX18" fmla="*/ 1073944 w 1963936"/>
              <a:gd name="connsiteY18" fmla="*/ 1152525 h 1778199"/>
              <a:gd name="connsiteX19" fmla="*/ 1085850 w 1963936"/>
              <a:gd name="connsiteY19" fmla="*/ 1157883 h 1778199"/>
              <a:gd name="connsiteX20" fmla="*/ 1081682 w 1963936"/>
              <a:gd name="connsiteY20" fmla="*/ 1162050 h 1778199"/>
              <a:gd name="connsiteX21" fmla="*/ 1081682 w 1963936"/>
              <a:gd name="connsiteY21" fmla="*/ 1167057 h 1778199"/>
              <a:gd name="connsiteX22" fmla="*/ 1074539 w 1963936"/>
              <a:gd name="connsiteY22" fmla="*/ 1172865 h 1778199"/>
              <a:gd name="connsiteX23" fmla="*/ 1074539 w 1963936"/>
              <a:gd name="connsiteY23" fmla="*/ 1170385 h 1778199"/>
              <a:gd name="connsiteX24" fmla="*/ 1073944 w 1963936"/>
              <a:gd name="connsiteY24" fmla="*/ 1152525 h 1778199"/>
              <a:gd name="connsiteX25" fmla="*/ 1054298 w 1963936"/>
              <a:gd name="connsiteY25" fmla="*/ 1158478 h 1778199"/>
              <a:gd name="connsiteX26" fmla="*/ 1065609 w 1963936"/>
              <a:gd name="connsiteY26" fmla="*/ 1164431 h 1778199"/>
              <a:gd name="connsiteX27" fmla="*/ 1062037 w 1963936"/>
              <a:gd name="connsiteY27" fmla="*/ 1167408 h 1778199"/>
              <a:gd name="connsiteX28" fmla="*/ 1062037 w 1963936"/>
              <a:gd name="connsiteY28" fmla="*/ 1183032 h 1778199"/>
              <a:gd name="connsiteX29" fmla="*/ 1054826 w 1963936"/>
              <a:gd name="connsiteY29" fmla="*/ 1188897 h 1778199"/>
              <a:gd name="connsiteX30" fmla="*/ 1054893 w 1963936"/>
              <a:gd name="connsiteY30" fmla="*/ 1185862 h 1778199"/>
              <a:gd name="connsiteX31" fmla="*/ 1054298 w 1963936"/>
              <a:gd name="connsiteY31" fmla="*/ 1158478 h 1778199"/>
              <a:gd name="connsiteX32" fmla="*/ 1016794 w 1963936"/>
              <a:gd name="connsiteY32" fmla="*/ 1179910 h 1778199"/>
              <a:gd name="connsiteX33" fmla="*/ 1016794 w 1963936"/>
              <a:gd name="connsiteY33" fmla="*/ 1195983 h 1778199"/>
              <a:gd name="connsiteX34" fmla="*/ 1035248 w 1963936"/>
              <a:gd name="connsiteY34" fmla="*/ 1195983 h 1778199"/>
              <a:gd name="connsiteX35" fmla="*/ 1035248 w 1963936"/>
              <a:gd name="connsiteY35" fmla="*/ 1179910 h 1778199"/>
              <a:gd name="connsiteX36" fmla="*/ 1452563 w 1963936"/>
              <a:gd name="connsiteY36" fmla="*/ 821531 h 1778199"/>
              <a:gd name="connsiteX37" fmla="*/ 1467445 w 1963936"/>
              <a:gd name="connsiteY37" fmla="*/ 828079 h 1778199"/>
              <a:gd name="connsiteX38" fmla="*/ 1462087 w 1963936"/>
              <a:gd name="connsiteY38" fmla="*/ 832842 h 1778199"/>
              <a:gd name="connsiteX39" fmla="*/ 1462087 w 1963936"/>
              <a:gd name="connsiteY39" fmla="*/ 857708 h 1778199"/>
              <a:gd name="connsiteX40" fmla="*/ 1453158 w 1963936"/>
              <a:gd name="connsiteY40" fmla="*/ 864969 h 1778199"/>
              <a:gd name="connsiteX41" fmla="*/ 1453158 w 1963936"/>
              <a:gd name="connsiteY41" fmla="*/ 861417 h 1778199"/>
              <a:gd name="connsiteX42" fmla="*/ 1452563 w 1963936"/>
              <a:gd name="connsiteY42" fmla="*/ 821531 h 1778199"/>
              <a:gd name="connsiteX43" fmla="*/ 1373386 w 1963936"/>
              <a:gd name="connsiteY43" fmla="*/ 874514 h 1778199"/>
              <a:gd name="connsiteX44" fmla="*/ 1398389 w 1963936"/>
              <a:gd name="connsiteY44" fmla="*/ 874514 h 1778199"/>
              <a:gd name="connsiteX45" fmla="*/ 1402556 w 1963936"/>
              <a:gd name="connsiteY45" fmla="*/ 867965 h 1778199"/>
              <a:gd name="connsiteX46" fmla="*/ 1412677 w 1963936"/>
              <a:gd name="connsiteY46" fmla="*/ 875705 h 1778199"/>
              <a:gd name="connsiteX47" fmla="*/ 1407914 w 1963936"/>
              <a:gd name="connsiteY47" fmla="*/ 879871 h 1778199"/>
              <a:gd name="connsiteX48" fmla="*/ 1407914 w 1963936"/>
              <a:gd name="connsiteY48" fmla="*/ 901761 h 1778199"/>
              <a:gd name="connsiteX49" fmla="*/ 1399579 w 1963936"/>
              <a:gd name="connsiteY49" fmla="*/ 908539 h 1778199"/>
              <a:gd name="connsiteX50" fmla="*/ 1399579 w 1963936"/>
              <a:gd name="connsiteY50" fmla="*/ 878086 h 1778199"/>
              <a:gd name="connsiteX51" fmla="*/ 1390055 w 1963936"/>
              <a:gd name="connsiteY51" fmla="*/ 878086 h 1778199"/>
              <a:gd name="connsiteX52" fmla="*/ 1378744 w 1963936"/>
              <a:gd name="connsiteY52" fmla="*/ 879872 h 1778199"/>
              <a:gd name="connsiteX53" fmla="*/ 1650206 w 1963936"/>
              <a:gd name="connsiteY53" fmla="*/ 648891 h 1778199"/>
              <a:gd name="connsiteX54" fmla="*/ 1681460 w 1963936"/>
              <a:gd name="connsiteY54" fmla="*/ 662880 h 1778199"/>
              <a:gd name="connsiteX55" fmla="*/ 1688377 w 1963936"/>
              <a:gd name="connsiteY55" fmla="*/ 673687 h 1778199"/>
              <a:gd name="connsiteX56" fmla="*/ 1683402 w 1963936"/>
              <a:gd name="connsiteY56" fmla="*/ 677732 h 1778199"/>
              <a:gd name="connsiteX57" fmla="*/ 1679674 w 1963936"/>
              <a:gd name="connsiteY57" fmla="*/ 674489 h 1778199"/>
              <a:gd name="connsiteX58" fmla="*/ 1649611 w 1963936"/>
              <a:gd name="connsiteY58" fmla="*/ 651272 h 1778199"/>
              <a:gd name="connsiteX59" fmla="*/ 1016793 w 1963936"/>
              <a:gd name="connsiteY59" fmla="*/ 1160860 h 1778199"/>
              <a:gd name="connsiteX60" fmla="*/ 1016794 w 1963936"/>
              <a:gd name="connsiteY60" fmla="*/ 1176337 h 1778199"/>
              <a:gd name="connsiteX61" fmla="*/ 1035248 w 1963936"/>
              <a:gd name="connsiteY61" fmla="*/ 1176337 h 1778199"/>
              <a:gd name="connsiteX62" fmla="*/ 1035248 w 1963936"/>
              <a:gd name="connsiteY62" fmla="*/ 1160859 h 1778199"/>
              <a:gd name="connsiteX63" fmla="*/ 388144 w 1963936"/>
              <a:gd name="connsiteY63" fmla="*/ 1664494 h 1778199"/>
              <a:gd name="connsiteX64" fmla="*/ 397073 w 1963936"/>
              <a:gd name="connsiteY64" fmla="*/ 1670447 h 1778199"/>
              <a:gd name="connsiteX65" fmla="*/ 426839 w 1963936"/>
              <a:gd name="connsiteY65" fmla="*/ 1670447 h 1778199"/>
              <a:gd name="connsiteX66" fmla="*/ 432197 w 1963936"/>
              <a:gd name="connsiteY66" fmla="*/ 1665089 h 1778199"/>
              <a:gd name="connsiteX67" fmla="*/ 439936 w 1963936"/>
              <a:gd name="connsiteY67" fmla="*/ 1672828 h 1778199"/>
              <a:gd name="connsiteX68" fmla="*/ 435769 w 1963936"/>
              <a:gd name="connsiteY68" fmla="*/ 1675804 h 1778199"/>
              <a:gd name="connsiteX69" fmla="*/ 435768 w 1963936"/>
              <a:gd name="connsiteY69" fmla="*/ 1692320 h 1778199"/>
              <a:gd name="connsiteX70" fmla="*/ 428029 w 1963936"/>
              <a:gd name="connsiteY70" fmla="*/ 1698613 h 1778199"/>
              <a:gd name="connsiteX71" fmla="*/ 428029 w 1963936"/>
              <a:gd name="connsiteY71" fmla="*/ 1674019 h 1778199"/>
              <a:gd name="connsiteX72" fmla="*/ 396478 w 1963936"/>
              <a:gd name="connsiteY72" fmla="*/ 1674019 h 1778199"/>
              <a:gd name="connsiteX73" fmla="*/ 396478 w 1963936"/>
              <a:gd name="connsiteY73" fmla="*/ 1724271 h 1778199"/>
              <a:gd name="connsiteX74" fmla="*/ 388623 w 1963936"/>
              <a:gd name="connsiteY74" fmla="*/ 1730659 h 1778199"/>
              <a:gd name="connsiteX75" fmla="*/ 388739 w 1963936"/>
              <a:gd name="connsiteY75" fmla="*/ 1719858 h 1778199"/>
              <a:gd name="connsiteX76" fmla="*/ 388144 w 1963936"/>
              <a:gd name="connsiteY76" fmla="*/ 1664494 h 1778199"/>
              <a:gd name="connsiteX77" fmla="*/ 1009054 w 1963936"/>
              <a:gd name="connsiteY77" fmla="*/ 1153120 h 1778199"/>
              <a:gd name="connsiteX78" fmla="*/ 1017389 w 1963936"/>
              <a:gd name="connsiteY78" fmla="*/ 1157288 h 1778199"/>
              <a:gd name="connsiteX79" fmla="*/ 1034057 w 1963936"/>
              <a:gd name="connsiteY79" fmla="*/ 1157287 h 1778199"/>
              <a:gd name="connsiteX80" fmla="*/ 1038225 w 1963936"/>
              <a:gd name="connsiteY80" fmla="*/ 1151930 h 1778199"/>
              <a:gd name="connsiteX81" fmla="*/ 1046559 w 1963936"/>
              <a:gd name="connsiteY81" fmla="*/ 1158478 h 1778199"/>
              <a:gd name="connsiteX82" fmla="*/ 1042392 w 1963936"/>
              <a:gd name="connsiteY82" fmla="*/ 1162050 h 1778199"/>
              <a:gd name="connsiteX83" fmla="*/ 1042392 w 1963936"/>
              <a:gd name="connsiteY83" fmla="*/ 1199008 h 1778199"/>
              <a:gd name="connsiteX84" fmla="*/ 1035248 w 1963936"/>
              <a:gd name="connsiteY84" fmla="*/ 1204817 h 1778199"/>
              <a:gd name="connsiteX85" fmla="*/ 1035248 w 1963936"/>
              <a:gd name="connsiteY85" fmla="*/ 1199555 h 1778199"/>
              <a:gd name="connsiteX86" fmla="*/ 1016794 w 1963936"/>
              <a:gd name="connsiteY86" fmla="*/ 1199555 h 1778199"/>
              <a:gd name="connsiteX87" fmla="*/ 1016794 w 1963936"/>
              <a:gd name="connsiteY87" fmla="*/ 1219824 h 1778199"/>
              <a:gd name="connsiteX88" fmla="*/ 1009205 w 1963936"/>
              <a:gd name="connsiteY88" fmla="*/ 1225996 h 1778199"/>
              <a:gd name="connsiteX89" fmla="*/ 1009650 w 1963936"/>
              <a:gd name="connsiteY89" fmla="*/ 1195090 h 1778199"/>
              <a:gd name="connsiteX90" fmla="*/ 1009054 w 1963936"/>
              <a:gd name="connsiteY90" fmla="*/ 1153120 h 1778199"/>
              <a:gd name="connsiteX91" fmla="*/ 1022151 w 1963936"/>
              <a:gd name="connsiteY91" fmla="*/ 1138833 h 1778199"/>
              <a:gd name="connsiteX92" fmla="*/ 1052512 w 1963936"/>
              <a:gd name="connsiteY92" fmla="*/ 1138833 h 1778199"/>
              <a:gd name="connsiteX93" fmla="*/ 1058465 w 1963936"/>
              <a:gd name="connsiteY93" fmla="*/ 1132880 h 1778199"/>
              <a:gd name="connsiteX94" fmla="*/ 1067395 w 1963936"/>
              <a:gd name="connsiteY94" fmla="*/ 1142405 h 1778199"/>
              <a:gd name="connsiteX95" fmla="*/ 1038820 w 1963936"/>
              <a:gd name="connsiteY95" fmla="*/ 1142405 h 1778199"/>
              <a:gd name="connsiteX96" fmla="*/ 1023342 w 1963936"/>
              <a:gd name="connsiteY96" fmla="*/ 1140023 h 1778199"/>
              <a:gd name="connsiteX97" fmla="*/ 1026914 w 1963936"/>
              <a:gd name="connsiteY97" fmla="*/ 1143595 h 1778199"/>
              <a:gd name="connsiteX98" fmla="*/ 1715690 w 1963936"/>
              <a:gd name="connsiteY98" fmla="*/ 567928 h 1778199"/>
              <a:gd name="connsiteX99" fmla="*/ 1769269 w 1963936"/>
              <a:gd name="connsiteY99" fmla="*/ 567928 h 1778199"/>
              <a:gd name="connsiteX100" fmla="*/ 1777603 w 1963936"/>
              <a:gd name="connsiteY100" fmla="*/ 543520 h 1778199"/>
              <a:gd name="connsiteX101" fmla="*/ 1792486 w 1963936"/>
              <a:gd name="connsiteY101" fmla="*/ 551855 h 1778199"/>
              <a:gd name="connsiteX102" fmla="*/ 1786533 w 1963936"/>
              <a:gd name="connsiteY102" fmla="*/ 554235 h 1778199"/>
              <a:gd name="connsiteX103" fmla="*/ 1779389 w 1963936"/>
              <a:gd name="connsiteY103" fmla="*/ 567928 h 1778199"/>
              <a:gd name="connsiteX104" fmla="*/ 1818427 w 1963936"/>
              <a:gd name="connsiteY104" fmla="*/ 567928 h 1778199"/>
              <a:gd name="connsiteX105" fmla="*/ 1814035 w 1963936"/>
              <a:gd name="connsiteY105" fmla="*/ 571500 h 1778199"/>
              <a:gd name="connsiteX106" fmla="*/ 1778198 w 1963936"/>
              <a:gd name="connsiteY106" fmla="*/ 571500 h 1778199"/>
              <a:gd name="connsiteX107" fmla="*/ 1764508 w 1963936"/>
              <a:gd name="connsiteY107" fmla="*/ 592931 h 1778199"/>
              <a:gd name="connsiteX108" fmla="*/ 1787682 w 1963936"/>
              <a:gd name="connsiteY108" fmla="*/ 592931 h 1778199"/>
              <a:gd name="connsiteX109" fmla="*/ 1783289 w 1963936"/>
              <a:gd name="connsiteY109" fmla="*/ 596503 h 1778199"/>
              <a:gd name="connsiteX110" fmla="*/ 1762125 w 1963936"/>
              <a:gd name="connsiteY110" fmla="*/ 596503 h 1778199"/>
              <a:gd name="connsiteX111" fmla="*/ 1762125 w 1963936"/>
              <a:gd name="connsiteY111" fmla="*/ 613714 h 1778199"/>
              <a:gd name="connsiteX112" fmla="*/ 1753750 w 1963936"/>
              <a:gd name="connsiteY112" fmla="*/ 620525 h 1778199"/>
              <a:gd name="connsiteX113" fmla="*/ 1753791 w 1963936"/>
              <a:gd name="connsiteY113" fmla="*/ 606028 h 1778199"/>
              <a:gd name="connsiteX114" fmla="*/ 1717476 w 1963936"/>
              <a:gd name="connsiteY114" fmla="*/ 635793 h 1778199"/>
              <a:gd name="connsiteX115" fmla="*/ 1715691 w 1963936"/>
              <a:gd name="connsiteY115" fmla="*/ 634008 h 1778199"/>
              <a:gd name="connsiteX116" fmla="*/ 1744563 w 1963936"/>
              <a:gd name="connsiteY116" fmla="*/ 606921 h 1778199"/>
              <a:gd name="connsiteX117" fmla="*/ 1768078 w 1963936"/>
              <a:gd name="connsiteY117" fmla="*/ 571500 h 1778199"/>
              <a:gd name="connsiteX118" fmla="*/ 1735335 w 1963936"/>
              <a:gd name="connsiteY118" fmla="*/ 571500 h 1778199"/>
              <a:gd name="connsiteX119" fmla="*/ 1721049 w 1963936"/>
              <a:gd name="connsiteY119" fmla="*/ 573286 h 1778199"/>
              <a:gd name="connsiteX120" fmla="*/ 1392436 w 1963936"/>
              <a:gd name="connsiteY120" fmla="*/ 826294 h 1778199"/>
              <a:gd name="connsiteX121" fmla="*/ 1409998 w 1963936"/>
              <a:gd name="connsiteY121" fmla="*/ 838200 h 1778199"/>
              <a:gd name="connsiteX122" fmla="*/ 1413272 w 1963936"/>
              <a:gd name="connsiteY122" fmla="*/ 846832 h 1778199"/>
              <a:gd name="connsiteX123" fmla="*/ 1408807 w 1963936"/>
              <a:gd name="connsiteY123" fmla="*/ 854571 h 1778199"/>
              <a:gd name="connsiteX124" fmla="*/ 1402556 w 1963936"/>
              <a:gd name="connsiteY124" fmla="*/ 848320 h 1778199"/>
              <a:gd name="connsiteX125" fmla="*/ 1391245 w 1963936"/>
              <a:gd name="connsiteY125" fmla="*/ 828080 h 1778199"/>
              <a:gd name="connsiteX126" fmla="*/ 1565671 w 1963936"/>
              <a:gd name="connsiteY126" fmla="*/ 680442 h 1778199"/>
              <a:gd name="connsiteX127" fmla="*/ 1594545 w 1963936"/>
              <a:gd name="connsiteY127" fmla="*/ 661392 h 1778199"/>
              <a:gd name="connsiteX128" fmla="*/ 1610320 w 1963936"/>
              <a:gd name="connsiteY128" fmla="*/ 645318 h 1778199"/>
              <a:gd name="connsiteX129" fmla="*/ 1620441 w 1963936"/>
              <a:gd name="connsiteY129" fmla="*/ 655439 h 1778199"/>
              <a:gd name="connsiteX130" fmla="*/ 1614488 w 1963936"/>
              <a:gd name="connsiteY130" fmla="*/ 656630 h 1778199"/>
              <a:gd name="connsiteX131" fmla="*/ 1566267 w 1963936"/>
              <a:gd name="connsiteY131" fmla="*/ 682823 h 1778199"/>
              <a:gd name="connsiteX132" fmla="*/ 1312069 w 1963936"/>
              <a:gd name="connsiteY132" fmla="*/ 880467 h 1778199"/>
              <a:gd name="connsiteX133" fmla="*/ 1312069 w 1963936"/>
              <a:gd name="connsiteY133" fmla="*/ 900113 h 1778199"/>
              <a:gd name="connsiteX134" fmla="*/ 1337072 w 1963936"/>
              <a:gd name="connsiteY134" fmla="*/ 900112 h 1778199"/>
              <a:gd name="connsiteX135" fmla="*/ 1337072 w 1963936"/>
              <a:gd name="connsiteY135" fmla="*/ 880467 h 1778199"/>
              <a:gd name="connsiteX136" fmla="*/ 1040011 w 1963936"/>
              <a:gd name="connsiteY136" fmla="*/ 1095375 h 1778199"/>
              <a:gd name="connsiteX137" fmla="*/ 1051917 w 1963936"/>
              <a:gd name="connsiteY137" fmla="*/ 1102519 h 1778199"/>
              <a:gd name="connsiteX138" fmla="*/ 1047154 w 1963936"/>
              <a:gd name="connsiteY138" fmla="*/ 1105495 h 1778199"/>
              <a:gd name="connsiteX139" fmla="*/ 1093589 w 1963936"/>
              <a:gd name="connsiteY139" fmla="*/ 1140023 h 1778199"/>
              <a:gd name="connsiteX140" fmla="*/ 1093589 w 1963936"/>
              <a:gd name="connsiteY140" fmla="*/ 1142405 h 1778199"/>
              <a:gd name="connsiteX141" fmla="*/ 1082873 w 1963936"/>
              <a:gd name="connsiteY141" fmla="*/ 1148953 h 1778199"/>
              <a:gd name="connsiteX142" fmla="*/ 1044773 w 1963936"/>
              <a:gd name="connsiteY142" fmla="*/ 1107876 h 1778199"/>
              <a:gd name="connsiteX143" fmla="*/ 997743 w 1963936"/>
              <a:gd name="connsiteY143" fmla="*/ 1153716 h 1778199"/>
              <a:gd name="connsiteX144" fmla="*/ 996553 w 1963936"/>
              <a:gd name="connsiteY144" fmla="*/ 1151930 h 1778199"/>
              <a:gd name="connsiteX145" fmla="*/ 1024235 w 1963936"/>
              <a:gd name="connsiteY145" fmla="*/ 1125140 h 1778199"/>
              <a:gd name="connsiteX146" fmla="*/ 1040011 w 1963936"/>
              <a:gd name="connsiteY146" fmla="*/ 1095375 h 1778199"/>
              <a:gd name="connsiteX147" fmla="*/ 1607344 w 1963936"/>
              <a:gd name="connsiteY147" fmla="*/ 620911 h 1778199"/>
              <a:gd name="connsiteX148" fmla="*/ 1607344 w 1963936"/>
              <a:gd name="connsiteY148" fmla="*/ 639366 h 1778199"/>
              <a:gd name="connsiteX149" fmla="*/ 1660922 w 1963936"/>
              <a:gd name="connsiteY149" fmla="*/ 639366 h 1778199"/>
              <a:gd name="connsiteX150" fmla="*/ 1660922 w 1963936"/>
              <a:gd name="connsiteY150" fmla="*/ 620911 h 1778199"/>
              <a:gd name="connsiteX151" fmla="*/ 1312068 w 1963936"/>
              <a:gd name="connsiteY151" fmla="*/ 857845 h 1778199"/>
              <a:gd name="connsiteX152" fmla="*/ 1312069 w 1963936"/>
              <a:gd name="connsiteY152" fmla="*/ 876895 h 1778199"/>
              <a:gd name="connsiteX153" fmla="*/ 1337072 w 1963936"/>
              <a:gd name="connsiteY153" fmla="*/ 876895 h 1778199"/>
              <a:gd name="connsiteX154" fmla="*/ 1337072 w 1963936"/>
              <a:gd name="connsiteY154" fmla="*/ 857845 h 1778199"/>
              <a:gd name="connsiteX155" fmla="*/ 1279922 w 1963936"/>
              <a:gd name="connsiteY155" fmla="*/ 880467 h 1778199"/>
              <a:gd name="connsiteX156" fmla="*/ 1279922 w 1963936"/>
              <a:gd name="connsiteY156" fmla="*/ 900112 h 1778199"/>
              <a:gd name="connsiteX157" fmla="*/ 1304330 w 1963936"/>
              <a:gd name="connsiteY157" fmla="*/ 900112 h 1778199"/>
              <a:gd name="connsiteX158" fmla="*/ 1304330 w 1963936"/>
              <a:gd name="connsiteY158" fmla="*/ 880467 h 1778199"/>
              <a:gd name="connsiteX159" fmla="*/ 670322 w 1963936"/>
              <a:gd name="connsiteY159" fmla="*/ 1373981 h 1778199"/>
              <a:gd name="connsiteX160" fmla="*/ 688181 w 1963936"/>
              <a:gd name="connsiteY160" fmla="*/ 1381720 h 1778199"/>
              <a:gd name="connsiteX161" fmla="*/ 682228 w 1963936"/>
              <a:gd name="connsiteY161" fmla="*/ 1387078 h 1778199"/>
              <a:gd name="connsiteX162" fmla="*/ 694432 w 1963936"/>
              <a:gd name="connsiteY162" fmla="*/ 1440656 h 1778199"/>
              <a:gd name="connsiteX163" fmla="*/ 711534 w 1963936"/>
              <a:gd name="connsiteY163" fmla="*/ 1468065 h 1778199"/>
              <a:gd name="connsiteX164" fmla="*/ 703619 w 1963936"/>
              <a:gd name="connsiteY164" fmla="*/ 1474502 h 1778199"/>
              <a:gd name="connsiteX165" fmla="*/ 689967 w 1963936"/>
              <a:gd name="connsiteY165" fmla="*/ 1448396 h 1778199"/>
              <a:gd name="connsiteX166" fmla="*/ 680442 w 1963936"/>
              <a:gd name="connsiteY166" fmla="*/ 1400771 h 1778199"/>
              <a:gd name="connsiteX167" fmla="*/ 672108 w 1963936"/>
              <a:gd name="connsiteY167" fmla="*/ 1448693 h 1778199"/>
              <a:gd name="connsiteX168" fmla="*/ 651867 w 1963936"/>
              <a:gd name="connsiteY168" fmla="*/ 1483817 h 1778199"/>
              <a:gd name="connsiteX169" fmla="*/ 612576 w 1963936"/>
              <a:gd name="connsiteY169" fmla="*/ 1510308 h 1778199"/>
              <a:gd name="connsiteX170" fmla="*/ 611386 w 1963936"/>
              <a:gd name="connsiteY170" fmla="*/ 1508522 h 1778199"/>
              <a:gd name="connsiteX171" fmla="*/ 649188 w 1963936"/>
              <a:gd name="connsiteY171" fmla="*/ 1474887 h 1778199"/>
              <a:gd name="connsiteX172" fmla="*/ 666452 w 1963936"/>
              <a:gd name="connsiteY172" fmla="*/ 1429048 h 1778199"/>
              <a:gd name="connsiteX173" fmla="*/ 670322 w 1963936"/>
              <a:gd name="connsiteY173" fmla="*/ 1373981 h 1778199"/>
              <a:gd name="connsiteX174" fmla="*/ 334566 w 1963936"/>
              <a:gd name="connsiteY174" fmla="*/ 1638895 h 1778199"/>
              <a:gd name="connsiteX175" fmla="*/ 348853 w 1963936"/>
              <a:gd name="connsiteY175" fmla="*/ 1645444 h 1778199"/>
              <a:gd name="connsiteX176" fmla="*/ 343495 w 1963936"/>
              <a:gd name="connsiteY176" fmla="*/ 1649611 h 1778199"/>
              <a:gd name="connsiteX177" fmla="*/ 343495 w 1963936"/>
              <a:gd name="connsiteY177" fmla="*/ 1673423 h 1778199"/>
              <a:gd name="connsiteX178" fmla="*/ 364926 w 1963936"/>
              <a:gd name="connsiteY178" fmla="*/ 1673423 h 1778199"/>
              <a:gd name="connsiteX179" fmla="*/ 369689 w 1963936"/>
              <a:gd name="connsiteY179" fmla="*/ 1667470 h 1778199"/>
              <a:gd name="connsiteX180" fmla="*/ 378619 w 1963936"/>
              <a:gd name="connsiteY180" fmla="*/ 1675209 h 1778199"/>
              <a:gd name="connsiteX181" fmla="*/ 373261 w 1963936"/>
              <a:gd name="connsiteY181" fmla="*/ 1679377 h 1778199"/>
              <a:gd name="connsiteX182" fmla="*/ 370730 w 1963936"/>
              <a:gd name="connsiteY182" fmla="*/ 1733848 h 1778199"/>
              <a:gd name="connsiteX183" fmla="*/ 368658 w 1963936"/>
              <a:gd name="connsiteY183" fmla="*/ 1746895 h 1778199"/>
              <a:gd name="connsiteX184" fmla="*/ 356742 w 1963936"/>
              <a:gd name="connsiteY184" fmla="*/ 1756585 h 1778199"/>
              <a:gd name="connsiteX185" fmla="*/ 362247 w 1963936"/>
              <a:gd name="connsiteY185" fmla="*/ 1743373 h 1778199"/>
              <a:gd name="connsiteX186" fmla="*/ 365522 w 1963936"/>
              <a:gd name="connsiteY186" fmla="*/ 1676995 h 1778199"/>
              <a:gd name="connsiteX187" fmla="*/ 343495 w 1963936"/>
              <a:gd name="connsiteY187" fmla="*/ 1676996 h 1778199"/>
              <a:gd name="connsiteX188" fmla="*/ 341411 w 1963936"/>
              <a:gd name="connsiteY188" fmla="*/ 1711225 h 1778199"/>
              <a:gd name="connsiteX189" fmla="*/ 332779 w 1963936"/>
              <a:gd name="connsiteY189" fmla="*/ 1742479 h 1778199"/>
              <a:gd name="connsiteX190" fmla="*/ 307181 w 1963936"/>
              <a:gd name="connsiteY190" fmla="*/ 1776412 h 1778199"/>
              <a:gd name="connsiteX191" fmla="*/ 305395 w 1963936"/>
              <a:gd name="connsiteY191" fmla="*/ 1774627 h 1778199"/>
              <a:gd name="connsiteX192" fmla="*/ 325338 w 1963936"/>
              <a:gd name="connsiteY192" fmla="*/ 1743075 h 1778199"/>
              <a:gd name="connsiteX193" fmla="*/ 333374 w 1963936"/>
              <a:gd name="connsiteY193" fmla="*/ 1711524 h 1778199"/>
              <a:gd name="connsiteX194" fmla="*/ 335161 w 1963936"/>
              <a:gd name="connsiteY194" fmla="*/ 1676995 h 1778199"/>
              <a:gd name="connsiteX195" fmla="*/ 319087 w 1963936"/>
              <a:gd name="connsiteY195" fmla="*/ 1676995 h 1778199"/>
              <a:gd name="connsiteX196" fmla="*/ 311944 w 1963936"/>
              <a:gd name="connsiteY196" fmla="*/ 1678186 h 1778199"/>
              <a:gd name="connsiteX197" fmla="*/ 307181 w 1963936"/>
              <a:gd name="connsiteY197" fmla="*/ 1673424 h 1778199"/>
              <a:gd name="connsiteX198" fmla="*/ 335161 w 1963936"/>
              <a:gd name="connsiteY198" fmla="*/ 1673424 h 1778199"/>
              <a:gd name="connsiteX199" fmla="*/ 334566 w 1963936"/>
              <a:gd name="connsiteY199" fmla="*/ 1638895 h 1778199"/>
              <a:gd name="connsiteX200" fmla="*/ 1607344 w 1963936"/>
              <a:gd name="connsiteY200" fmla="*/ 598289 h 1778199"/>
              <a:gd name="connsiteX201" fmla="*/ 1607344 w 1963936"/>
              <a:gd name="connsiteY201" fmla="*/ 617339 h 1778199"/>
              <a:gd name="connsiteX202" fmla="*/ 1660922 w 1963936"/>
              <a:gd name="connsiteY202" fmla="*/ 617339 h 1778199"/>
              <a:gd name="connsiteX203" fmla="*/ 1660922 w 1963936"/>
              <a:gd name="connsiteY203" fmla="*/ 598289 h 1778199"/>
              <a:gd name="connsiteX204" fmla="*/ 1279922 w 1963936"/>
              <a:gd name="connsiteY204" fmla="*/ 857845 h 1778199"/>
              <a:gd name="connsiteX205" fmla="*/ 1279922 w 1963936"/>
              <a:gd name="connsiteY205" fmla="*/ 876895 h 1778199"/>
              <a:gd name="connsiteX206" fmla="*/ 1304330 w 1963936"/>
              <a:gd name="connsiteY206" fmla="*/ 876895 h 1778199"/>
              <a:gd name="connsiteX207" fmla="*/ 1304329 w 1963936"/>
              <a:gd name="connsiteY207" fmla="*/ 857845 h 1778199"/>
              <a:gd name="connsiteX208" fmla="*/ 977503 w 1963936"/>
              <a:gd name="connsiteY208" fmla="*/ 1097161 h 1778199"/>
              <a:gd name="connsiteX209" fmla="*/ 988814 w 1963936"/>
              <a:gd name="connsiteY209" fmla="*/ 1103710 h 1778199"/>
              <a:gd name="connsiteX210" fmla="*/ 984051 w 1963936"/>
              <a:gd name="connsiteY210" fmla="*/ 1108770 h 1778199"/>
              <a:gd name="connsiteX211" fmla="*/ 978693 w 1963936"/>
              <a:gd name="connsiteY211" fmla="*/ 1123355 h 1778199"/>
              <a:gd name="connsiteX212" fmla="*/ 995362 w 1963936"/>
              <a:gd name="connsiteY212" fmla="*/ 1123355 h 1778199"/>
              <a:gd name="connsiteX213" fmla="*/ 1002506 w 1963936"/>
              <a:gd name="connsiteY213" fmla="*/ 1116806 h 1778199"/>
              <a:gd name="connsiteX214" fmla="*/ 1011436 w 1963936"/>
              <a:gd name="connsiteY214" fmla="*/ 1126926 h 1778199"/>
              <a:gd name="connsiteX215" fmla="*/ 977503 w 1963936"/>
              <a:gd name="connsiteY215" fmla="*/ 1126926 h 1778199"/>
              <a:gd name="connsiteX216" fmla="*/ 965001 w 1963936"/>
              <a:gd name="connsiteY216" fmla="*/ 1160859 h 1778199"/>
              <a:gd name="connsiteX217" fmla="*/ 982266 w 1963936"/>
              <a:gd name="connsiteY217" fmla="*/ 1160859 h 1778199"/>
              <a:gd name="connsiteX218" fmla="*/ 981670 w 1963936"/>
              <a:gd name="connsiteY218" fmla="*/ 1137047 h 1778199"/>
              <a:gd name="connsiteX219" fmla="*/ 994172 w 1963936"/>
              <a:gd name="connsiteY219" fmla="*/ 1143000 h 1778199"/>
              <a:gd name="connsiteX220" fmla="*/ 990005 w 1963936"/>
              <a:gd name="connsiteY220" fmla="*/ 1147167 h 1778199"/>
              <a:gd name="connsiteX221" fmla="*/ 990005 w 1963936"/>
              <a:gd name="connsiteY221" fmla="*/ 1160860 h 1778199"/>
              <a:gd name="connsiteX222" fmla="*/ 992981 w 1963936"/>
              <a:gd name="connsiteY222" fmla="*/ 1160860 h 1778199"/>
              <a:gd name="connsiteX223" fmla="*/ 998934 w 1963936"/>
              <a:gd name="connsiteY223" fmla="*/ 1155502 h 1778199"/>
              <a:gd name="connsiteX224" fmla="*/ 1007269 w 1963936"/>
              <a:gd name="connsiteY224" fmla="*/ 1164431 h 1778199"/>
              <a:gd name="connsiteX225" fmla="*/ 990005 w 1963936"/>
              <a:gd name="connsiteY225" fmla="*/ 1164431 h 1778199"/>
              <a:gd name="connsiteX226" fmla="*/ 990005 w 1963936"/>
              <a:gd name="connsiteY226" fmla="*/ 1189434 h 1778199"/>
              <a:gd name="connsiteX227" fmla="*/ 1006078 w 1963936"/>
              <a:gd name="connsiteY227" fmla="*/ 1186458 h 1778199"/>
              <a:gd name="connsiteX228" fmla="*/ 1006673 w 1963936"/>
              <a:gd name="connsiteY228" fmla="*/ 1188839 h 1778199"/>
              <a:gd name="connsiteX229" fmla="*/ 990005 w 1963936"/>
              <a:gd name="connsiteY229" fmla="*/ 1193601 h 1778199"/>
              <a:gd name="connsiteX230" fmla="*/ 990600 w 1963936"/>
              <a:gd name="connsiteY230" fmla="*/ 1232892 h 1778199"/>
              <a:gd name="connsiteX231" fmla="*/ 981670 w 1963936"/>
              <a:gd name="connsiteY231" fmla="*/ 1236464 h 1778199"/>
              <a:gd name="connsiteX232" fmla="*/ 982265 w 1963936"/>
              <a:gd name="connsiteY232" fmla="*/ 1195983 h 1778199"/>
              <a:gd name="connsiteX233" fmla="*/ 958453 w 1963936"/>
              <a:gd name="connsiteY233" fmla="*/ 1206103 h 1778199"/>
              <a:gd name="connsiteX234" fmla="*/ 953095 w 1963936"/>
              <a:gd name="connsiteY234" fmla="*/ 1195983 h 1778199"/>
              <a:gd name="connsiteX235" fmla="*/ 982265 w 1963936"/>
              <a:gd name="connsiteY235" fmla="*/ 1191220 h 1778199"/>
              <a:gd name="connsiteX236" fmla="*/ 982265 w 1963936"/>
              <a:gd name="connsiteY236" fmla="*/ 1164431 h 1778199"/>
              <a:gd name="connsiteX237" fmla="*/ 965001 w 1963936"/>
              <a:gd name="connsiteY237" fmla="*/ 1164431 h 1778199"/>
              <a:gd name="connsiteX238" fmla="*/ 960239 w 1963936"/>
              <a:gd name="connsiteY238" fmla="*/ 1168598 h 1778199"/>
              <a:gd name="connsiteX239" fmla="*/ 953690 w 1963936"/>
              <a:gd name="connsiteY239" fmla="*/ 1159073 h 1778199"/>
              <a:gd name="connsiteX240" fmla="*/ 961430 w 1963936"/>
              <a:gd name="connsiteY240" fmla="*/ 1149548 h 1778199"/>
              <a:gd name="connsiteX241" fmla="*/ 969764 w 1963936"/>
              <a:gd name="connsiteY241" fmla="*/ 1126927 h 1778199"/>
              <a:gd name="connsiteX242" fmla="*/ 968573 w 1963936"/>
              <a:gd name="connsiteY242" fmla="*/ 1126926 h 1778199"/>
              <a:gd name="connsiteX243" fmla="*/ 957858 w 1963936"/>
              <a:gd name="connsiteY243" fmla="*/ 1128712 h 1778199"/>
              <a:gd name="connsiteX244" fmla="*/ 952500 w 1963936"/>
              <a:gd name="connsiteY244" fmla="*/ 1123354 h 1778199"/>
              <a:gd name="connsiteX245" fmla="*/ 970955 w 1963936"/>
              <a:gd name="connsiteY245" fmla="*/ 1123355 h 1778199"/>
              <a:gd name="connsiteX246" fmla="*/ 977503 w 1963936"/>
              <a:gd name="connsiteY246" fmla="*/ 1097161 h 1778199"/>
              <a:gd name="connsiteX247" fmla="*/ 1607344 w 1963936"/>
              <a:gd name="connsiteY247" fmla="*/ 576263 h 1778199"/>
              <a:gd name="connsiteX248" fmla="*/ 1607344 w 1963936"/>
              <a:gd name="connsiteY248" fmla="*/ 594717 h 1778199"/>
              <a:gd name="connsiteX249" fmla="*/ 1660922 w 1963936"/>
              <a:gd name="connsiteY249" fmla="*/ 594717 h 1778199"/>
              <a:gd name="connsiteX250" fmla="*/ 1660922 w 1963936"/>
              <a:gd name="connsiteY250" fmla="*/ 576262 h 1778199"/>
              <a:gd name="connsiteX251" fmla="*/ 228005 w 1963936"/>
              <a:gd name="connsiteY251" fmla="*/ 1697236 h 1778199"/>
              <a:gd name="connsiteX252" fmla="*/ 227409 w 1963936"/>
              <a:gd name="connsiteY252" fmla="*/ 1716881 h 1778199"/>
              <a:gd name="connsiteX253" fmla="*/ 260747 w 1963936"/>
              <a:gd name="connsiteY253" fmla="*/ 1716881 h 1778199"/>
              <a:gd name="connsiteX254" fmla="*/ 260747 w 1963936"/>
              <a:gd name="connsiteY254" fmla="*/ 1697236 h 1778199"/>
              <a:gd name="connsiteX255" fmla="*/ 535781 w 1963936"/>
              <a:gd name="connsiteY255" fmla="*/ 1431727 h 1778199"/>
              <a:gd name="connsiteX256" fmla="*/ 553343 w 1963936"/>
              <a:gd name="connsiteY256" fmla="*/ 1449586 h 1778199"/>
              <a:gd name="connsiteX257" fmla="*/ 551854 w 1963936"/>
              <a:gd name="connsiteY257" fmla="*/ 1462683 h 1778199"/>
              <a:gd name="connsiteX258" fmla="*/ 545008 w 1963936"/>
              <a:gd name="connsiteY258" fmla="*/ 1456730 h 1778199"/>
              <a:gd name="connsiteX259" fmla="*/ 534590 w 1963936"/>
              <a:gd name="connsiteY259" fmla="*/ 1433512 h 1778199"/>
              <a:gd name="connsiteX260" fmla="*/ 1607344 w 1963936"/>
              <a:gd name="connsiteY260" fmla="*/ 556022 h 1778199"/>
              <a:gd name="connsiteX261" fmla="*/ 1607343 w 1963936"/>
              <a:gd name="connsiteY261" fmla="*/ 572691 h 1778199"/>
              <a:gd name="connsiteX262" fmla="*/ 1660922 w 1963936"/>
              <a:gd name="connsiteY262" fmla="*/ 572690 h 1778199"/>
              <a:gd name="connsiteX263" fmla="*/ 1660922 w 1963936"/>
              <a:gd name="connsiteY263" fmla="*/ 556022 h 1778199"/>
              <a:gd name="connsiteX264" fmla="*/ 1263711 w 1963936"/>
              <a:gd name="connsiteY264" fmla="*/ 834628 h 1778199"/>
              <a:gd name="connsiteX265" fmla="*/ 1340048 w 1963936"/>
              <a:gd name="connsiteY265" fmla="*/ 834628 h 1778199"/>
              <a:gd name="connsiteX266" fmla="*/ 1347192 w 1963936"/>
              <a:gd name="connsiteY266" fmla="*/ 826889 h 1778199"/>
              <a:gd name="connsiteX267" fmla="*/ 1357908 w 1963936"/>
              <a:gd name="connsiteY267" fmla="*/ 838200 h 1778199"/>
              <a:gd name="connsiteX268" fmla="*/ 1312069 w 1963936"/>
              <a:gd name="connsiteY268" fmla="*/ 838200 h 1778199"/>
              <a:gd name="connsiteX269" fmla="*/ 1312069 w 1963936"/>
              <a:gd name="connsiteY269" fmla="*/ 854273 h 1778199"/>
              <a:gd name="connsiteX270" fmla="*/ 1336476 w 1963936"/>
              <a:gd name="connsiteY270" fmla="*/ 854273 h 1778199"/>
              <a:gd name="connsiteX271" fmla="*/ 1341834 w 1963936"/>
              <a:gd name="connsiteY271" fmla="*/ 848916 h 1778199"/>
              <a:gd name="connsiteX272" fmla="*/ 1350764 w 1963936"/>
              <a:gd name="connsiteY272" fmla="*/ 856655 h 1778199"/>
              <a:gd name="connsiteX273" fmla="*/ 1344810 w 1963936"/>
              <a:gd name="connsiteY273" fmla="*/ 860226 h 1778199"/>
              <a:gd name="connsiteX274" fmla="*/ 1345406 w 1963936"/>
              <a:gd name="connsiteY274" fmla="*/ 906066 h 1778199"/>
              <a:gd name="connsiteX275" fmla="*/ 1337072 w 1963936"/>
              <a:gd name="connsiteY275" fmla="*/ 909638 h 1778199"/>
              <a:gd name="connsiteX276" fmla="*/ 1337072 w 1963936"/>
              <a:gd name="connsiteY276" fmla="*/ 903684 h 1778199"/>
              <a:gd name="connsiteX277" fmla="*/ 1312069 w 1963936"/>
              <a:gd name="connsiteY277" fmla="*/ 903684 h 1778199"/>
              <a:gd name="connsiteX278" fmla="*/ 1304329 w 1963936"/>
              <a:gd name="connsiteY278" fmla="*/ 936427 h 1778199"/>
              <a:gd name="connsiteX279" fmla="*/ 1332012 w 1963936"/>
              <a:gd name="connsiteY279" fmla="*/ 947440 h 1778199"/>
              <a:gd name="connsiteX280" fmla="*/ 1350495 w 1963936"/>
              <a:gd name="connsiteY280" fmla="*/ 948455 h 1778199"/>
              <a:gd name="connsiteX281" fmla="*/ 1339430 w 1963936"/>
              <a:gd name="connsiteY281" fmla="*/ 957453 h 1778199"/>
              <a:gd name="connsiteX282" fmla="*/ 1323380 w 1963936"/>
              <a:gd name="connsiteY282" fmla="*/ 953988 h 1778199"/>
              <a:gd name="connsiteX283" fmla="*/ 1300162 w 1963936"/>
              <a:gd name="connsiteY283" fmla="*/ 941785 h 1778199"/>
              <a:gd name="connsiteX284" fmla="*/ 1281112 w 1963936"/>
              <a:gd name="connsiteY284" fmla="*/ 953988 h 1778199"/>
              <a:gd name="connsiteX285" fmla="*/ 1253728 w 1963936"/>
              <a:gd name="connsiteY285" fmla="*/ 960239 h 1778199"/>
              <a:gd name="connsiteX286" fmla="*/ 1253728 w 1963936"/>
              <a:gd name="connsiteY286" fmla="*/ 957858 h 1778199"/>
              <a:gd name="connsiteX287" fmla="*/ 1279922 w 1963936"/>
              <a:gd name="connsiteY287" fmla="*/ 948928 h 1778199"/>
              <a:gd name="connsiteX288" fmla="*/ 1294804 w 1963936"/>
              <a:gd name="connsiteY288" fmla="*/ 937022 h 1778199"/>
              <a:gd name="connsiteX289" fmla="*/ 1277541 w 1963936"/>
              <a:gd name="connsiteY289" fmla="*/ 913209 h 1778199"/>
              <a:gd name="connsiteX290" fmla="*/ 1279326 w 1963936"/>
              <a:gd name="connsiteY290" fmla="*/ 911424 h 1778199"/>
              <a:gd name="connsiteX291" fmla="*/ 1297781 w 1963936"/>
              <a:gd name="connsiteY291" fmla="*/ 932260 h 1778199"/>
              <a:gd name="connsiteX292" fmla="*/ 1304329 w 1963936"/>
              <a:gd name="connsiteY292" fmla="*/ 903684 h 1778199"/>
              <a:gd name="connsiteX293" fmla="*/ 1279922 w 1963936"/>
              <a:gd name="connsiteY293" fmla="*/ 903684 h 1778199"/>
              <a:gd name="connsiteX294" fmla="*/ 1279922 w 1963936"/>
              <a:gd name="connsiteY294" fmla="*/ 908447 h 1778199"/>
              <a:gd name="connsiteX295" fmla="*/ 1271588 w 1963936"/>
              <a:gd name="connsiteY295" fmla="*/ 910828 h 1778199"/>
              <a:gd name="connsiteX296" fmla="*/ 1272183 w 1963936"/>
              <a:gd name="connsiteY296" fmla="*/ 880467 h 1778199"/>
              <a:gd name="connsiteX297" fmla="*/ 1271587 w 1963936"/>
              <a:gd name="connsiteY297" fmla="*/ 850106 h 1778199"/>
              <a:gd name="connsiteX298" fmla="*/ 1280517 w 1963936"/>
              <a:gd name="connsiteY298" fmla="*/ 854273 h 1778199"/>
              <a:gd name="connsiteX299" fmla="*/ 1304330 w 1963936"/>
              <a:gd name="connsiteY299" fmla="*/ 854273 h 1778199"/>
              <a:gd name="connsiteX300" fmla="*/ 1304329 w 1963936"/>
              <a:gd name="connsiteY300" fmla="*/ 838200 h 1778199"/>
              <a:gd name="connsiteX301" fmla="*/ 1283493 w 1963936"/>
              <a:gd name="connsiteY301" fmla="*/ 838200 h 1778199"/>
              <a:gd name="connsiteX302" fmla="*/ 1268611 w 1963936"/>
              <a:gd name="connsiteY302" fmla="*/ 839986 h 1778199"/>
              <a:gd name="connsiteX303" fmla="*/ 1263498 w 1963936"/>
              <a:gd name="connsiteY303" fmla="*/ 834873 h 1778199"/>
              <a:gd name="connsiteX304" fmla="*/ 228005 w 1963936"/>
              <a:gd name="connsiteY304" fmla="*/ 1675209 h 1778199"/>
              <a:gd name="connsiteX305" fmla="*/ 228005 w 1963936"/>
              <a:gd name="connsiteY305" fmla="*/ 1693664 h 1778199"/>
              <a:gd name="connsiteX306" fmla="*/ 260747 w 1963936"/>
              <a:gd name="connsiteY306" fmla="*/ 1693664 h 1778199"/>
              <a:gd name="connsiteX307" fmla="*/ 260747 w 1963936"/>
              <a:gd name="connsiteY307" fmla="*/ 1675210 h 1778199"/>
              <a:gd name="connsiteX308" fmla="*/ 185142 w 1963936"/>
              <a:gd name="connsiteY308" fmla="*/ 1697236 h 1778199"/>
              <a:gd name="connsiteX309" fmla="*/ 185142 w 1963936"/>
              <a:gd name="connsiteY309" fmla="*/ 1716881 h 1778199"/>
              <a:gd name="connsiteX310" fmla="*/ 219075 w 1963936"/>
              <a:gd name="connsiteY310" fmla="*/ 1716881 h 1778199"/>
              <a:gd name="connsiteX311" fmla="*/ 219670 w 1963936"/>
              <a:gd name="connsiteY311" fmla="*/ 1697236 h 1778199"/>
              <a:gd name="connsiteX312" fmla="*/ 1599009 w 1963936"/>
              <a:gd name="connsiteY312" fmla="*/ 546497 h 1778199"/>
              <a:gd name="connsiteX313" fmla="*/ 1607344 w 1963936"/>
              <a:gd name="connsiteY313" fmla="*/ 552450 h 1778199"/>
              <a:gd name="connsiteX314" fmla="*/ 1660326 w 1963936"/>
              <a:gd name="connsiteY314" fmla="*/ 552450 h 1778199"/>
              <a:gd name="connsiteX315" fmla="*/ 1665089 w 1963936"/>
              <a:gd name="connsiteY315" fmla="*/ 547092 h 1778199"/>
              <a:gd name="connsiteX316" fmla="*/ 1674019 w 1963936"/>
              <a:gd name="connsiteY316" fmla="*/ 554236 h 1778199"/>
              <a:gd name="connsiteX317" fmla="*/ 1668661 w 1963936"/>
              <a:gd name="connsiteY317" fmla="*/ 558403 h 1778199"/>
              <a:gd name="connsiteX318" fmla="*/ 1668661 w 1963936"/>
              <a:gd name="connsiteY318" fmla="*/ 639366 h 1778199"/>
              <a:gd name="connsiteX319" fmla="*/ 1678186 w 1963936"/>
              <a:gd name="connsiteY319" fmla="*/ 639365 h 1778199"/>
              <a:gd name="connsiteX320" fmla="*/ 1687710 w 1963936"/>
              <a:gd name="connsiteY320" fmla="*/ 629841 h 1778199"/>
              <a:gd name="connsiteX321" fmla="*/ 1700808 w 1963936"/>
              <a:gd name="connsiteY321" fmla="*/ 642937 h 1778199"/>
              <a:gd name="connsiteX322" fmla="*/ 1585317 w 1963936"/>
              <a:gd name="connsiteY322" fmla="*/ 642937 h 1778199"/>
              <a:gd name="connsiteX323" fmla="*/ 1571030 w 1963936"/>
              <a:gd name="connsiteY323" fmla="*/ 644723 h 1778199"/>
              <a:gd name="connsiteX324" fmla="*/ 1565672 w 1963936"/>
              <a:gd name="connsiteY324" fmla="*/ 639365 h 1778199"/>
              <a:gd name="connsiteX325" fmla="*/ 1599604 w 1963936"/>
              <a:gd name="connsiteY325" fmla="*/ 639365 h 1778199"/>
              <a:gd name="connsiteX326" fmla="*/ 1599604 w 1963936"/>
              <a:gd name="connsiteY326" fmla="*/ 574476 h 1778199"/>
              <a:gd name="connsiteX327" fmla="*/ 1599009 w 1963936"/>
              <a:gd name="connsiteY327" fmla="*/ 546497 h 1778199"/>
              <a:gd name="connsiteX328" fmla="*/ 1253728 w 1963936"/>
              <a:gd name="connsiteY328" fmla="*/ 822126 h 1778199"/>
              <a:gd name="connsiteX329" fmla="*/ 1266825 w 1963936"/>
              <a:gd name="connsiteY329" fmla="*/ 831056 h 1778199"/>
              <a:gd name="connsiteX330" fmla="*/ 1263711 w 1963936"/>
              <a:gd name="connsiteY330" fmla="*/ 834628 h 1778199"/>
              <a:gd name="connsiteX331" fmla="*/ 1263253 w 1963936"/>
              <a:gd name="connsiteY331" fmla="*/ 834628 h 1778199"/>
              <a:gd name="connsiteX332" fmla="*/ 1263498 w 1963936"/>
              <a:gd name="connsiteY332" fmla="*/ 834873 h 1778199"/>
              <a:gd name="connsiteX333" fmla="*/ 1256705 w 1963936"/>
              <a:gd name="connsiteY333" fmla="*/ 842665 h 1778199"/>
              <a:gd name="connsiteX334" fmla="*/ 1246584 w 1963936"/>
              <a:gd name="connsiteY334" fmla="*/ 863203 h 1778199"/>
              <a:gd name="connsiteX335" fmla="*/ 1254323 w 1963936"/>
              <a:gd name="connsiteY335" fmla="*/ 867966 h 1778199"/>
              <a:gd name="connsiteX336" fmla="*/ 1250156 w 1963936"/>
              <a:gd name="connsiteY336" fmla="*/ 870942 h 1778199"/>
              <a:gd name="connsiteX337" fmla="*/ 1250156 w 1963936"/>
              <a:gd name="connsiteY337" fmla="*/ 935236 h 1778199"/>
              <a:gd name="connsiteX338" fmla="*/ 1250751 w 1963936"/>
              <a:gd name="connsiteY338" fmla="*/ 956072 h 1778199"/>
              <a:gd name="connsiteX339" fmla="*/ 1241822 w 1963936"/>
              <a:gd name="connsiteY339" fmla="*/ 960239 h 1778199"/>
              <a:gd name="connsiteX340" fmla="*/ 1242417 w 1963936"/>
              <a:gd name="connsiteY340" fmla="*/ 931664 h 1778199"/>
              <a:gd name="connsiteX341" fmla="*/ 1242417 w 1963936"/>
              <a:gd name="connsiteY341" fmla="*/ 871537 h 1778199"/>
              <a:gd name="connsiteX342" fmla="*/ 1222176 w 1963936"/>
              <a:gd name="connsiteY342" fmla="*/ 898922 h 1778199"/>
              <a:gd name="connsiteX343" fmla="*/ 1220391 w 1963936"/>
              <a:gd name="connsiteY343" fmla="*/ 897136 h 1778199"/>
              <a:gd name="connsiteX344" fmla="*/ 1244203 w 1963936"/>
              <a:gd name="connsiteY344" fmla="*/ 850106 h 1778199"/>
              <a:gd name="connsiteX345" fmla="*/ 1253728 w 1963936"/>
              <a:gd name="connsiteY345" fmla="*/ 822126 h 1778199"/>
              <a:gd name="connsiteX346" fmla="*/ 478631 w 1963936"/>
              <a:gd name="connsiteY346" fmla="*/ 1448991 h 1778199"/>
              <a:gd name="connsiteX347" fmla="*/ 478631 w 1963936"/>
              <a:gd name="connsiteY347" fmla="*/ 1490663 h 1778199"/>
              <a:gd name="connsiteX348" fmla="*/ 509588 w 1963936"/>
              <a:gd name="connsiteY348" fmla="*/ 1490663 h 1778199"/>
              <a:gd name="connsiteX349" fmla="*/ 509587 w 1963936"/>
              <a:gd name="connsiteY349" fmla="*/ 1448991 h 1778199"/>
              <a:gd name="connsiteX350" fmla="*/ 185142 w 1963936"/>
              <a:gd name="connsiteY350" fmla="*/ 1675210 h 1778199"/>
              <a:gd name="connsiteX351" fmla="*/ 185142 w 1963936"/>
              <a:gd name="connsiteY351" fmla="*/ 1693664 h 1778199"/>
              <a:gd name="connsiteX352" fmla="*/ 219670 w 1963936"/>
              <a:gd name="connsiteY352" fmla="*/ 1693664 h 1778199"/>
              <a:gd name="connsiteX353" fmla="*/ 219670 w 1963936"/>
              <a:gd name="connsiteY353" fmla="*/ 1675209 h 1778199"/>
              <a:gd name="connsiteX354" fmla="*/ 1413867 w 1963936"/>
              <a:gd name="connsiteY354" fmla="*/ 669726 h 1778199"/>
              <a:gd name="connsiteX355" fmla="*/ 1523404 w 1963936"/>
              <a:gd name="connsiteY355" fmla="*/ 669727 h 1778199"/>
              <a:gd name="connsiteX356" fmla="*/ 1534120 w 1963936"/>
              <a:gd name="connsiteY356" fmla="*/ 659011 h 1778199"/>
              <a:gd name="connsiteX357" fmla="*/ 1548408 w 1963936"/>
              <a:gd name="connsiteY357" fmla="*/ 673299 h 1778199"/>
              <a:gd name="connsiteX358" fmla="*/ 1432917 w 1963936"/>
              <a:gd name="connsiteY358" fmla="*/ 673298 h 1778199"/>
              <a:gd name="connsiteX359" fmla="*/ 1419225 w 1963936"/>
              <a:gd name="connsiteY359" fmla="*/ 675084 h 1778199"/>
              <a:gd name="connsiteX360" fmla="*/ 546497 w 1963936"/>
              <a:gd name="connsiteY360" fmla="*/ 1373386 h 1778199"/>
              <a:gd name="connsiteX361" fmla="*/ 559594 w 1963936"/>
              <a:gd name="connsiteY361" fmla="*/ 1381125 h 1778199"/>
              <a:gd name="connsiteX362" fmla="*/ 544711 w 1963936"/>
              <a:gd name="connsiteY362" fmla="*/ 1405533 h 1778199"/>
              <a:gd name="connsiteX363" fmla="*/ 576858 w 1963936"/>
              <a:gd name="connsiteY363" fmla="*/ 1405533 h 1778199"/>
              <a:gd name="connsiteX364" fmla="*/ 583406 w 1963936"/>
              <a:gd name="connsiteY364" fmla="*/ 1398985 h 1778199"/>
              <a:gd name="connsiteX365" fmla="*/ 592336 w 1963936"/>
              <a:gd name="connsiteY365" fmla="*/ 1407914 h 1778199"/>
              <a:gd name="connsiteX366" fmla="*/ 586978 w 1963936"/>
              <a:gd name="connsiteY366" fmla="*/ 1412081 h 1778199"/>
              <a:gd name="connsiteX367" fmla="*/ 583704 w 1963936"/>
              <a:gd name="connsiteY367" fmla="*/ 1490960 h 1778199"/>
              <a:gd name="connsiteX368" fmla="*/ 577751 w 1963936"/>
              <a:gd name="connsiteY368" fmla="*/ 1503759 h 1778199"/>
              <a:gd name="connsiteX369" fmla="*/ 565547 w 1963936"/>
              <a:gd name="connsiteY369" fmla="*/ 1510308 h 1778199"/>
              <a:gd name="connsiteX370" fmla="*/ 545901 w 1963936"/>
              <a:gd name="connsiteY370" fmla="*/ 1496020 h 1778199"/>
              <a:gd name="connsiteX371" fmla="*/ 545901 w 1963936"/>
              <a:gd name="connsiteY371" fmla="*/ 1493044 h 1778199"/>
              <a:gd name="connsiteX372" fmla="*/ 567333 w 1963936"/>
              <a:gd name="connsiteY372" fmla="*/ 1496020 h 1778199"/>
              <a:gd name="connsiteX373" fmla="*/ 575369 w 1963936"/>
              <a:gd name="connsiteY373" fmla="*/ 1485900 h 1778199"/>
              <a:gd name="connsiteX374" fmla="*/ 578048 w 1963936"/>
              <a:gd name="connsiteY374" fmla="*/ 1409105 h 1778199"/>
              <a:gd name="connsiteX375" fmla="*/ 543520 w 1963936"/>
              <a:gd name="connsiteY375" fmla="*/ 1409104 h 1778199"/>
              <a:gd name="connsiteX376" fmla="*/ 520898 w 1963936"/>
              <a:gd name="connsiteY376" fmla="*/ 1438275 h 1778199"/>
              <a:gd name="connsiteX377" fmla="*/ 519112 w 1963936"/>
              <a:gd name="connsiteY377" fmla="*/ 1437084 h 1778199"/>
              <a:gd name="connsiteX378" fmla="*/ 537567 w 1963936"/>
              <a:gd name="connsiteY378" fmla="*/ 1403152 h 1778199"/>
              <a:gd name="connsiteX379" fmla="*/ 546497 w 1963936"/>
              <a:gd name="connsiteY379" fmla="*/ 1373386 h 1778199"/>
              <a:gd name="connsiteX380" fmla="*/ 883444 w 1963936"/>
              <a:gd name="connsiteY380" fmla="*/ 1095970 h 1778199"/>
              <a:gd name="connsiteX381" fmla="*/ 897731 w 1963936"/>
              <a:gd name="connsiteY381" fmla="*/ 1102519 h 1778199"/>
              <a:gd name="connsiteX382" fmla="*/ 891778 w 1963936"/>
              <a:gd name="connsiteY382" fmla="*/ 1107281 h 1778199"/>
              <a:gd name="connsiteX383" fmla="*/ 891778 w 1963936"/>
              <a:gd name="connsiteY383" fmla="*/ 1158478 h 1778199"/>
              <a:gd name="connsiteX384" fmla="*/ 926306 w 1963936"/>
              <a:gd name="connsiteY384" fmla="*/ 1128713 h 1778199"/>
              <a:gd name="connsiteX385" fmla="*/ 935831 w 1963936"/>
              <a:gd name="connsiteY385" fmla="*/ 1139428 h 1778199"/>
              <a:gd name="connsiteX386" fmla="*/ 917376 w 1963936"/>
              <a:gd name="connsiteY386" fmla="*/ 1148358 h 1778199"/>
              <a:gd name="connsiteX387" fmla="*/ 891778 w 1963936"/>
              <a:gd name="connsiteY387" fmla="*/ 1162050 h 1778199"/>
              <a:gd name="connsiteX388" fmla="*/ 891778 w 1963936"/>
              <a:gd name="connsiteY388" fmla="*/ 1212652 h 1778199"/>
              <a:gd name="connsiteX389" fmla="*/ 898326 w 1963936"/>
              <a:gd name="connsiteY389" fmla="*/ 1219795 h 1778199"/>
              <a:gd name="connsiteX390" fmla="*/ 920353 w 1963936"/>
              <a:gd name="connsiteY390" fmla="*/ 1219796 h 1778199"/>
              <a:gd name="connsiteX391" fmla="*/ 927794 w 1963936"/>
              <a:gd name="connsiteY391" fmla="*/ 1214140 h 1778199"/>
              <a:gd name="connsiteX392" fmla="*/ 929878 w 1963936"/>
              <a:gd name="connsiteY392" fmla="*/ 1191220 h 1778199"/>
              <a:gd name="connsiteX393" fmla="*/ 932855 w 1963936"/>
              <a:gd name="connsiteY393" fmla="*/ 1191221 h 1778199"/>
              <a:gd name="connsiteX394" fmla="*/ 934343 w 1963936"/>
              <a:gd name="connsiteY394" fmla="*/ 1209378 h 1778199"/>
              <a:gd name="connsiteX395" fmla="*/ 941189 w 1963936"/>
              <a:gd name="connsiteY395" fmla="*/ 1218009 h 1778199"/>
              <a:gd name="connsiteX396" fmla="*/ 933152 w 1963936"/>
              <a:gd name="connsiteY396" fmla="*/ 1225748 h 1778199"/>
              <a:gd name="connsiteX397" fmla="*/ 926901 w 1963936"/>
              <a:gd name="connsiteY397" fmla="*/ 1226939 h 1778199"/>
              <a:gd name="connsiteX398" fmla="*/ 895350 w 1963936"/>
              <a:gd name="connsiteY398" fmla="*/ 1226939 h 1778199"/>
              <a:gd name="connsiteX399" fmla="*/ 884039 w 1963936"/>
              <a:gd name="connsiteY399" fmla="*/ 1217414 h 1778199"/>
              <a:gd name="connsiteX400" fmla="*/ 884039 w 1963936"/>
              <a:gd name="connsiteY400" fmla="*/ 1129308 h 1778199"/>
              <a:gd name="connsiteX401" fmla="*/ 883444 w 1963936"/>
              <a:gd name="connsiteY401" fmla="*/ 1095970 h 1778199"/>
              <a:gd name="connsiteX402" fmla="*/ 1431131 w 1963936"/>
              <a:gd name="connsiteY402" fmla="*/ 642938 h 1778199"/>
              <a:gd name="connsiteX403" fmla="*/ 1508522 w 1963936"/>
              <a:gd name="connsiteY403" fmla="*/ 642937 h 1778199"/>
              <a:gd name="connsiteX404" fmla="*/ 1517452 w 1963936"/>
              <a:gd name="connsiteY404" fmla="*/ 634008 h 1778199"/>
              <a:gd name="connsiteX405" fmla="*/ 1529953 w 1963936"/>
              <a:gd name="connsiteY405" fmla="*/ 646510 h 1778199"/>
              <a:gd name="connsiteX406" fmla="*/ 1449586 w 1963936"/>
              <a:gd name="connsiteY406" fmla="*/ 646509 h 1778199"/>
              <a:gd name="connsiteX407" fmla="*/ 1436489 w 1963936"/>
              <a:gd name="connsiteY407" fmla="*/ 648295 h 1778199"/>
              <a:gd name="connsiteX408" fmla="*/ 478631 w 1963936"/>
              <a:gd name="connsiteY408" fmla="*/ 1407319 h 1778199"/>
              <a:gd name="connsiteX409" fmla="*/ 478631 w 1963936"/>
              <a:gd name="connsiteY409" fmla="*/ 1445419 h 1778199"/>
              <a:gd name="connsiteX410" fmla="*/ 509587 w 1963936"/>
              <a:gd name="connsiteY410" fmla="*/ 1445419 h 1778199"/>
              <a:gd name="connsiteX411" fmla="*/ 509587 w 1963936"/>
              <a:gd name="connsiteY411" fmla="*/ 1407319 h 1778199"/>
              <a:gd name="connsiteX412" fmla="*/ 844153 w 1963936"/>
              <a:gd name="connsiteY412" fmla="*/ 1099542 h 1778199"/>
              <a:gd name="connsiteX413" fmla="*/ 858440 w 1963936"/>
              <a:gd name="connsiteY413" fmla="*/ 1106686 h 1778199"/>
              <a:gd name="connsiteX414" fmla="*/ 853082 w 1963936"/>
              <a:gd name="connsiteY414" fmla="*/ 1110853 h 1778199"/>
              <a:gd name="connsiteX415" fmla="*/ 853083 w 1963936"/>
              <a:gd name="connsiteY415" fmla="*/ 1151335 h 1778199"/>
              <a:gd name="connsiteX416" fmla="*/ 864989 w 1963936"/>
              <a:gd name="connsiteY416" fmla="*/ 1151334 h 1778199"/>
              <a:gd name="connsiteX417" fmla="*/ 871537 w 1963936"/>
              <a:gd name="connsiteY417" fmla="*/ 1144786 h 1778199"/>
              <a:gd name="connsiteX418" fmla="*/ 881658 w 1963936"/>
              <a:gd name="connsiteY418" fmla="*/ 1154906 h 1778199"/>
              <a:gd name="connsiteX419" fmla="*/ 853082 w 1963936"/>
              <a:gd name="connsiteY419" fmla="*/ 1154906 h 1778199"/>
              <a:gd name="connsiteX420" fmla="*/ 853083 w 1963936"/>
              <a:gd name="connsiteY420" fmla="*/ 1203722 h 1778199"/>
              <a:gd name="connsiteX421" fmla="*/ 879276 w 1963936"/>
              <a:gd name="connsiteY421" fmla="*/ 1195388 h 1778199"/>
              <a:gd name="connsiteX422" fmla="*/ 879872 w 1963936"/>
              <a:gd name="connsiteY422" fmla="*/ 1198364 h 1778199"/>
              <a:gd name="connsiteX423" fmla="*/ 808434 w 1963936"/>
              <a:gd name="connsiteY423" fmla="*/ 1229916 h 1778199"/>
              <a:gd name="connsiteX424" fmla="*/ 801290 w 1963936"/>
              <a:gd name="connsiteY424" fmla="*/ 1218009 h 1778199"/>
              <a:gd name="connsiteX425" fmla="*/ 817959 w 1963936"/>
              <a:gd name="connsiteY425" fmla="*/ 1213842 h 1778199"/>
              <a:gd name="connsiteX426" fmla="*/ 817959 w 1963936"/>
              <a:gd name="connsiteY426" fmla="*/ 1165622 h 1778199"/>
              <a:gd name="connsiteX427" fmla="*/ 817364 w 1963936"/>
              <a:gd name="connsiteY427" fmla="*/ 1130498 h 1778199"/>
              <a:gd name="connsiteX428" fmla="*/ 831056 w 1963936"/>
              <a:gd name="connsiteY428" fmla="*/ 1137642 h 1778199"/>
              <a:gd name="connsiteX429" fmla="*/ 825698 w 1963936"/>
              <a:gd name="connsiteY429" fmla="*/ 1141809 h 1778199"/>
              <a:gd name="connsiteX430" fmla="*/ 825698 w 1963936"/>
              <a:gd name="connsiteY430" fmla="*/ 1212056 h 1778199"/>
              <a:gd name="connsiteX431" fmla="*/ 845344 w 1963936"/>
              <a:gd name="connsiteY431" fmla="*/ 1206103 h 1778199"/>
              <a:gd name="connsiteX432" fmla="*/ 845343 w 1963936"/>
              <a:gd name="connsiteY432" fmla="*/ 1152822 h 1778199"/>
              <a:gd name="connsiteX433" fmla="*/ 844153 w 1963936"/>
              <a:gd name="connsiteY433" fmla="*/ 1099542 h 1778199"/>
              <a:gd name="connsiteX434" fmla="*/ 367903 w 1963936"/>
              <a:gd name="connsiteY434" fmla="*/ 1484709 h 1778199"/>
              <a:gd name="connsiteX435" fmla="*/ 367903 w 1963936"/>
              <a:gd name="connsiteY435" fmla="*/ 1502569 h 1778199"/>
              <a:gd name="connsiteX436" fmla="*/ 413742 w 1963936"/>
              <a:gd name="connsiteY436" fmla="*/ 1502569 h 1778199"/>
              <a:gd name="connsiteX437" fmla="*/ 413742 w 1963936"/>
              <a:gd name="connsiteY437" fmla="*/ 1484710 h 1778199"/>
              <a:gd name="connsiteX438" fmla="*/ 157162 w 1963936"/>
              <a:gd name="connsiteY438" fmla="*/ 1650801 h 1778199"/>
              <a:gd name="connsiteX439" fmla="*/ 268486 w 1963936"/>
              <a:gd name="connsiteY439" fmla="*/ 1650802 h 1778199"/>
              <a:gd name="connsiteX440" fmla="*/ 276820 w 1963936"/>
              <a:gd name="connsiteY440" fmla="*/ 1642467 h 1778199"/>
              <a:gd name="connsiteX441" fmla="*/ 288726 w 1963936"/>
              <a:gd name="connsiteY441" fmla="*/ 1654373 h 1778199"/>
              <a:gd name="connsiteX442" fmla="*/ 228005 w 1963936"/>
              <a:gd name="connsiteY442" fmla="*/ 1654373 h 1778199"/>
              <a:gd name="connsiteX443" fmla="*/ 228005 w 1963936"/>
              <a:gd name="connsiteY443" fmla="*/ 1671638 h 1778199"/>
              <a:gd name="connsiteX444" fmla="*/ 259556 w 1963936"/>
              <a:gd name="connsiteY444" fmla="*/ 1671638 h 1778199"/>
              <a:gd name="connsiteX445" fmla="*/ 265509 w 1963936"/>
              <a:gd name="connsiteY445" fmla="*/ 1665684 h 1778199"/>
              <a:gd name="connsiteX446" fmla="*/ 274439 w 1963936"/>
              <a:gd name="connsiteY446" fmla="*/ 1674019 h 1778199"/>
              <a:gd name="connsiteX447" fmla="*/ 269081 w 1963936"/>
              <a:gd name="connsiteY447" fmla="*/ 1677591 h 1778199"/>
              <a:gd name="connsiteX448" fmla="*/ 269677 w 1963936"/>
              <a:gd name="connsiteY448" fmla="*/ 1722834 h 1778199"/>
              <a:gd name="connsiteX449" fmla="*/ 260747 w 1963936"/>
              <a:gd name="connsiteY449" fmla="*/ 1727002 h 1778199"/>
              <a:gd name="connsiteX450" fmla="*/ 260747 w 1963936"/>
              <a:gd name="connsiteY450" fmla="*/ 1720453 h 1778199"/>
              <a:gd name="connsiteX451" fmla="*/ 226814 w 1963936"/>
              <a:gd name="connsiteY451" fmla="*/ 1720453 h 1778199"/>
              <a:gd name="connsiteX452" fmla="*/ 216694 w 1963936"/>
              <a:gd name="connsiteY452" fmla="*/ 1751409 h 1778199"/>
              <a:gd name="connsiteX453" fmla="*/ 249436 w 1963936"/>
              <a:gd name="connsiteY453" fmla="*/ 1763613 h 1778199"/>
              <a:gd name="connsiteX454" fmla="*/ 292298 w 1963936"/>
              <a:gd name="connsiteY454" fmla="*/ 1763911 h 1778199"/>
              <a:gd name="connsiteX455" fmla="*/ 292298 w 1963936"/>
              <a:gd name="connsiteY455" fmla="*/ 1765697 h 1778199"/>
              <a:gd name="connsiteX456" fmla="*/ 281583 w 1963936"/>
              <a:gd name="connsiteY456" fmla="*/ 1775222 h 1778199"/>
              <a:gd name="connsiteX457" fmla="*/ 241697 w 1963936"/>
              <a:gd name="connsiteY457" fmla="*/ 1770757 h 1778199"/>
              <a:gd name="connsiteX458" fmla="*/ 212526 w 1963936"/>
              <a:gd name="connsiteY458" fmla="*/ 1756172 h 1778199"/>
              <a:gd name="connsiteX459" fmla="*/ 189606 w 1963936"/>
              <a:gd name="connsiteY459" fmla="*/ 1769864 h 1778199"/>
              <a:gd name="connsiteX460" fmla="*/ 155376 w 1963936"/>
              <a:gd name="connsiteY460" fmla="*/ 1778198 h 1778199"/>
              <a:gd name="connsiteX461" fmla="*/ 154781 w 1963936"/>
              <a:gd name="connsiteY461" fmla="*/ 1775817 h 1778199"/>
              <a:gd name="connsiteX462" fmla="*/ 188714 w 1963936"/>
              <a:gd name="connsiteY462" fmla="*/ 1764506 h 1778199"/>
              <a:gd name="connsiteX463" fmla="*/ 207169 w 1963936"/>
              <a:gd name="connsiteY463" fmla="*/ 1751409 h 1778199"/>
              <a:gd name="connsiteX464" fmla="*/ 190500 w 1963936"/>
              <a:gd name="connsiteY464" fmla="*/ 1728787 h 1778199"/>
              <a:gd name="connsiteX465" fmla="*/ 192286 w 1963936"/>
              <a:gd name="connsiteY465" fmla="*/ 1727597 h 1778199"/>
              <a:gd name="connsiteX466" fmla="*/ 210740 w 1963936"/>
              <a:gd name="connsiteY466" fmla="*/ 1746647 h 1778199"/>
              <a:gd name="connsiteX467" fmla="*/ 215503 w 1963936"/>
              <a:gd name="connsiteY467" fmla="*/ 1735336 h 1778199"/>
              <a:gd name="connsiteX468" fmla="*/ 218479 w 1963936"/>
              <a:gd name="connsiteY468" fmla="*/ 1720453 h 1778199"/>
              <a:gd name="connsiteX469" fmla="*/ 185142 w 1963936"/>
              <a:gd name="connsiteY469" fmla="*/ 1720453 h 1778199"/>
              <a:gd name="connsiteX470" fmla="*/ 185142 w 1963936"/>
              <a:gd name="connsiteY470" fmla="*/ 1724620 h 1778199"/>
              <a:gd name="connsiteX471" fmla="*/ 176212 w 1963936"/>
              <a:gd name="connsiteY471" fmla="*/ 1728192 h 1778199"/>
              <a:gd name="connsiteX472" fmla="*/ 176808 w 1963936"/>
              <a:gd name="connsiteY472" fmla="*/ 1698129 h 1778199"/>
              <a:gd name="connsiteX473" fmla="*/ 176212 w 1963936"/>
              <a:gd name="connsiteY473" fmla="*/ 1666280 h 1778199"/>
              <a:gd name="connsiteX474" fmla="*/ 185737 w 1963936"/>
              <a:gd name="connsiteY474" fmla="*/ 1671637 h 1778199"/>
              <a:gd name="connsiteX475" fmla="*/ 219670 w 1963936"/>
              <a:gd name="connsiteY475" fmla="*/ 1671637 h 1778199"/>
              <a:gd name="connsiteX476" fmla="*/ 219670 w 1963936"/>
              <a:gd name="connsiteY476" fmla="*/ 1654373 h 1778199"/>
              <a:gd name="connsiteX477" fmla="*/ 176808 w 1963936"/>
              <a:gd name="connsiteY477" fmla="*/ 1654373 h 1778199"/>
              <a:gd name="connsiteX478" fmla="*/ 162520 w 1963936"/>
              <a:gd name="connsiteY478" fmla="*/ 1656160 h 1778199"/>
              <a:gd name="connsiteX479" fmla="*/ 1843087 w 1963936"/>
              <a:gd name="connsiteY479" fmla="*/ 277415 h 1778199"/>
              <a:gd name="connsiteX480" fmla="*/ 1938337 w 1963936"/>
              <a:gd name="connsiteY480" fmla="*/ 277416 h 1778199"/>
              <a:gd name="connsiteX481" fmla="*/ 1944886 w 1963936"/>
              <a:gd name="connsiteY481" fmla="*/ 271462 h 1778199"/>
              <a:gd name="connsiteX482" fmla="*/ 1955601 w 1963936"/>
              <a:gd name="connsiteY482" fmla="*/ 284559 h 1778199"/>
              <a:gd name="connsiteX483" fmla="*/ 1905595 w 1963936"/>
              <a:gd name="connsiteY483" fmla="*/ 313135 h 1778199"/>
              <a:gd name="connsiteX484" fmla="*/ 1910358 w 1963936"/>
              <a:gd name="connsiteY484" fmla="*/ 316706 h 1778199"/>
              <a:gd name="connsiteX485" fmla="*/ 1904405 w 1963936"/>
              <a:gd name="connsiteY485" fmla="*/ 319087 h 1778199"/>
              <a:gd name="connsiteX486" fmla="*/ 1904404 w 1963936"/>
              <a:gd name="connsiteY486" fmla="*/ 389930 h 1778199"/>
              <a:gd name="connsiteX487" fmla="*/ 1888927 w 1963936"/>
              <a:gd name="connsiteY487" fmla="*/ 407193 h 1778199"/>
              <a:gd name="connsiteX488" fmla="*/ 1866304 w 1963936"/>
              <a:gd name="connsiteY488" fmla="*/ 392311 h 1778199"/>
              <a:gd name="connsiteX489" fmla="*/ 1866900 w 1963936"/>
              <a:gd name="connsiteY489" fmla="*/ 389335 h 1778199"/>
              <a:gd name="connsiteX490" fmla="*/ 1888628 w 1963936"/>
              <a:gd name="connsiteY490" fmla="*/ 391716 h 1778199"/>
              <a:gd name="connsiteX491" fmla="*/ 1895475 w 1963936"/>
              <a:gd name="connsiteY491" fmla="*/ 381595 h 1778199"/>
              <a:gd name="connsiteX492" fmla="*/ 1895475 w 1963936"/>
              <a:gd name="connsiteY492" fmla="*/ 329207 h 1778199"/>
              <a:gd name="connsiteX493" fmla="*/ 1894879 w 1963936"/>
              <a:gd name="connsiteY493" fmla="*/ 306586 h 1778199"/>
              <a:gd name="connsiteX494" fmla="*/ 1903214 w 1963936"/>
              <a:gd name="connsiteY494" fmla="*/ 311348 h 1778199"/>
              <a:gd name="connsiteX495" fmla="*/ 1937743 w 1963936"/>
              <a:gd name="connsiteY495" fmla="*/ 280987 h 1778199"/>
              <a:gd name="connsiteX496" fmla="*/ 1862733 w 1963936"/>
              <a:gd name="connsiteY496" fmla="*/ 280987 h 1778199"/>
              <a:gd name="connsiteX497" fmla="*/ 1848445 w 1963936"/>
              <a:gd name="connsiteY497" fmla="*/ 282774 h 1778199"/>
              <a:gd name="connsiteX498" fmla="*/ 1170384 w 1963936"/>
              <a:gd name="connsiteY498" fmla="*/ 823317 h 1778199"/>
              <a:gd name="connsiteX499" fmla="*/ 1185267 w 1963936"/>
              <a:gd name="connsiteY499" fmla="*/ 829866 h 1778199"/>
              <a:gd name="connsiteX500" fmla="*/ 1180505 w 1963936"/>
              <a:gd name="connsiteY500" fmla="*/ 834032 h 1778199"/>
              <a:gd name="connsiteX501" fmla="*/ 1178421 w 1963936"/>
              <a:gd name="connsiteY501" fmla="*/ 883742 h 1778199"/>
              <a:gd name="connsiteX502" fmla="*/ 1172170 w 1963936"/>
              <a:gd name="connsiteY502" fmla="*/ 912019 h 1778199"/>
              <a:gd name="connsiteX503" fmla="*/ 1193006 w 1963936"/>
              <a:gd name="connsiteY503" fmla="*/ 927497 h 1778199"/>
              <a:gd name="connsiteX504" fmla="*/ 1200150 w 1963936"/>
              <a:gd name="connsiteY504" fmla="*/ 939701 h 1778199"/>
              <a:gd name="connsiteX505" fmla="*/ 1196876 w 1963936"/>
              <a:gd name="connsiteY505" fmla="*/ 949523 h 1778199"/>
              <a:gd name="connsiteX506" fmla="*/ 1189732 w 1963936"/>
              <a:gd name="connsiteY506" fmla="*/ 942677 h 1778199"/>
              <a:gd name="connsiteX507" fmla="*/ 1170979 w 1963936"/>
              <a:gd name="connsiteY507" fmla="*/ 914995 h 1778199"/>
              <a:gd name="connsiteX508" fmla="*/ 1139726 w 1963936"/>
              <a:gd name="connsiteY508" fmla="*/ 943868 h 1778199"/>
              <a:gd name="connsiteX509" fmla="*/ 1093589 w 1963936"/>
              <a:gd name="connsiteY509" fmla="*/ 957858 h 1778199"/>
              <a:gd name="connsiteX510" fmla="*/ 1092398 w 1963936"/>
              <a:gd name="connsiteY510" fmla="*/ 955476 h 1778199"/>
              <a:gd name="connsiteX511" fmla="*/ 1122760 w 1963936"/>
              <a:gd name="connsiteY511" fmla="*/ 945951 h 1778199"/>
              <a:gd name="connsiteX512" fmla="*/ 1148358 w 1963936"/>
              <a:gd name="connsiteY512" fmla="*/ 929580 h 1778199"/>
              <a:gd name="connsiteX513" fmla="*/ 1165919 w 1963936"/>
              <a:gd name="connsiteY513" fmla="*/ 901303 h 1778199"/>
              <a:gd name="connsiteX514" fmla="*/ 1170384 w 1963936"/>
              <a:gd name="connsiteY514" fmla="*/ 823317 h 1778199"/>
              <a:gd name="connsiteX515" fmla="*/ 491728 w 1963936"/>
              <a:gd name="connsiteY515" fmla="*/ 1372791 h 1778199"/>
              <a:gd name="connsiteX516" fmla="*/ 504825 w 1963936"/>
              <a:gd name="connsiteY516" fmla="*/ 1379934 h 1778199"/>
              <a:gd name="connsiteX517" fmla="*/ 488751 w 1963936"/>
              <a:gd name="connsiteY517" fmla="*/ 1403747 h 1778199"/>
              <a:gd name="connsiteX518" fmla="*/ 508397 w 1963936"/>
              <a:gd name="connsiteY518" fmla="*/ 1403747 h 1778199"/>
              <a:gd name="connsiteX519" fmla="*/ 514350 w 1963936"/>
              <a:gd name="connsiteY519" fmla="*/ 1397794 h 1778199"/>
              <a:gd name="connsiteX520" fmla="*/ 523280 w 1963936"/>
              <a:gd name="connsiteY520" fmla="*/ 1406724 h 1778199"/>
              <a:gd name="connsiteX521" fmla="*/ 517326 w 1963936"/>
              <a:gd name="connsiteY521" fmla="*/ 1410891 h 1778199"/>
              <a:gd name="connsiteX522" fmla="*/ 517921 w 1963936"/>
              <a:gd name="connsiteY522" fmla="*/ 1501973 h 1778199"/>
              <a:gd name="connsiteX523" fmla="*/ 509587 w 1963936"/>
              <a:gd name="connsiteY523" fmla="*/ 1506736 h 1778199"/>
              <a:gd name="connsiteX524" fmla="*/ 509588 w 1963936"/>
              <a:gd name="connsiteY524" fmla="*/ 1494234 h 1778199"/>
              <a:gd name="connsiteX525" fmla="*/ 478631 w 1963936"/>
              <a:gd name="connsiteY525" fmla="*/ 1494234 h 1778199"/>
              <a:gd name="connsiteX526" fmla="*/ 478631 w 1963936"/>
              <a:gd name="connsiteY526" fmla="*/ 1504355 h 1778199"/>
              <a:gd name="connsiteX527" fmla="*/ 470297 w 1963936"/>
              <a:gd name="connsiteY527" fmla="*/ 1509117 h 1778199"/>
              <a:gd name="connsiteX528" fmla="*/ 470892 w 1963936"/>
              <a:gd name="connsiteY528" fmla="*/ 1453456 h 1778199"/>
              <a:gd name="connsiteX529" fmla="*/ 470297 w 1963936"/>
              <a:gd name="connsiteY529" fmla="*/ 1398389 h 1778199"/>
              <a:gd name="connsiteX530" fmla="*/ 479226 w 1963936"/>
              <a:gd name="connsiteY530" fmla="*/ 1403747 h 1778199"/>
              <a:gd name="connsiteX531" fmla="*/ 485179 w 1963936"/>
              <a:gd name="connsiteY531" fmla="*/ 1403747 h 1778199"/>
              <a:gd name="connsiteX532" fmla="*/ 491728 w 1963936"/>
              <a:gd name="connsiteY532" fmla="*/ 1372791 h 1778199"/>
              <a:gd name="connsiteX533" fmla="*/ 41076 w 1963936"/>
              <a:gd name="connsiteY533" fmla="*/ 1737122 h 1778199"/>
              <a:gd name="connsiteX534" fmla="*/ 41077 w 1963936"/>
              <a:gd name="connsiteY534" fmla="*/ 1763911 h 1778199"/>
              <a:gd name="connsiteX535" fmla="*/ 101798 w 1963936"/>
              <a:gd name="connsiteY535" fmla="*/ 1763911 h 1778199"/>
              <a:gd name="connsiteX536" fmla="*/ 101799 w 1963936"/>
              <a:gd name="connsiteY536" fmla="*/ 1737122 h 1778199"/>
              <a:gd name="connsiteX537" fmla="*/ 367903 w 1963936"/>
              <a:gd name="connsiteY537" fmla="*/ 1463278 h 1778199"/>
              <a:gd name="connsiteX538" fmla="*/ 367903 w 1963936"/>
              <a:gd name="connsiteY538" fmla="*/ 1481137 h 1778199"/>
              <a:gd name="connsiteX539" fmla="*/ 413742 w 1963936"/>
              <a:gd name="connsiteY539" fmla="*/ 1481137 h 1778199"/>
              <a:gd name="connsiteX540" fmla="*/ 413742 w 1963936"/>
              <a:gd name="connsiteY540" fmla="*/ 1463278 h 1778199"/>
              <a:gd name="connsiteX541" fmla="*/ 1491257 w 1963936"/>
              <a:gd name="connsiteY541" fmla="*/ 547092 h 1778199"/>
              <a:gd name="connsiteX542" fmla="*/ 1504355 w 1963936"/>
              <a:gd name="connsiteY542" fmla="*/ 553045 h 1778199"/>
              <a:gd name="connsiteX543" fmla="*/ 1499592 w 1963936"/>
              <a:gd name="connsiteY543" fmla="*/ 557213 h 1778199"/>
              <a:gd name="connsiteX544" fmla="*/ 1499592 w 1963936"/>
              <a:gd name="connsiteY544" fmla="*/ 591740 h 1778199"/>
              <a:gd name="connsiteX545" fmla="*/ 1531739 w 1963936"/>
              <a:gd name="connsiteY545" fmla="*/ 563761 h 1778199"/>
              <a:gd name="connsiteX546" fmla="*/ 1541859 w 1963936"/>
              <a:gd name="connsiteY546" fmla="*/ 573881 h 1778199"/>
              <a:gd name="connsiteX547" fmla="*/ 1499592 w 1963936"/>
              <a:gd name="connsiteY547" fmla="*/ 595313 h 1778199"/>
              <a:gd name="connsiteX548" fmla="*/ 1499592 w 1963936"/>
              <a:gd name="connsiteY548" fmla="*/ 610195 h 1778199"/>
              <a:gd name="connsiteX549" fmla="*/ 1509712 w 1963936"/>
              <a:gd name="connsiteY549" fmla="*/ 618530 h 1778199"/>
              <a:gd name="connsiteX550" fmla="*/ 1531739 w 1963936"/>
              <a:gd name="connsiteY550" fmla="*/ 618529 h 1778199"/>
              <a:gd name="connsiteX551" fmla="*/ 1537097 w 1963936"/>
              <a:gd name="connsiteY551" fmla="*/ 610195 h 1778199"/>
              <a:gd name="connsiteX552" fmla="*/ 1538883 w 1963936"/>
              <a:gd name="connsiteY552" fmla="*/ 592931 h 1778199"/>
              <a:gd name="connsiteX553" fmla="*/ 1541859 w 1963936"/>
              <a:gd name="connsiteY553" fmla="*/ 592931 h 1778199"/>
              <a:gd name="connsiteX554" fmla="*/ 1542753 w 1963936"/>
              <a:gd name="connsiteY554" fmla="*/ 606623 h 1778199"/>
              <a:gd name="connsiteX555" fmla="*/ 1549003 w 1963936"/>
              <a:gd name="connsiteY555" fmla="*/ 617339 h 1778199"/>
              <a:gd name="connsiteX556" fmla="*/ 1534120 w 1963936"/>
              <a:gd name="connsiteY556" fmla="*/ 625078 h 1778199"/>
              <a:gd name="connsiteX557" fmla="*/ 1506736 w 1963936"/>
              <a:gd name="connsiteY557" fmla="*/ 625078 h 1778199"/>
              <a:gd name="connsiteX558" fmla="*/ 1491853 w 1963936"/>
              <a:gd name="connsiteY558" fmla="*/ 613768 h 1778199"/>
              <a:gd name="connsiteX559" fmla="*/ 1491853 w 1963936"/>
              <a:gd name="connsiteY559" fmla="*/ 565547 h 1778199"/>
              <a:gd name="connsiteX560" fmla="*/ 1491257 w 1963936"/>
              <a:gd name="connsiteY560" fmla="*/ 547092 h 1778199"/>
              <a:gd name="connsiteX561" fmla="*/ 1120378 w 1963936"/>
              <a:gd name="connsiteY561" fmla="*/ 837009 h 1778199"/>
              <a:gd name="connsiteX562" fmla="*/ 1143595 w 1963936"/>
              <a:gd name="connsiteY562" fmla="*/ 859929 h 1778199"/>
              <a:gd name="connsiteX563" fmla="*/ 1139428 w 1963936"/>
              <a:gd name="connsiteY563" fmla="*/ 871240 h 1778199"/>
              <a:gd name="connsiteX564" fmla="*/ 1132582 w 1963936"/>
              <a:gd name="connsiteY564" fmla="*/ 864989 h 1778199"/>
              <a:gd name="connsiteX565" fmla="*/ 1118592 w 1963936"/>
              <a:gd name="connsiteY565" fmla="*/ 838795 h 1778199"/>
              <a:gd name="connsiteX566" fmla="*/ 367903 w 1963936"/>
              <a:gd name="connsiteY566" fmla="*/ 1441847 h 1778199"/>
              <a:gd name="connsiteX567" fmla="*/ 367903 w 1963936"/>
              <a:gd name="connsiteY567" fmla="*/ 1459706 h 1778199"/>
              <a:gd name="connsiteX568" fmla="*/ 413742 w 1963936"/>
              <a:gd name="connsiteY568" fmla="*/ 1459706 h 1778199"/>
              <a:gd name="connsiteX569" fmla="*/ 413742 w 1963936"/>
              <a:gd name="connsiteY569" fmla="*/ 1441847 h 1778199"/>
              <a:gd name="connsiteX570" fmla="*/ 1768078 w 1963936"/>
              <a:gd name="connsiteY570" fmla="*/ 302419 h 1778199"/>
              <a:gd name="connsiteX571" fmla="*/ 1768078 w 1963936"/>
              <a:gd name="connsiteY571" fmla="*/ 380405 h 1778199"/>
              <a:gd name="connsiteX572" fmla="*/ 1799630 w 1963936"/>
              <a:gd name="connsiteY572" fmla="*/ 380405 h 1778199"/>
              <a:gd name="connsiteX573" fmla="*/ 1799629 w 1963936"/>
              <a:gd name="connsiteY573" fmla="*/ 302419 h 1778199"/>
              <a:gd name="connsiteX574" fmla="*/ 1450181 w 1963936"/>
              <a:gd name="connsiteY574" fmla="*/ 547092 h 1778199"/>
              <a:gd name="connsiteX575" fmla="*/ 1463873 w 1963936"/>
              <a:gd name="connsiteY575" fmla="*/ 554236 h 1778199"/>
              <a:gd name="connsiteX576" fmla="*/ 1458516 w 1963936"/>
              <a:gd name="connsiteY576" fmla="*/ 558403 h 1778199"/>
              <a:gd name="connsiteX577" fmla="*/ 1458516 w 1963936"/>
              <a:gd name="connsiteY577" fmla="*/ 579835 h 1778199"/>
              <a:gd name="connsiteX578" fmla="*/ 1469826 w 1963936"/>
              <a:gd name="connsiteY578" fmla="*/ 579834 h 1778199"/>
              <a:gd name="connsiteX579" fmla="*/ 1476375 w 1963936"/>
              <a:gd name="connsiteY579" fmla="*/ 573286 h 1778199"/>
              <a:gd name="connsiteX580" fmla="*/ 1486495 w 1963936"/>
              <a:gd name="connsiteY580" fmla="*/ 583406 h 1778199"/>
              <a:gd name="connsiteX581" fmla="*/ 1458516 w 1963936"/>
              <a:gd name="connsiteY581" fmla="*/ 583406 h 1778199"/>
              <a:gd name="connsiteX582" fmla="*/ 1458515 w 1963936"/>
              <a:gd name="connsiteY582" fmla="*/ 616744 h 1778199"/>
              <a:gd name="connsiteX583" fmla="*/ 1485305 w 1963936"/>
              <a:gd name="connsiteY583" fmla="*/ 612577 h 1778199"/>
              <a:gd name="connsiteX584" fmla="*/ 1485900 w 1963936"/>
              <a:gd name="connsiteY584" fmla="*/ 615553 h 1778199"/>
              <a:gd name="connsiteX585" fmla="*/ 1419225 w 1963936"/>
              <a:gd name="connsiteY585" fmla="*/ 634008 h 1778199"/>
              <a:gd name="connsiteX586" fmla="*/ 1412676 w 1963936"/>
              <a:gd name="connsiteY586" fmla="*/ 622697 h 1778199"/>
              <a:gd name="connsiteX587" fmla="*/ 1425773 w 1963936"/>
              <a:gd name="connsiteY587" fmla="*/ 620911 h 1778199"/>
              <a:gd name="connsiteX588" fmla="*/ 1425178 w 1963936"/>
              <a:gd name="connsiteY588" fmla="*/ 567928 h 1778199"/>
              <a:gd name="connsiteX589" fmla="*/ 1438275 w 1963936"/>
              <a:gd name="connsiteY589" fmla="*/ 574476 h 1778199"/>
              <a:gd name="connsiteX590" fmla="*/ 1433512 w 1963936"/>
              <a:gd name="connsiteY590" fmla="*/ 579239 h 1778199"/>
              <a:gd name="connsiteX591" fmla="*/ 1433513 w 1963936"/>
              <a:gd name="connsiteY591" fmla="*/ 620316 h 1778199"/>
              <a:gd name="connsiteX592" fmla="*/ 1450776 w 1963936"/>
              <a:gd name="connsiteY592" fmla="*/ 617934 h 1778199"/>
              <a:gd name="connsiteX593" fmla="*/ 1450181 w 1963936"/>
              <a:gd name="connsiteY593" fmla="*/ 547092 h 1778199"/>
              <a:gd name="connsiteX594" fmla="*/ 1759743 w 1963936"/>
              <a:gd name="connsiteY594" fmla="*/ 292894 h 1778199"/>
              <a:gd name="connsiteX595" fmla="*/ 1768673 w 1963936"/>
              <a:gd name="connsiteY595" fmla="*/ 298846 h 1778199"/>
              <a:gd name="connsiteX596" fmla="*/ 1798439 w 1963936"/>
              <a:gd name="connsiteY596" fmla="*/ 298847 h 1778199"/>
              <a:gd name="connsiteX597" fmla="*/ 1803796 w 1963936"/>
              <a:gd name="connsiteY597" fmla="*/ 293489 h 1778199"/>
              <a:gd name="connsiteX598" fmla="*/ 1811536 w 1963936"/>
              <a:gd name="connsiteY598" fmla="*/ 301228 h 1778199"/>
              <a:gd name="connsiteX599" fmla="*/ 1807369 w 1963936"/>
              <a:gd name="connsiteY599" fmla="*/ 304205 h 1778199"/>
              <a:gd name="connsiteX600" fmla="*/ 1807369 w 1963936"/>
              <a:gd name="connsiteY600" fmla="*/ 369093 h 1778199"/>
              <a:gd name="connsiteX601" fmla="*/ 1807964 w 1963936"/>
              <a:gd name="connsiteY601" fmla="*/ 396478 h 1778199"/>
              <a:gd name="connsiteX602" fmla="*/ 1799629 w 1963936"/>
              <a:gd name="connsiteY602" fmla="*/ 400050 h 1778199"/>
              <a:gd name="connsiteX603" fmla="*/ 1799630 w 1963936"/>
              <a:gd name="connsiteY603" fmla="*/ 383976 h 1778199"/>
              <a:gd name="connsiteX604" fmla="*/ 1768078 w 1963936"/>
              <a:gd name="connsiteY604" fmla="*/ 383977 h 1778199"/>
              <a:gd name="connsiteX605" fmla="*/ 1768078 w 1963936"/>
              <a:gd name="connsiteY605" fmla="*/ 399454 h 1778199"/>
              <a:gd name="connsiteX606" fmla="*/ 1759744 w 1963936"/>
              <a:gd name="connsiteY606" fmla="*/ 403621 h 1778199"/>
              <a:gd name="connsiteX607" fmla="*/ 1760339 w 1963936"/>
              <a:gd name="connsiteY607" fmla="*/ 348258 h 1778199"/>
              <a:gd name="connsiteX608" fmla="*/ 1759743 w 1963936"/>
              <a:gd name="connsiteY608" fmla="*/ 292894 h 1778199"/>
              <a:gd name="connsiteX609" fmla="*/ 727472 w 1963936"/>
              <a:gd name="connsiteY609" fmla="*/ 1131094 h 1778199"/>
              <a:gd name="connsiteX610" fmla="*/ 741164 w 1963936"/>
              <a:gd name="connsiteY610" fmla="*/ 1137047 h 1778199"/>
              <a:gd name="connsiteX611" fmla="*/ 736401 w 1963936"/>
              <a:gd name="connsiteY611" fmla="*/ 1141214 h 1778199"/>
              <a:gd name="connsiteX612" fmla="*/ 736401 w 1963936"/>
              <a:gd name="connsiteY612" fmla="*/ 1165622 h 1778199"/>
              <a:gd name="connsiteX613" fmla="*/ 759023 w 1963936"/>
              <a:gd name="connsiteY613" fmla="*/ 1165622 h 1778199"/>
              <a:gd name="connsiteX614" fmla="*/ 766762 w 1963936"/>
              <a:gd name="connsiteY614" fmla="*/ 1157883 h 1778199"/>
              <a:gd name="connsiteX615" fmla="*/ 778073 w 1963936"/>
              <a:gd name="connsiteY615" fmla="*/ 1169194 h 1778199"/>
              <a:gd name="connsiteX616" fmla="*/ 736401 w 1963936"/>
              <a:gd name="connsiteY616" fmla="*/ 1169194 h 1778199"/>
              <a:gd name="connsiteX617" fmla="*/ 736401 w 1963936"/>
              <a:gd name="connsiteY617" fmla="*/ 1216819 h 1778199"/>
              <a:gd name="connsiteX618" fmla="*/ 766167 w 1963936"/>
              <a:gd name="connsiteY618" fmla="*/ 1216819 h 1778199"/>
              <a:gd name="connsiteX619" fmla="*/ 774501 w 1963936"/>
              <a:gd name="connsiteY619" fmla="*/ 1208484 h 1778199"/>
              <a:gd name="connsiteX620" fmla="*/ 786408 w 1963936"/>
              <a:gd name="connsiteY620" fmla="*/ 1220391 h 1778199"/>
              <a:gd name="connsiteX621" fmla="*/ 705445 w 1963936"/>
              <a:gd name="connsiteY621" fmla="*/ 1220391 h 1778199"/>
              <a:gd name="connsiteX622" fmla="*/ 691158 w 1963936"/>
              <a:gd name="connsiteY622" fmla="*/ 1222177 h 1778199"/>
              <a:gd name="connsiteX623" fmla="*/ 685800 w 1963936"/>
              <a:gd name="connsiteY623" fmla="*/ 1216819 h 1778199"/>
              <a:gd name="connsiteX624" fmla="*/ 728067 w 1963936"/>
              <a:gd name="connsiteY624" fmla="*/ 1216819 h 1778199"/>
              <a:gd name="connsiteX625" fmla="*/ 728067 w 1963936"/>
              <a:gd name="connsiteY625" fmla="*/ 1169194 h 1778199"/>
              <a:gd name="connsiteX626" fmla="*/ 713184 w 1963936"/>
              <a:gd name="connsiteY626" fmla="*/ 1169194 h 1778199"/>
              <a:gd name="connsiteX627" fmla="*/ 698897 w 1963936"/>
              <a:gd name="connsiteY627" fmla="*/ 1170980 h 1778199"/>
              <a:gd name="connsiteX628" fmla="*/ 693539 w 1963936"/>
              <a:gd name="connsiteY628" fmla="*/ 1165622 h 1778199"/>
              <a:gd name="connsiteX629" fmla="*/ 728067 w 1963936"/>
              <a:gd name="connsiteY629" fmla="*/ 1165622 h 1778199"/>
              <a:gd name="connsiteX630" fmla="*/ 728067 w 1963936"/>
              <a:gd name="connsiteY630" fmla="*/ 1145976 h 1778199"/>
              <a:gd name="connsiteX631" fmla="*/ 727472 w 1963936"/>
              <a:gd name="connsiteY631" fmla="*/ 1131094 h 1778199"/>
              <a:gd name="connsiteX632" fmla="*/ 41076 w 1963936"/>
              <a:gd name="connsiteY632" fmla="*/ 1688306 h 1778199"/>
              <a:gd name="connsiteX633" fmla="*/ 41077 w 1963936"/>
              <a:gd name="connsiteY633" fmla="*/ 1710333 h 1778199"/>
              <a:gd name="connsiteX634" fmla="*/ 97036 w 1963936"/>
              <a:gd name="connsiteY634" fmla="*/ 1710333 h 1778199"/>
              <a:gd name="connsiteX635" fmla="*/ 97036 w 1963936"/>
              <a:gd name="connsiteY635" fmla="*/ 1688306 h 1778199"/>
              <a:gd name="connsiteX636" fmla="*/ 367903 w 1963936"/>
              <a:gd name="connsiteY636" fmla="*/ 1420416 h 1778199"/>
              <a:gd name="connsiteX637" fmla="*/ 367903 w 1963936"/>
              <a:gd name="connsiteY637" fmla="*/ 1438275 h 1778199"/>
              <a:gd name="connsiteX638" fmla="*/ 413742 w 1963936"/>
              <a:gd name="connsiteY638" fmla="*/ 1438275 h 1778199"/>
              <a:gd name="connsiteX639" fmla="*/ 413742 w 1963936"/>
              <a:gd name="connsiteY639" fmla="*/ 1420416 h 1778199"/>
              <a:gd name="connsiteX640" fmla="*/ 1087040 w 1963936"/>
              <a:gd name="connsiteY640" fmla="*/ 828675 h 1778199"/>
              <a:gd name="connsiteX641" fmla="*/ 1101923 w 1963936"/>
              <a:gd name="connsiteY641" fmla="*/ 835819 h 1778199"/>
              <a:gd name="connsiteX642" fmla="*/ 1096565 w 1963936"/>
              <a:gd name="connsiteY642" fmla="*/ 840581 h 1778199"/>
              <a:gd name="connsiteX643" fmla="*/ 1096565 w 1963936"/>
              <a:gd name="connsiteY643" fmla="*/ 919758 h 1778199"/>
              <a:gd name="connsiteX644" fmla="*/ 1138237 w 1963936"/>
              <a:gd name="connsiteY644" fmla="*/ 892969 h 1778199"/>
              <a:gd name="connsiteX645" fmla="*/ 1140023 w 1963936"/>
              <a:gd name="connsiteY645" fmla="*/ 894754 h 1778199"/>
              <a:gd name="connsiteX646" fmla="*/ 1107876 w 1963936"/>
              <a:gd name="connsiteY646" fmla="*/ 922735 h 1778199"/>
              <a:gd name="connsiteX647" fmla="*/ 1093589 w 1963936"/>
              <a:gd name="connsiteY647" fmla="*/ 938212 h 1778199"/>
              <a:gd name="connsiteX648" fmla="*/ 1084659 w 1963936"/>
              <a:gd name="connsiteY648" fmla="*/ 927497 h 1778199"/>
              <a:gd name="connsiteX649" fmla="*/ 1087636 w 1963936"/>
              <a:gd name="connsiteY649" fmla="*/ 917377 h 1778199"/>
              <a:gd name="connsiteX650" fmla="*/ 1087636 w 1963936"/>
              <a:gd name="connsiteY650" fmla="*/ 858441 h 1778199"/>
              <a:gd name="connsiteX651" fmla="*/ 1087040 w 1963936"/>
              <a:gd name="connsiteY651" fmla="*/ 828675 h 1778199"/>
              <a:gd name="connsiteX652" fmla="*/ 617227 w 1963936"/>
              <a:gd name="connsiteY652" fmla="*/ 1206066 h 1778199"/>
              <a:gd name="connsiteX653" fmla="*/ 623589 w 1963936"/>
              <a:gd name="connsiteY653" fmla="*/ 1204317 h 1778199"/>
              <a:gd name="connsiteX654" fmla="*/ 629766 w 1963936"/>
              <a:gd name="connsiteY654" fmla="*/ 1206029 h 1778199"/>
              <a:gd name="connsiteX655" fmla="*/ 631477 w 1963936"/>
              <a:gd name="connsiteY655" fmla="*/ 1212875 h 1778199"/>
              <a:gd name="connsiteX656" fmla="*/ 629729 w 1963936"/>
              <a:gd name="connsiteY656" fmla="*/ 1219907 h 1778199"/>
              <a:gd name="connsiteX657" fmla="*/ 623366 w 1963936"/>
              <a:gd name="connsiteY657" fmla="*/ 1221656 h 1778199"/>
              <a:gd name="connsiteX658" fmla="*/ 617190 w 1963936"/>
              <a:gd name="connsiteY658" fmla="*/ 1219944 h 1778199"/>
              <a:gd name="connsiteX659" fmla="*/ 615478 w 1963936"/>
              <a:gd name="connsiteY659" fmla="*/ 1213098 h 1778199"/>
              <a:gd name="connsiteX660" fmla="*/ 617227 w 1963936"/>
              <a:gd name="connsiteY660" fmla="*/ 1206066 h 1778199"/>
              <a:gd name="connsiteX661" fmla="*/ 32147 w 1963936"/>
              <a:gd name="connsiteY661" fmla="*/ 1679972 h 1778199"/>
              <a:gd name="connsiteX662" fmla="*/ 41076 w 1963936"/>
              <a:gd name="connsiteY662" fmla="*/ 1684734 h 1778199"/>
              <a:gd name="connsiteX663" fmla="*/ 95845 w 1963936"/>
              <a:gd name="connsiteY663" fmla="*/ 1684734 h 1778199"/>
              <a:gd name="connsiteX664" fmla="*/ 101798 w 1963936"/>
              <a:gd name="connsiteY664" fmla="*/ 1678781 h 1778199"/>
              <a:gd name="connsiteX665" fmla="*/ 110132 w 1963936"/>
              <a:gd name="connsiteY665" fmla="*/ 1687116 h 1778199"/>
              <a:gd name="connsiteX666" fmla="*/ 105370 w 1963936"/>
              <a:gd name="connsiteY666" fmla="*/ 1690688 h 1778199"/>
              <a:gd name="connsiteX667" fmla="*/ 105965 w 1963936"/>
              <a:gd name="connsiteY667" fmla="*/ 1716286 h 1778199"/>
              <a:gd name="connsiteX668" fmla="*/ 97036 w 1963936"/>
              <a:gd name="connsiteY668" fmla="*/ 1720453 h 1778199"/>
              <a:gd name="connsiteX669" fmla="*/ 97036 w 1963936"/>
              <a:gd name="connsiteY669" fmla="*/ 1713905 h 1778199"/>
              <a:gd name="connsiteX670" fmla="*/ 41076 w 1963936"/>
              <a:gd name="connsiteY670" fmla="*/ 1713905 h 1778199"/>
              <a:gd name="connsiteX671" fmla="*/ 41076 w 1963936"/>
              <a:gd name="connsiteY671" fmla="*/ 1733550 h 1778199"/>
              <a:gd name="connsiteX672" fmla="*/ 100608 w 1963936"/>
              <a:gd name="connsiteY672" fmla="*/ 1733550 h 1778199"/>
              <a:gd name="connsiteX673" fmla="*/ 106561 w 1963936"/>
              <a:gd name="connsiteY673" fmla="*/ 1727597 h 1778199"/>
              <a:gd name="connsiteX674" fmla="*/ 114895 w 1963936"/>
              <a:gd name="connsiteY674" fmla="*/ 1735931 h 1778199"/>
              <a:gd name="connsiteX675" fmla="*/ 110132 w 1963936"/>
              <a:gd name="connsiteY675" fmla="*/ 1739503 h 1778199"/>
              <a:gd name="connsiteX676" fmla="*/ 110728 w 1963936"/>
              <a:gd name="connsiteY676" fmla="*/ 1772245 h 1778199"/>
              <a:gd name="connsiteX677" fmla="*/ 101798 w 1963936"/>
              <a:gd name="connsiteY677" fmla="*/ 1775817 h 1778199"/>
              <a:gd name="connsiteX678" fmla="*/ 101798 w 1963936"/>
              <a:gd name="connsiteY678" fmla="*/ 1767483 h 1778199"/>
              <a:gd name="connsiteX679" fmla="*/ 41076 w 1963936"/>
              <a:gd name="connsiteY679" fmla="*/ 1767483 h 1778199"/>
              <a:gd name="connsiteX680" fmla="*/ 41076 w 1963936"/>
              <a:gd name="connsiteY680" fmla="*/ 1775222 h 1778199"/>
              <a:gd name="connsiteX681" fmla="*/ 32146 w 1963936"/>
              <a:gd name="connsiteY681" fmla="*/ 1778199 h 1778199"/>
              <a:gd name="connsiteX682" fmla="*/ 32742 w 1963936"/>
              <a:gd name="connsiteY682" fmla="*/ 1732657 h 1778199"/>
              <a:gd name="connsiteX683" fmla="*/ 32147 w 1963936"/>
              <a:gd name="connsiteY683" fmla="*/ 1679972 h 1778199"/>
              <a:gd name="connsiteX684" fmla="*/ 58340 w 1963936"/>
              <a:gd name="connsiteY684" fmla="*/ 1638895 h 1778199"/>
              <a:gd name="connsiteX685" fmla="*/ 75307 w 1963936"/>
              <a:gd name="connsiteY685" fmla="*/ 1648718 h 1778199"/>
              <a:gd name="connsiteX686" fmla="*/ 75902 w 1963936"/>
              <a:gd name="connsiteY686" fmla="*/ 1660326 h 1778199"/>
              <a:gd name="connsiteX687" fmla="*/ 68461 w 1963936"/>
              <a:gd name="connsiteY687" fmla="*/ 1658243 h 1778199"/>
              <a:gd name="connsiteX688" fmla="*/ 57150 w 1963936"/>
              <a:gd name="connsiteY688" fmla="*/ 1640681 h 1778199"/>
              <a:gd name="connsiteX689" fmla="*/ 346472 w 1963936"/>
              <a:gd name="connsiteY689" fmla="*/ 1396008 h 1778199"/>
              <a:gd name="connsiteX690" fmla="*/ 383977 w 1963936"/>
              <a:gd name="connsiteY690" fmla="*/ 1396008 h 1778199"/>
              <a:gd name="connsiteX691" fmla="*/ 383976 w 1963936"/>
              <a:gd name="connsiteY691" fmla="*/ 1372791 h 1778199"/>
              <a:gd name="connsiteX692" fmla="*/ 397669 w 1963936"/>
              <a:gd name="connsiteY692" fmla="*/ 1379339 h 1778199"/>
              <a:gd name="connsiteX693" fmla="*/ 392906 w 1963936"/>
              <a:gd name="connsiteY693" fmla="*/ 1382911 h 1778199"/>
              <a:gd name="connsiteX694" fmla="*/ 392311 w 1963936"/>
              <a:gd name="connsiteY694" fmla="*/ 1396008 h 1778199"/>
              <a:gd name="connsiteX695" fmla="*/ 419100 w 1963936"/>
              <a:gd name="connsiteY695" fmla="*/ 1396008 h 1778199"/>
              <a:gd name="connsiteX696" fmla="*/ 426839 w 1963936"/>
              <a:gd name="connsiteY696" fmla="*/ 1388269 h 1778199"/>
              <a:gd name="connsiteX697" fmla="*/ 438150 w 1963936"/>
              <a:gd name="connsiteY697" fmla="*/ 1399580 h 1778199"/>
              <a:gd name="connsiteX698" fmla="*/ 392311 w 1963936"/>
              <a:gd name="connsiteY698" fmla="*/ 1399580 h 1778199"/>
              <a:gd name="connsiteX699" fmla="*/ 391715 w 1963936"/>
              <a:gd name="connsiteY699" fmla="*/ 1416844 h 1778199"/>
              <a:gd name="connsiteX700" fmla="*/ 412551 w 1963936"/>
              <a:gd name="connsiteY700" fmla="*/ 1416844 h 1778199"/>
              <a:gd name="connsiteX701" fmla="*/ 417909 w 1963936"/>
              <a:gd name="connsiteY701" fmla="*/ 1410890 h 1778199"/>
              <a:gd name="connsiteX702" fmla="*/ 426839 w 1963936"/>
              <a:gd name="connsiteY702" fmla="*/ 1418630 h 1778199"/>
              <a:gd name="connsiteX703" fmla="*/ 421481 w 1963936"/>
              <a:gd name="connsiteY703" fmla="*/ 1422201 h 1778199"/>
              <a:gd name="connsiteX704" fmla="*/ 421481 w 1963936"/>
              <a:gd name="connsiteY704" fmla="*/ 1502569 h 1778199"/>
              <a:gd name="connsiteX705" fmla="*/ 426839 w 1963936"/>
              <a:gd name="connsiteY705" fmla="*/ 1502569 h 1778199"/>
              <a:gd name="connsiteX706" fmla="*/ 434578 w 1963936"/>
              <a:gd name="connsiteY706" fmla="*/ 1494830 h 1778199"/>
              <a:gd name="connsiteX707" fmla="*/ 445889 w 1963936"/>
              <a:gd name="connsiteY707" fmla="*/ 1506141 h 1778199"/>
              <a:gd name="connsiteX708" fmla="*/ 357783 w 1963936"/>
              <a:gd name="connsiteY708" fmla="*/ 1506141 h 1778199"/>
              <a:gd name="connsiteX709" fmla="*/ 343495 w 1963936"/>
              <a:gd name="connsiteY709" fmla="*/ 1507926 h 1778199"/>
              <a:gd name="connsiteX710" fmla="*/ 338137 w 1963936"/>
              <a:gd name="connsiteY710" fmla="*/ 1502569 h 1778199"/>
              <a:gd name="connsiteX711" fmla="*/ 360164 w 1963936"/>
              <a:gd name="connsiteY711" fmla="*/ 1502569 h 1778199"/>
              <a:gd name="connsiteX712" fmla="*/ 360164 w 1963936"/>
              <a:gd name="connsiteY712" fmla="*/ 1436489 h 1778199"/>
              <a:gd name="connsiteX713" fmla="*/ 359569 w 1963936"/>
              <a:gd name="connsiteY713" fmla="*/ 1412081 h 1778199"/>
              <a:gd name="connsiteX714" fmla="*/ 367903 w 1963936"/>
              <a:gd name="connsiteY714" fmla="*/ 1416844 h 1778199"/>
              <a:gd name="connsiteX715" fmla="*/ 383381 w 1963936"/>
              <a:gd name="connsiteY715" fmla="*/ 1416844 h 1778199"/>
              <a:gd name="connsiteX716" fmla="*/ 383976 w 1963936"/>
              <a:gd name="connsiteY716" fmla="*/ 1399580 h 1778199"/>
              <a:gd name="connsiteX717" fmla="*/ 366117 w 1963936"/>
              <a:gd name="connsiteY717" fmla="*/ 1399580 h 1778199"/>
              <a:gd name="connsiteX718" fmla="*/ 351830 w 1963936"/>
              <a:gd name="connsiteY718" fmla="*/ 1401366 h 1778199"/>
              <a:gd name="connsiteX719" fmla="*/ 19645 w 1963936"/>
              <a:gd name="connsiteY719" fmla="*/ 1657945 h 1778199"/>
              <a:gd name="connsiteX720" fmla="*/ 22026 w 1963936"/>
              <a:gd name="connsiteY720" fmla="*/ 1657945 h 1778199"/>
              <a:gd name="connsiteX721" fmla="*/ 22026 w 1963936"/>
              <a:gd name="connsiteY721" fmla="*/ 1664494 h 1778199"/>
              <a:gd name="connsiteX722" fmla="*/ 120253 w 1963936"/>
              <a:gd name="connsiteY722" fmla="*/ 1664494 h 1778199"/>
              <a:gd name="connsiteX723" fmla="*/ 126801 w 1963936"/>
              <a:gd name="connsiteY723" fmla="*/ 1657945 h 1778199"/>
              <a:gd name="connsiteX724" fmla="*/ 138112 w 1963936"/>
              <a:gd name="connsiteY724" fmla="*/ 1669852 h 1778199"/>
              <a:gd name="connsiteX725" fmla="*/ 116681 w 1963936"/>
              <a:gd name="connsiteY725" fmla="*/ 1684734 h 1778199"/>
              <a:gd name="connsiteX726" fmla="*/ 114300 w 1963936"/>
              <a:gd name="connsiteY726" fmla="*/ 1683544 h 1778199"/>
              <a:gd name="connsiteX727" fmla="*/ 121443 w 1963936"/>
              <a:gd name="connsiteY727" fmla="*/ 1668066 h 1778199"/>
              <a:gd name="connsiteX728" fmla="*/ 22026 w 1963936"/>
              <a:gd name="connsiteY728" fmla="*/ 1668066 h 1778199"/>
              <a:gd name="connsiteX729" fmla="*/ 17859 w 1963936"/>
              <a:gd name="connsiteY729" fmla="*/ 1684139 h 1778199"/>
              <a:gd name="connsiteX730" fmla="*/ 8631 w 1963936"/>
              <a:gd name="connsiteY730" fmla="*/ 1684734 h 1778199"/>
              <a:gd name="connsiteX731" fmla="*/ 9822 w 1963936"/>
              <a:gd name="connsiteY731" fmla="*/ 1677293 h 1778199"/>
              <a:gd name="connsiteX732" fmla="*/ 19645 w 1963936"/>
              <a:gd name="connsiteY732" fmla="*/ 1657945 h 1778199"/>
              <a:gd name="connsiteX733" fmla="*/ 934641 w 1963936"/>
              <a:gd name="connsiteY733" fmla="*/ 911721 h 1778199"/>
              <a:gd name="connsiteX734" fmla="*/ 938659 w 1963936"/>
              <a:gd name="connsiteY734" fmla="*/ 910010 h 1778199"/>
              <a:gd name="connsiteX735" fmla="*/ 943570 w 1963936"/>
              <a:gd name="connsiteY735" fmla="*/ 910233 h 1778199"/>
              <a:gd name="connsiteX736" fmla="*/ 950714 w 1963936"/>
              <a:gd name="connsiteY736" fmla="*/ 916186 h 1778199"/>
              <a:gd name="connsiteX737" fmla="*/ 950119 w 1963936"/>
              <a:gd name="connsiteY737" fmla="*/ 928390 h 1778199"/>
              <a:gd name="connsiteX738" fmla="*/ 941486 w 1963936"/>
              <a:gd name="connsiteY738" fmla="*/ 942677 h 1778199"/>
              <a:gd name="connsiteX739" fmla="*/ 930473 w 1963936"/>
              <a:gd name="connsiteY739" fmla="*/ 950119 h 1778199"/>
              <a:gd name="connsiteX740" fmla="*/ 929283 w 1963936"/>
              <a:gd name="connsiteY740" fmla="*/ 948035 h 1778199"/>
              <a:gd name="connsiteX741" fmla="*/ 936128 w 1963936"/>
              <a:gd name="connsiteY741" fmla="*/ 941189 h 1778199"/>
              <a:gd name="connsiteX742" fmla="*/ 941784 w 1963936"/>
              <a:gd name="connsiteY742" fmla="*/ 929283 h 1778199"/>
              <a:gd name="connsiteX743" fmla="*/ 934045 w 1963936"/>
              <a:gd name="connsiteY743" fmla="*/ 927497 h 1778199"/>
              <a:gd name="connsiteX744" fmla="*/ 930771 w 1963936"/>
              <a:gd name="connsiteY744" fmla="*/ 922734 h 1778199"/>
              <a:gd name="connsiteX745" fmla="*/ 930473 w 1963936"/>
              <a:gd name="connsiteY745" fmla="*/ 917079 h 1778199"/>
              <a:gd name="connsiteX746" fmla="*/ 934641 w 1963936"/>
              <a:gd name="connsiteY746" fmla="*/ 911721 h 1778199"/>
              <a:gd name="connsiteX747" fmla="*/ 1706165 w 1963936"/>
              <a:gd name="connsiteY747" fmla="*/ 267295 h 1778199"/>
              <a:gd name="connsiteX748" fmla="*/ 1720453 w 1963936"/>
              <a:gd name="connsiteY748" fmla="*/ 273844 h 1778199"/>
              <a:gd name="connsiteX749" fmla="*/ 1715095 w 1963936"/>
              <a:gd name="connsiteY749" fmla="*/ 278011 h 1778199"/>
              <a:gd name="connsiteX750" fmla="*/ 1715095 w 1963936"/>
              <a:gd name="connsiteY750" fmla="*/ 301824 h 1778199"/>
              <a:gd name="connsiteX751" fmla="*/ 1736527 w 1963936"/>
              <a:gd name="connsiteY751" fmla="*/ 301823 h 1778199"/>
              <a:gd name="connsiteX752" fmla="*/ 1741289 w 1963936"/>
              <a:gd name="connsiteY752" fmla="*/ 295870 h 1778199"/>
              <a:gd name="connsiteX753" fmla="*/ 1750220 w 1963936"/>
              <a:gd name="connsiteY753" fmla="*/ 303609 h 1778199"/>
              <a:gd name="connsiteX754" fmla="*/ 1744861 w 1963936"/>
              <a:gd name="connsiteY754" fmla="*/ 307777 h 1778199"/>
              <a:gd name="connsiteX755" fmla="*/ 1738312 w 1963936"/>
              <a:gd name="connsiteY755" fmla="*/ 387548 h 1778199"/>
              <a:gd name="connsiteX756" fmla="*/ 1722239 w 1963936"/>
              <a:gd name="connsiteY756" fmla="*/ 400645 h 1778199"/>
              <a:gd name="connsiteX757" fmla="*/ 1705571 w 1963936"/>
              <a:gd name="connsiteY757" fmla="*/ 386358 h 1778199"/>
              <a:gd name="connsiteX758" fmla="*/ 1706166 w 1963936"/>
              <a:gd name="connsiteY758" fmla="*/ 383381 h 1778199"/>
              <a:gd name="connsiteX759" fmla="*/ 1727895 w 1963936"/>
              <a:gd name="connsiteY759" fmla="*/ 386060 h 1778199"/>
              <a:gd name="connsiteX760" fmla="*/ 1733849 w 1963936"/>
              <a:gd name="connsiteY760" fmla="*/ 371772 h 1778199"/>
              <a:gd name="connsiteX761" fmla="*/ 1737122 w 1963936"/>
              <a:gd name="connsiteY761" fmla="*/ 305395 h 1778199"/>
              <a:gd name="connsiteX762" fmla="*/ 1715095 w 1963936"/>
              <a:gd name="connsiteY762" fmla="*/ 305395 h 1778199"/>
              <a:gd name="connsiteX763" fmla="*/ 1713011 w 1963936"/>
              <a:gd name="connsiteY763" fmla="*/ 339626 h 1778199"/>
              <a:gd name="connsiteX764" fmla="*/ 1704380 w 1963936"/>
              <a:gd name="connsiteY764" fmla="*/ 370879 h 1778199"/>
              <a:gd name="connsiteX765" fmla="*/ 1678781 w 1963936"/>
              <a:gd name="connsiteY765" fmla="*/ 404813 h 1778199"/>
              <a:gd name="connsiteX766" fmla="*/ 1676995 w 1963936"/>
              <a:gd name="connsiteY766" fmla="*/ 403027 h 1778199"/>
              <a:gd name="connsiteX767" fmla="*/ 1696938 w 1963936"/>
              <a:gd name="connsiteY767" fmla="*/ 371475 h 1778199"/>
              <a:gd name="connsiteX768" fmla="*/ 1704974 w 1963936"/>
              <a:gd name="connsiteY768" fmla="*/ 339923 h 1778199"/>
              <a:gd name="connsiteX769" fmla="*/ 1706761 w 1963936"/>
              <a:gd name="connsiteY769" fmla="*/ 305395 h 1778199"/>
              <a:gd name="connsiteX770" fmla="*/ 1690687 w 1963936"/>
              <a:gd name="connsiteY770" fmla="*/ 305395 h 1778199"/>
              <a:gd name="connsiteX771" fmla="*/ 1683543 w 1963936"/>
              <a:gd name="connsiteY771" fmla="*/ 306586 h 1778199"/>
              <a:gd name="connsiteX772" fmla="*/ 1678781 w 1963936"/>
              <a:gd name="connsiteY772" fmla="*/ 301823 h 1778199"/>
              <a:gd name="connsiteX773" fmla="*/ 1706761 w 1963936"/>
              <a:gd name="connsiteY773" fmla="*/ 301824 h 1778199"/>
              <a:gd name="connsiteX774" fmla="*/ 1706165 w 1963936"/>
              <a:gd name="connsiteY774" fmla="*/ 267295 h 1778199"/>
              <a:gd name="connsiteX775" fmla="*/ 653058 w 1963936"/>
              <a:gd name="connsiteY775" fmla="*/ 1122759 h 1778199"/>
              <a:gd name="connsiteX776" fmla="*/ 700087 w 1963936"/>
              <a:gd name="connsiteY776" fmla="*/ 1122759 h 1778199"/>
              <a:gd name="connsiteX777" fmla="*/ 708422 w 1963936"/>
              <a:gd name="connsiteY777" fmla="*/ 1095970 h 1778199"/>
              <a:gd name="connsiteX778" fmla="*/ 722114 w 1963936"/>
              <a:gd name="connsiteY778" fmla="*/ 1103114 h 1778199"/>
              <a:gd name="connsiteX779" fmla="*/ 716161 w 1963936"/>
              <a:gd name="connsiteY779" fmla="*/ 1106686 h 1778199"/>
              <a:gd name="connsiteX780" fmla="*/ 709017 w 1963936"/>
              <a:gd name="connsiteY780" fmla="*/ 1122759 h 1778199"/>
              <a:gd name="connsiteX781" fmla="*/ 761405 w 1963936"/>
              <a:gd name="connsiteY781" fmla="*/ 1122759 h 1778199"/>
              <a:gd name="connsiteX782" fmla="*/ 770334 w 1963936"/>
              <a:gd name="connsiteY782" fmla="*/ 1113829 h 1778199"/>
              <a:gd name="connsiteX783" fmla="*/ 782836 w 1963936"/>
              <a:gd name="connsiteY783" fmla="*/ 1126331 h 1778199"/>
              <a:gd name="connsiteX784" fmla="*/ 707826 w 1963936"/>
              <a:gd name="connsiteY784" fmla="*/ 1126331 h 1778199"/>
              <a:gd name="connsiteX785" fmla="*/ 682823 w 1963936"/>
              <a:gd name="connsiteY785" fmla="*/ 1163836 h 1778199"/>
              <a:gd name="connsiteX786" fmla="*/ 682823 w 1963936"/>
              <a:gd name="connsiteY786" fmla="*/ 1229916 h 1778199"/>
              <a:gd name="connsiteX787" fmla="*/ 673893 w 1963936"/>
              <a:gd name="connsiteY787" fmla="*/ 1234678 h 1778199"/>
              <a:gd name="connsiteX788" fmla="*/ 674489 w 1963936"/>
              <a:gd name="connsiteY788" fmla="*/ 1217414 h 1778199"/>
              <a:gd name="connsiteX789" fmla="*/ 674489 w 1963936"/>
              <a:gd name="connsiteY789" fmla="*/ 1172170 h 1778199"/>
              <a:gd name="connsiteX790" fmla="*/ 648890 w 1963936"/>
              <a:gd name="connsiteY790" fmla="*/ 1191816 h 1778199"/>
              <a:gd name="connsiteX791" fmla="*/ 647700 w 1963936"/>
              <a:gd name="connsiteY791" fmla="*/ 1190030 h 1778199"/>
              <a:gd name="connsiteX792" fmla="*/ 673893 w 1963936"/>
              <a:gd name="connsiteY792" fmla="*/ 1163836 h 1778199"/>
              <a:gd name="connsiteX793" fmla="*/ 673298 w 1963936"/>
              <a:gd name="connsiteY793" fmla="*/ 1154906 h 1778199"/>
              <a:gd name="connsiteX794" fmla="*/ 679251 w 1963936"/>
              <a:gd name="connsiteY794" fmla="*/ 1157288 h 1778199"/>
              <a:gd name="connsiteX795" fmla="*/ 698897 w 1963936"/>
              <a:gd name="connsiteY795" fmla="*/ 1126331 h 1778199"/>
              <a:gd name="connsiteX796" fmla="*/ 672703 w 1963936"/>
              <a:gd name="connsiteY796" fmla="*/ 1126331 h 1778199"/>
              <a:gd name="connsiteX797" fmla="*/ 658415 w 1963936"/>
              <a:gd name="connsiteY797" fmla="*/ 1128117 h 1778199"/>
              <a:gd name="connsiteX798" fmla="*/ 339328 w 1963936"/>
              <a:gd name="connsiteY798" fmla="*/ 1373386 h 1778199"/>
              <a:gd name="connsiteX799" fmla="*/ 351830 w 1963936"/>
              <a:gd name="connsiteY799" fmla="*/ 1381125 h 1778199"/>
              <a:gd name="connsiteX800" fmla="*/ 345876 w 1963936"/>
              <a:gd name="connsiteY800" fmla="*/ 1384697 h 1778199"/>
              <a:gd name="connsiteX801" fmla="*/ 333375 w 1963936"/>
              <a:gd name="connsiteY801" fmla="*/ 1414462 h 1778199"/>
              <a:gd name="connsiteX802" fmla="*/ 340519 w 1963936"/>
              <a:gd name="connsiteY802" fmla="*/ 1418630 h 1778199"/>
              <a:gd name="connsiteX803" fmla="*/ 335756 w 1963936"/>
              <a:gd name="connsiteY803" fmla="*/ 1422201 h 1778199"/>
              <a:gd name="connsiteX804" fmla="*/ 335756 w 1963936"/>
              <a:gd name="connsiteY804" fmla="*/ 1481733 h 1778199"/>
              <a:gd name="connsiteX805" fmla="*/ 336351 w 1963936"/>
              <a:gd name="connsiteY805" fmla="*/ 1509713 h 1778199"/>
              <a:gd name="connsiteX806" fmla="*/ 327421 w 1963936"/>
              <a:gd name="connsiteY806" fmla="*/ 1512689 h 1778199"/>
              <a:gd name="connsiteX807" fmla="*/ 328017 w 1963936"/>
              <a:gd name="connsiteY807" fmla="*/ 1484114 h 1778199"/>
              <a:gd name="connsiteX808" fmla="*/ 328017 w 1963936"/>
              <a:gd name="connsiteY808" fmla="*/ 1425178 h 1778199"/>
              <a:gd name="connsiteX809" fmla="*/ 307181 w 1963936"/>
              <a:gd name="connsiteY809" fmla="*/ 1453158 h 1778199"/>
              <a:gd name="connsiteX810" fmla="*/ 305395 w 1963936"/>
              <a:gd name="connsiteY810" fmla="*/ 1451967 h 1778199"/>
              <a:gd name="connsiteX811" fmla="*/ 325636 w 1963936"/>
              <a:gd name="connsiteY811" fmla="*/ 1413272 h 1778199"/>
              <a:gd name="connsiteX812" fmla="*/ 339328 w 1963936"/>
              <a:gd name="connsiteY812" fmla="*/ 1373386 h 1778199"/>
              <a:gd name="connsiteX813" fmla="*/ 1260276 w 1963936"/>
              <a:gd name="connsiteY813" fmla="*/ 605433 h 1778199"/>
              <a:gd name="connsiteX814" fmla="*/ 1371004 w 1963936"/>
              <a:gd name="connsiteY814" fmla="*/ 605433 h 1778199"/>
              <a:gd name="connsiteX815" fmla="*/ 1382911 w 1963936"/>
              <a:gd name="connsiteY815" fmla="*/ 595908 h 1778199"/>
              <a:gd name="connsiteX816" fmla="*/ 1396008 w 1963936"/>
              <a:gd name="connsiteY816" fmla="*/ 609005 h 1778199"/>
              <a:gd name="connsiteX817" fmla="*/ 1281708 w 1963936"/>
              <a:gd name="connsiteY817" fmla="*/ 609005 h 1778199"/>
              <a:gd name="connsiteX818" fmla="*/ 1265634 w 1963936"/>
              <a:gd name="connsiteY818" fmla="*/ 610791 h 1778199"/>
              <a:gd name="connsiteX819" fmla="*/ 251817 w 1963936"/>
              <a:gd name="connsiteY819" fmla="*/ 1425178 h 1778199"/>
              <a:gd name="connsiteX820" fmla="*/ 265509 w 1963936"/>
              <a:gd name="connsiteY820" fmla="*/ 1431727 h 1778199"/>
              <a:gd name="connsiteX821" fmla="*/ 260151 w 1963936"/>
              <a:gd name="connsiteY821" fmla="*/ 1436489 h 1778199"/>
              <a:gd name="connsiteX822" fmla="*/ 260152 w 1963936"/>
              <a:gd name="connsiteY822" fmla="*/ 1484709 h 1778199"/>
              <a:gd name="connsiteX823" fmla="*/ 260746 w 1963936"/>
              <a:gd name="connsiteY823" fmla="*/ 1509117 h 1778199"/>
              <a:gd name="connsiteX824" fmla="*/ 251817 w 1963936"/>
              <a:gd name="connsiteY824" fmla="*/ 1513880 h 1778199"/>
              <a:gd name="connsiteX825" fmla="*/ 252412 w 1963936"/>
              <a:gd name="connsiteY825" fmla="*/ 1487686 h 1778199"/>
              <a:gd name="connsiteX826" fmla="*/ 252412 w 1963936"/>
              <a:gd name="connsiteY826" fmla="*/ 1450777 h 1778199"/>
              <a:gd name="connsiteX827" fmla="*/ 251817 w 1963936"/>
              <a:gd name="connsiteY827" fmla="*/ 1425178 h 1778199"/>
              <a:gd name="connsiteX828" fmla="*/ 1599605 w 1963936"/>
              <a:gd name="connsiteY828" fmla="*/ 325636 h 1778199"/>
              <a:gd name="connsiteX829" fmla="*/ 1599009 w 1963936"/>
              <a:gd name="connsiteY829" fmla="*/ 345281 h 1778199"/>
              <a:gd name="connsiteX830" fmla="*/ 1632347 w 1963936"/>
              <a:gd name="connsiteY830" fmla="*/ 345281 h 1778199"/>
              <a:gd name="connsiteX831" fmla="*/ 1632346 w 1963936"/>
              <a:gd name="connsiteY831" fmla="*/ 325636 h 1778199"/>
              <a:gd name="connsiteX832" fmla="*/ 563761 w 1963936"/>
              <a:gd name="connsiteY832" fmla="*/ 1164431 h 1778199"/>
              <a:gd name="connsiteX833" fmla="*/ 565547 w 1963936"/>
              <a:gd name="connsiteY833" fmla="*/ 1163241 h 1778199"/>
              <a:gd name="connsiteX834" fmla="*/ 586383 w 1963936"/>
              <a:gd name="connsiteY834" fmla="*/ 1184077 h 1778199"/>
              <a:gd name="connsiteX835" fmla="*/ 595015 w 1963936"/>
              <a:gd name="connsiteY835" fmla="*/ 1200150 h 1778199"/>
              <a:gd name="connsiteX836" fmla="*/ 592038 w 1963936"/>
              <a:gd name="connsiteY836" fmla="*/ 1210866 h 1778199"/>
              <a:gd name="connsiteX837" fmla="*/ 586680 w 1963936"/>
              <a:gd name="connsiteY837" fmla="*/ 1206996 h 1778199"/>
              <a:gd name="connsiteX838" fmla="*/ 577751 w 1963936"/>
              <a:gd name="connsiteY838" fmla="*/ 1186160 h 1778199"/>
              <a:gd name="connsiteX839" fmla="*/ 563761 w 1963936"/>
              <a:gd name="connsiteY839" fmla="*/ 1164431 h 1778199"/>
              <a:gd name="connsiteX840" fmla="*/ 1907381 w 1963936"/>
              <a:gd name="connsiteY840" fmla="*/ 60126 h 1778199"/>
              <a:gd name="connsiteX841" fmla="*/ 1924943 w 1963936"/>
              <a:gd name="connsiteY841" fmla="*/ 77986 h 1778199"/>
              <a:gd name="connsiteX842" fmla="*/ 1923455 w 1963936"/>
              <a:gd name="connsiteY842" fmla="*/ 91083 h 1778199"/>
              <a:gd name="connsiteX843" fmla="*/ 1916609 w 1963936"/>
              <a:gd name="connsiteY843" fmla="*/ 85130 h 1778199"/>
              <a:gd name="connsiteX844" fmla="*/ 1906190 w 1963936"/>
              <a:gd name="connsiteY844" fmla="*/ 61913 h 1778199"/>
              <a:gd name="connsiteX845" fmla="*/ 1599605 w 1963936"/>
              <a:gd name="connsiteY845" fmla="*/ 303609 h 1778199"/>
              <a:gd name="connsiteX846" fmla="*/ 1599604 w 1963936"/>
              <a:gd name="connsiteY846" fmla="*/ 322064 h 1778199"/>
              <a:gd name="connsiteX847" fmla="*/ 1632347 w 1963936"/>
              <a:gd name="connsiteY847" fmla="*/ 322064 h 1778199"/>
              <a:gd name="connsiteX848" fmla="*/ 1632347 w 1963936"/>
              <a:gd name="connsiteY848" fmla="*/ 303609 h 1778199"/>
              <a:gd name="connsiteX849" fmla="*/ 219075 w 1963936"/>
              <a:gd name="connsiteY849" fmla="*/ 1425773 h 1778199"/>
              <a:gd name="connsiteX850" fmla="*/ 232767 w 1963936"/>
              <a:gd name="connsiteY850" fmla="*/ 1432322 h 1778199"/>
              <a:gd name="connsiteX851" fmla="*/ 227409 w 1963936"/>
              <a:gd name="connsiteY851" fmla="*/ 1436489 h 1778199"/>
              <a:gd name="connsiteX852" fmla="*/ 225028 w 1963936"/>
              <a:gd name="connsiteY852" fmla="*/ 1471315 h 1778199"/>
              <a:gd name="connsiteX853" fmla="*/ 215503 w 1963936"/>
              <a:gd name="connsiteY853" fmla="*/ 1492448 h 1778199"/>
              <a:gd name="connsiteX854" fmla="*/ 191690 w 1963936"/>
              <a:gd name="connsiteY854" fmla="*/ 1510308 h 1778199"/>
              <a:gd name="connsiteX855" fmla="*/ 190500 w 1963936"/>
              <a:gd name="connsiteY855" fmla="*/ 1508522 h 1778199"/>
              <a:gd name="connsiteX856" fmla="*/ 208359 w 1963936"/>
              <a:gd name="connsiteY856" fmla="*/ 1491853 h 1778199"/>
              <a:gd name="connsiteX857" fmla="*/ 216396 w 1963936"/>
              <a:gd name="connsiteY857" fmla="*/ 1473994 h 1778199"/>
              <a:gd name="connsiteX858" fmla="*/ 219075 w 1963936"/>
              <a:gd name="connsiteY858" fmla="*/ 1425773 h 1778199"/>
              <a:gd name="connsiteX859" fmla="*/ 1556742 w 1963936"/>
              <a:gd name="connsiteY859" fmla="*/ 325636 h 1778199"/>
              <a:gd name="connsiteX860" fmla="*/ 1556742 w 1963936"/>
              <a:gd name="connsiteY860" fmla="*/ 345281 h 1778199"/>
              <a:gd name="connsiteX861" fmla="*/ 1590675 w 1963936"/>
              <a:gd name="connsiteY861" fmla="*/ 345281 h 1778199"/>
              <a:gd name="connsiteX862" fmla="*/ 1591270 w 1963936"/>
              <a:gd name="connsiteY862" fmla="*/ 325635 h 1778199"/>
              <a:gd name="connsiteX863" fmla="*/ 523280 w 1963936"/>
              <a:gd name="connsiteY863" fmla="*/ 1159073 h 1778199"/>
              <a:gd name="connsiteX864" fmla="*/ 535781 w 1963936"/>
              <a:gd name="connsiteY864" fmla="*/ 1166813 h 1778199"/>
              <a:gd name="connsiteX865" fmla="*/ 530423 w 1963936"/>
              <a:gd name="connsiteY865" fmla="*/ 1169789 h 1778199"/>
              <a:gd name="connsiteX866" fmla="*/ 499467 w 1963936"/>
              <a:gd name="connsiteY866" fmla="*/ 1217414 h 1778199"/>
              <a:gd name="connsiteX867" fmla="*/ 497681 w 1963936"/>
              <a:gd name="connsiteY867" fmla="*/ 1216224 h 1778199"/>
              <a:gd name="connsiteX868" fmla="*/ 513457 w 1963936"/>
              <a:gd name="connsiteY868" fmla="*/ 1189137 h 1778199"/>
              <a:gd name="connsiteX869" fmla="*/ 523280 w 1963936"/>
              <a:gd name="connsiteY869" fmla="*/ 1159073 h 1778199"/>
              <a:gd name="connsiteX870" fmla="*/ 544711 w 1963936"/>
              <a:gd name="connsiteY870" fmla="*/ 1140023 h 1778199"/>
              <a:gd name="connsiteX871" fmla="*/ 558403 w 1963936"/>
              <a:gd name="connsiteY871" fmla="*/ 1145381 h 1778199"/>
              <a:gd name="connsiteX872" fmla="*/ 553641 w 1963936"/>
              <a:gd name="connsiteY872" fmla="*/ 1149548 h 1778199"/>
              <a:gd name="connsiteX873" fmla="*/ 553641 w 1963936"/>
              <a:gd name="connsiteY873" fmla="*/ 1220391 h 1778199"/>
              <a:gd name="connsiteX874" fmla="*/ 540544 w 1963936"/>
              <a:gd name="connsiteY874" fmla="*/ 1234678 h 1778199"/>
              <a:gd name="connsiteX875" fmla="*/ 522089 w 1963936"/>
              <a:gd name="connsiteY875" fmla="*/ 1221581 h 1778199"/>
              <a:gd name="connsiteX876" fmla="*/ 522684 w 1963936"/>
              <a:gd name="connsiteY876" fmla="*/ 1219200 h 1778199"/>
              <a:gd name="connsiteX877" fmla="*/ 539650 w 1963936"/>
              <a:gd name="connsiteY877" fmla="*/ 1221581 h 1778199"/>
              <a:gd name="connsiteX878" fmla="*/ 545306 w 1963936"/>
              <a:gd name="connsiteY878" fmla="*/ 1214438 h 1778199"/>
              <a:gd name="connsiteX879" fmla="*/ 545306 w 1963936"/>
              <a:gd name="connsiteY879" fmla="*/ 1159669 h 1778199"/>
              <a:gd name="connsiteX880" fmla="*/ 544711 w 1963936"/>
              <a:gd name="connsiteY880" fmla="*/ 1140023 h 1778199"/>
              <a:gd name="connsiteX881" fmla="*/ 1850231 w 1963936"/>
              <a:gd name="connsiteY881" fmla="*/ 77391 h 1778199"/>
              <a:gd name="connsiteX882" fmla="*/ 1850231 w 1963936"/>
              <a:gd name="connsiteY882" fmla="*/ 119062 h 1778199"/>
              <a:gd name="connsiteX883" fmla="*/ 1881187 w 1963936"/>
              <a:gd name="connsiteY883" fmla="*/ 119063 h 1778199"/>
              <a:gd name="connsiteX884" fmla="*/ 1881187 w 1963936"/>
              <a:gd name="connsiteY884" fmla="*/ 77391 h 1778199"/>
              <a:gd name="connsiteX885" fmla="*/ 1556742 w 1963936"/>
              <a:gd name="connsiteY885" fmla="*/ 303609 h 1778199"/>
              <a:gd name="connsiteX886" fmla="*/ 1556742 w 1963936"/>
              <a:gd name="connsiteY886" fmla="*/ 322064 h 1778199"/>
              <a:gd name="connsiteX887" fmla="*/ 1591270 w 1963936"/>
              <a:gd name="connsiteY887" fmla="*/ 322064 h 1778199"/>
              <a:gd name="connsiteX888" fmla="*/ 1591270 w 1963936"/>
              <a:gd name="connsiteY888" fmla="*/ 303609 h 1778199"/>
              <a:gd name="connsiteX889" fmla="*/ 1183481 w 1963936"/>
              <a:gd name="connsiteY889" fmla="*/ 603052 h 1778199"/>
              <a:gd name="connsiteX890" fmla="*/ 1201043 w 1963936"/>
              <a:gd name="connsiteY890" fmla="*/ 620911 h 1778199"/>
              <a:gd name="connsiteX891" fmla="*/ 1199555 w 1963936"/>
              <a:gd name="connsiteY891" fmla="*/ 634008 h 1778199"/>
              <a:gd name="connsiteX892" fmla="*/ 1192709 w 1963936"/>
              <a:gd name="connsiteY892" fmla="*/ 628055 h 1778199"/>
              <a:gd name="connsiteX893" fmla="*/ 1182291 w 1963936"/>
              <a:gd name="connsiteY893" fmla="*/ 604837 h 1778199"/>
              <a:gd name="connsiteX894" fmla="*/ 233957 w 1963936"/>
              <a:gd name="connsiteY894" fmla="*/ 1373386 h 1778199"/>
              <a:gd name="connsiteX895" fmla="*/ 246460 w 1963936"/>
              <a:gd name="connsiteY895" fmla="*/ 1381125 h 1778199"/>
              <a:gd name="connsiteX896" fmla="*/ 241101 w 1963936"/>
              <a:gd name="connsiteY896" fmla="*/ 1384697 h 1778199"/>
              <a:gd name="connsiteX897" fmla="*/ 263723 w 1963936"/>
              <a:gd name="connsiteY897" fmla="*/ 1412379 h 1778199"/>
              <a:gd name="connsiteX898" fmla="*/ 292893 w 1963936"/>
              <a:gd name="connsiteY898" fmla="*/ 1426964 h 1778199"/>
              <a:gd name="connsiteX899" fmla="*/ 292894 w 1963936"/>
              <a:gd name="connsiteY899" fmla="*/ 1428750 h 1778199"/>
              <a:gd name="connsiteX900" fmla="*/ 281583 w 1963936"/>
              <a:gd name="connsiteY900" fmla="*/ 1435894 h 1778199"/>
              <a:gd name="connsiteX901" fmla="*/ 239316 w 1963936"/>
              <a:gd name="connsiteY901" fmla="*/ 1387673 h 1778199"/>
              <a:gd name="connsiteX902" fmla="*/ 217586 w 1963936"/>
              <a:gd name="connsiteY902" fmla="*/ 1418927 h 1778199"/>
              <a:gd name="connsiteX903" fmla="*/ 192286 w 1963936"/>
              <a:gd name="connsiteY903" fmla="*/ 1440061 h 1778199"/>
              <a:gd name="connsiteX904" fmla="*/ 191095 w 1963936"/>
              <a:gd name="connsiteY904" fmla="*/ 1438275 h 1778199"/>
              <a:gd name="connsiteX905" fmla="*/ 216098 w 1963936"/>
              <a:gd name="connsiteY905" fmla="*/ 1410593 h 1778199"/>
              <a:gd name="connsiteX906" fmla="*/ 233957 w 1963936"/>
              <a:gd name="connsiteY906" fmla="*/ 1373386 h 1778199"/>
              <a:gd name="connsiteX907" fmla="*/ 1918097 w 1963936"/>
              <a:gd name="connsiteY907" fmla="*/ 1786 h 1778199"/>
              <a:gd name="connsiteX908" fmla="*/ 1931193 w 1963936"/>
              <a:gd name="connsiteY908" fmla="*/ 9525 h 1778199"/>
              <a:gd name="connsiteX909" fmla="*/ 1916311 w 1963936"/>
              <a:gd name="connsiteY909" fmla="*/ 33933 h 1778199"/>
              <a:gd name="connsiteX910" fmla="*/ 1948458 w 1963936"/>
              <a:gd name="connsiteY910" fmla="*/ 33933 h 1778199"/>
              <a:gd name="connsiteX911" fmla="*/ 1955006 w 1963936"/>
              <a:gd name="connsiteY911" fmla="*/ 27384 h 1778199"/>
              <a:gd name="connsiteX912" fmla="*/ 1963936 w 1963936"/>
              <a:gd name="connsiteY912" fmla="*/ 36314 h 1778199"/>
              <a:gd name="connsiteX913" fmla="*/ 1958578 w 1963936"/>
              <a:gd name="connsiteY913" fmla="*/ 40481 h 1778199"/>
              <a:gd name="connsiteX914" fmla="*/ 1955303 w 1963936"/>
              <a:gd name="connsiteY914" fmla="*/ 119360 h 1778199"/>
              <a:gd name="connsiteX915" fmla="*/ 1949351 w 1963936"/>
              <a:gd name="connsiteY915" fmla="*/ 132160 h 1778199"/>
              <a:gd name="connsiteX916" fmla="*/ 1937147 w 1963936"/>
              <a:gd name="connsiteY916" fmla="*/ 138707 h 1778199"/>
              <a:gd name="connsiteX917" fmla="*/ 1917501 w 1963936"/>
              <a:gd name="connsiteY917" fmla="*/ 124420 h 1778199"/>
              <a:gd name="connsiteX918" fmla="*/ 1917501 w 1963936"/>
              <a:gd name="connsiteY918" fmla="*/ 121443 h 1778199"/>
              <a:gd name="connsiteX919" fmla="*/ 1938932 w 1963936"/>
              <a:gd name="connsiteY919" fmla="*/ 124420 h 1778199"/>
              <a:gd name="connsiteX920" fmla="*/ 1946970 w 1963936"/>
              <a:gd name="connsiteY920" fmla="*/ 114300 h 1778199"/>
              <a:gd name="connsiteX921" fmla="*/ 1949648 w 1963936"/>
              <a:gd name="connsiteY921" fmla="*/ 37505 h 1778199"/>
              <a:gd name="connsiteX922" fmla="*/ 1915120 w 1963936"/>
              <a:gd name="connsiteY922" fmla="*/ 37504 h 1778199"/>
              <a:gd name="connsiteX923" fmla="*/ 1892498 w 1963936"/>
              <a:gd name="connsiteY923" fmla="*/ 66675 h 1778199"/>
              <a:gd name="connsiteX924" fmla="*/ 1890712 w 1963936"/>
              <a:gd name="connsiteY924" fmla="*/ 65484 h 1778199"/>
              <a:gd name="connsiteX925" fmla="*/ 1909168 w 1963936"/>
              <a:gd name="connsiteY925" fmla="*/ 31551 h 1778199"/>
              <a:gd name="connsiteX926" fmla="*/ 1918097 w 1963936"/>
              <a:gd name="connsiteY926" fmla="*/ 1786 h 1778199"/>
              <a:gd name="connsiteX927" fmla="*/ 1850231 w 1963936"/>
              <a:gd name="connsiteY927" fmla="*/ 35718 h 1778199"/>
              <a:gd name="connsiteX928" fmla="*/ 1850231 w 1963936"/>
              <a:gd name="connsiteY928" fmla="*/ 73819 h 1778199"/>
              <a:gd name="connsiteX929" fmla="*/ 1881187 w 1963936"/>
              <a:gd name="connsiteY929" fmla="*/ 73818 h 1778199"/>
              <a:gd name="connsiteX930" fmla="*/ 1881187 w 1963936"/>
              <a:gd name="connsiteY930" fmla="*/ 35719 h 1778199"/>
              <a:gd name="connsiteX931" fmla="*/ 1126331 w 1963936"/>
              <a:gd name="connsiteY931" fmla="*/ 620316 h 1778199"/>
              <a:gd name="connsiteX932" fmla="*/ 1126331 w 1963936"/>
              <a:gd name="connsiteY932" fmla="*/ 661987 h 1778199"/>
              <a:gd name="connsiteX933" fmla="*/ 1157287 w 1963936"/>
              <a:gd name="connsiteY933" fmla="*/ 661987 h 1778199"/>
              <a:gd name="connsiteX934" fmla="*/ 1157287 w 1963936"/>
              <a:gd name="connsiteY934" fmla="*/ 620315 h 1778199"/>
              <a:gd name="connsiteX935" fmla="*/ 531614 w 1963936"/>
              <a:gd name="connsiteY935" fmla="*/ 1097161 h 1778199"/>
              <a:gd name="connsiteX936" fmla="*/ 545901 w 1963936"/>
              <a:gd name="connsiteY936" fmla="*/ 1106091 h 1778199"/>
              <a:gd name="connsiteX937" fmla="*/ 539948 w 1963936"/>
              <a:gd name="connsiteY937" fmla="*/ 1109067 h 1778199"/>
              <a:gd name="connsiteX938" fmla="*/ 529233 w 1963936"/>
              <a:gd name="connsiteY938" fmla="*/ 1129308 h 1778199"/>
              <a:gd name="connsiteX939" fmla="*/ 578643 w 1963936"/>
              <a:gd name="connsiteY939" fmla="*/ 1129308 h 1778199"/>
              <a:gd name="connsiteX940" fmla="*/ 584597 w 1963936"/>
              <a:gd name="connsiteY940" fmla="*/ 1122164 h 1778199"/>
              <a:gd name="connsiteX941" fmla="*/ 596503 w 1963936"/>
              <a:gd name="connsiteY941" fmla="*/ 1134070 h 1778199"/>
              <a:gd name="connsiteX942" fmla="*/ 573286 w 1963936"/>
              <a:gd name="connsiteY942" fmla="*/ 1151334 h 1778199"/>
              <a:gd name="connsiteX943" fmla="*/ 571500 w 1963936"/>
              <a:gd name="connsiteY943" fmla="*/ 1150143 h 1778199"/>
              <a:gd name="connsiteX944" fmla="*/ 579834 w 1963936"/>
              <a:gd name="connsiteY944" fmla="*/ 1132879 h 1778199"/>
              <a:gd name="connsiteX945" fmla="*/ 528042 w 1963936"/>
              <a:gd name="connsiteY945" fmla="*/ 1132880 h 1778199"/>
              <a:gd name="connsiteX946" fmla="*/ 504825 w 1963936"/>
              <a:gd name="connsiteY946" fmla="*/ 1162050 h 1778199"/>
              <a:gd name="connsiteX947" fmla="*/ 503039 w 1963936"/>
              <a:gd name="connsiteY947" fmla="*/ 1160859 h 1778199"/>
              <a:gd name="connsiteX948" fmla="*/ 522089 w 1963936"/>
              <a:gd name="connsiteY948" fmla="*/ 1126629 h 1778199"/>
              <a:gd name="connsiteX949" fmla="*/ 531614 w 1963936"/>
              <a:gd name="connsiteY949" fmla="*/ 1097161 h 1778199"/>
              <a:gd name="connsiteX950" fmla="*/ 1739503 w 1963936"/>
              <a:gd name="connsiteY950" fmla="*/ 113109 h 1778199"/>
              <a:gd name="connsiteX951" fmla="*/ 1739503 w 1963936"/>
              <a:gd name="connsiteY951" fmla="*/ 130968 h 1778199"/>
              <a:gd name="connsiteX952" fmla="*/ 1785342 w 1963936"/>
              <a:gd name="connsiteY952" fmla="*/ 130968 h 1778199"/>
              <a:gd name="connsiteX953" fmla="*/ 1785342 w 1963936"/>
              <a:gd name="connsiteY953" fmla="*/ 113109 h 1778199"/>
              <a:gd name="connsiteX954" fmla="*/ 188118 w 1963936"/>
              <a:gd name="connsiteY954" fmla="*/ 1373386 h 1778199"/>
              <a:gd name="connsiteX955" fmla="*/ 201215 w 1963936"/>
              <a:gd name="connsiteY955" fmla="*/ 1381125 h 1778199"/>
              <a:gd name="connsiteX956" fmla="*/ 195857 w 1963936"/>
              <a:gd name="connsiteY956" fmla="*/ 1384697 h 1778199"/>
              <a:gd name="connsiteX957" fmla="*/ 182165 w 1963936"/>
              <a:gd name="connsiteY957" fmla="*/ 1413867 h 1778199"/>
              <a:gd name="connsiteX958" fmla="*/ 190500 w 1963936"/>
              <a:gd name="connsiteY958" fmla="*/ 1418630 h 1778199"/>
              <a:gd name="connsiteX959" fmla="*/ 186928 w 1963936"/>
              <a:gd name="connsiteY959" fmla="*/ 1422202 h 1778199"/>
              <a:gd name="connsiteX960" fmla="*/ 186928 w 1963936"/>
              <a:gd name="connsiteY960" fmla="*/ 1478161 h 1778199"/>
              <a:gd name="connsiteX961" fmla="*/ 187523 w 1963936"/>
              <a:gd name="connsiteY961" fmla="*/ 1507331 h 1778199"/>
              <a:gd name="connsiteX962" fmla="*/ 177403 w 1963936"/>
              <a:gd name="connsiteY962" fmla="*/ 1512094 h 1778199"/>
              <a:gd name="connsiteX963" fmla="*/ 178593 w 1963936"/>
              <a:gd name="connsiteY963" fmla="*/ 1478756 h 1778199"/>
              <a:gd name="connsiteX964" fmla="*/ 178594 w 1963936"/>
              <a:gd name="connsiteY964" fmla="*/ 1419820 h 1778199"/>
              <a:gd name="connsiteX965" fmla="*/ 155376 w 1963936"/>
              <a:gd name="connsiteY965" fmla="*/ 1448991 h 1778199"/>
              <a:gd name="connsiteX966" fmla="*/ 153591 w 1963936"/>
              <a:gd name="connsiteY966" fmla="*/ 1447204 h 1778199"/>
              <a:gd name="connsiteX967" fmla="*/ 164901 w 1963936"/>
              <a:gd name="connsiteY967" fmla="*/ 1431131 h 1778199"/>
              <a:gd name="connsiteX968" fmla="*/ 176808 w 1963936"/>
              <a:gd name="connsiteY968" fmla="*/ 1407616 h 1778199"/>
              <a:gd name="connsiteX969" fmla="*/ 188118 w 1963936"/>
              <a:gd name="connsiteY969" fmla="*/ 1373386 h 1778199"/>
              <a:gd name="connsiteX970" fmla="*/ 1528763 w 1963936"/>
              <a:gd name="connsiteY970" fmla="*/ 279201 h 1778199"/>
              <a:gd name="connsiteX971" fmla="*/ 1640086 w 1963936"/>
              <a:gd name="connsiteY971" fmla="*/ 279201 h 1778199"/>
              <a:gd name="connsiteX972" fmla="*/ 1648420 w 1963936"/>
              <a:gd name="connsiteY972" fmla="*/ 270867 h 1778199"/>
              <a:gd name="connsiteX973" fmla="*/ 1660327 w 1963936"/>
              <a:gd name="connsiteY973" fmla="*/ 282773 h 1778199"/>
              <a:gd name="connsiteX974" fmla="*/ 1599605 w 1963936"/>
              <a:gd name="connsiteY974" fmla="*/ 282773 h 1778199"/>
              <a:gd name="connsiteX975" fmla="*/ 1599604 w 1963936"/>
              <a:gd name="connsiteY975" fmla="*/ 300037 h 1778199"/>
              <a:gd name="connsiteX976" fmla="*/ 1631157 w 1963936"/>
              <a:gd name="connsiteY976" fmla="*/ 300037 h 1778199"/>
              <a:gd name="connsiteX977" fmla="*/ 1637109 w 1963936"/>
              <a:gd name="connsiteY977" fmla="*/ 294084 h 1778199"/>
              <a:gd name="connsiteX978" fmla="*/ 1646039 w 1963936"/>
              <a:gd name="connsiteY978" fmla="*/ 302419 h 1778199"/>
              <a:gd name="connsiteX979" fmla="*/ 1640681 w 1963936"/>
              <a:gd name="connsiteY979" fmla="*/ 305990 h 1778199"/>
              <a:gd name="connsiteX980" fmla="*/ 1641277 w 1963936"/>
              <a:gd name="connsiteY980" fmla="*/ 351234 h 1778199"/>
              <a:gd name="connsiteX981" fmla="*/ 1632347 w 1963936"/>
              <a:gd name="connsiteY981" fmla="*/ 355401 h 1778199"/>
              <a:gd name="connsiteX982" fmla="*/ 1632347 w 1963936"/>
              <a:gd name="connsiteY982" fmla="*/ 348853 h 1778199"/>
              <a:gd name="connsiteX983" fmla="*/ 1598414 w 1963936"/>
              <a:gd name="connsiteY983" fmla="*/ 348853 h 1778199"/>
              <a:gd name="connsiteX984" fmla="*/ 1588294 w 1963936"/>
              <a:gd name="connsiteY984" fmla="*/ 379809 h 1778199"/>
              <a:gd name="connsiteX985" fmla="*/ 1621036 w 1963936"/>
              <a:gd name="connsiteY985" fmla="*/ 392013 h 1778199"/>
              <a:gd name="connsiteX986" fmla="*/ 1663898 w 1963936"/>
              <a:gd name="connsiteY986" fmla="*/ 392311 h 1778199"/>
              <a:gd name="connsiteX987" fmla="*/ 1663898 w 1963936"/>
              <a:gd name="connsiteY987" fmla="*/ 394097 h 1778199"/>
              <a:gd name="connsiteX988" fmla="*/ 1653183 w 1963936"/>
              <a:gd name="connsiteY988" fmla="*/ 403622 h 1778199"/>
              <a:gd name="connsiteX989" fmla="*/ 1613297 w 1963936"/>
              <a:gd name="connsiteY989" fmla="*/ 399157 h 1778199"/>
              <a:gd name="connsiteX990" fmla="*/ 1584126 w 1963936"/>
              <a:gd name="connsiteY990" fmla="*/ 384572 h 1778199"/>
              <a:gd name="connsiteX991" fmla="*/ 1561207 w 1963936"/>
              <a:gd name="connsiteY991" fmla="*/ 398264 h 1778199"/>
              <a:gd name="connsiteX992" fmla="*/ 1526976 w 1963936"/>
              <a:gd name="connsiteY992" fmla="*/ 406598 h 1778199"/>
              <a:gd name="connsiteX993" fmla="*/ 1526381 w 1963936"/>
              <a:gd name="connsiteY993" fmla="*/ 404217 h 1778199"/>
              <a:gd name="connsiteX994" fmla="*/ 1560314 w 1963936"/>
              <a:gd name="connsiteY994" fmla="*/ 392906 h 1778199"/>
              <a:gd name="connsiteX995" fmla="*/ 1578769 w 1963936"/>
              <a:gd name="connsiteY995" fmla="*/ 379809 h 1778199"/>
              <a:gd name="connsiteX996" fmla="*/ 1562100 w 1963936"/>
              <a:gd name="connsiteY996" fmla="*/ 357187 h 1778199"/>
              <a:gd name="connsiteX997" fmla="*/ 1563886 w 1963936"/>
              <a:gd name="connsiteY997" fmla="*/ 355997 h 1778199"/>
              <a:gd name="connsiteX998" fmla="*/ 1582340 w 1963936"/>
              <a:gd name="connsiteY998" fmla="*/ 375047 h 1778199"/>
              <a:gd name="connsiteX999" fmla="*/ 1587103 w 1963936"/>
              <a:gd name="connsiteY999" fmla="*/ 363736 h 1778199"/>
              <a:gd name="connsiteX1000" fmla="*/ 1590080 w 1963936"/>
              <a:gd name="connsiteY1000" fmla="*/ 348853 h 1778199"/>
              <a:gd name="connsiteX1001" fmla="*/ 1556742 w 1963936"/>
              <a:gd name="connsiteY1001" fmla="*/ 348853 h 1778199"/>
              <a:gd name="connsiteX1002" fmla="*/ 1556743 w 1963936"/>
              <a:gd name="connsiteY1002" fmla="*/ 353020 h 1778199"/>
              <a:gd name="connsiteX1003" fmla="*/ 1547812 w 1963936"/>
              <a:gd name="connsiteY1003" fmla="*/ 356592 h 1778199"/>
              <a:gd name="connsiteX1004" fmla="*/ 1548408 w 1963936"/>
              <a:gd name="connsiteY1004" fmla="*/ 326528 h 1778199"/>
              <a:gd name="connsiteX1005" fmla="*/ 1547812 w 1963936"/>
              <a:gd name="connsiteY1005" fmla="*/ 294680 h 1778199"/>
              <a:gd name="connsiteX1006" fmla="*/ 1557338 w 1963936"/>
              <a:gd name="connsiteY1006" fmla="*/ 300037 h 1778199"/>
              <a:gd name="connsiteX1007" fmla="*/ 1591270 w 1963936"/>
              <a:gd name="connsiteY1007" fmla="*/ 300038 h 1778199"/>
              <a:gd name="connsiteX1008" fmla="*/ 1591270 w 1963936"/>
              <a:gd name="connsiteY1008" fmla="*/ 282774 h 1778199"/>
              <a:gd name="connsiteX1009" fmla="*/ 1548409 w 1963936"/>
              <a:gd name="connsiteY1009" fmla="*/ 282773 h 1778199"/>
              <a:gd name="connsiteX1010" fmla="*/ 1534120 w 1963936"/>
              <a:gd name="connsiteY1010" fmla="*/ 284559 h 1778199"/>
              <a:gd name="connsiteX1011" fmla="*/ 835819 w 1963936"/>
              <a:gd name="connsiteY1011" fmla="*/ 838795 h 1778199"/>
              <a:gd name="connsiteX1012" fmla="*/ 849511 w 1963936"/>
              <a:gd name="connsiteY1012" fmla="*/ 845344 h 1778199"/>
              <a:gd name="connsiteX1013" fmla="*/ 844748 w 1963936"/>
              <a:gd name="connsiteY1013" fmla="*/ 849511 h 1778199"/>
              <a:gd name="connsiteX1014" fmla="*/ 843558 w 1963936"/>
              <a:gd name="connsiteY1014" fmla="*/ 872728 h 1778199"/>
              <a:gd name="connsiteX1015" fmla="*/ 879871 w 1963936"/>
              <a:gd name="connsiteY1015" fmla="*/ 872728 h 1778199"/>
              <a:gd name="connsiteX1016" fmla="*/ 884039 w 1963936"/>
              <a:gd name="connsiteY1016" fmla="*/ 866180 h 1778199"/>
              <a:gd name="connsiteX1017" fmla="*/ 894755 w 1963936"/>
              <a:gd name="connsiteY1017" fmla="*/ 873919 h 1778199"/>
              <a:gd name="connsiteX1018" fmla="*/ 889397 w 1963936"/>
              <a:gd name="connsiteY1018" fmla="*/ 878086 h 1778199"/>
              <a:gd name="connsiteX1019" fmla="*/ 884336 w 1963936"/>
              <a:gd name="connsiteY1019" fmla="*/ 931961 h 1778199"/>
              <a:gd name="connsiteX1020" fmla="*/ 877788 w 1963936"/>
              <a:gd name="connsiteY1020" fmla="*/ 949226 h 1778199"/>
              <a:gd name="connsiteX1021" fmla="*/ 863203 w 1963936"/>
              <a:gd name="connsiteY1021" fmla="*/ 957263 h 1778199"/>
              <a:gd name="connsiteX1022" fmla="*/ 845343 w 1963936"/>
              <a:gd name="connsiteY1022" fmla="*/ 941189 h 1778199"/>
              <a:gd name="connsiteX1023" fmla="*/ 845939 w 1963936"/>
              <a:gd name="connsiteY1023" fmla="*/ 938808 h 1778199"/>
              <a:gd name="connsiteX1024" fmla="*/ 866477 w 1963936"/>
              <a:gd name="connsiteY1024" fmla="*/ 942677 h 1778199"/>
              <a:gd name="connsiteX1025" fmla="*/ 875705 w 1963936"/>
              <a:gd name="connsiteY1025" fmla="*/ 932259 h 1778199"/>
              <a:gd name="connsiteX1026" fmla="*/ 881062 w 1963936"/>
              <a:gd name="connsiteY1026" fmla="*/ 876300 h 1778199"/>
              <a:gd name="connsiteX1027" fmla="*/ 842962 w 1963936"/>
              <a:gd name="connsiteY1027" fmla="*/ 876300 h 1778199"/>
              <a:gd name="connsiteX1028" fmla="*/ 825996 w 1963936"/>
              <a:gd name="connsiteY1028" fmla="*/ 930771 h 1778199"/>
              <a:gd name="connsiteX1029" fmla="*/ 789384 w 1963936"/>
              <a:gd name="connsiteY1029" fmla="*/ 957858 h 1778199"/>
              <a:gd name="connsiteX1030" fmla="*/ 788193 w 1963936"/>
              <a:gd name="connsiteY1030" fmla="*/ 956072 h 1778199"/>
              <a:gd name="connsiteX1031" fmla="*/ 820936 w 1963936"/>
              <a:gd name="connsiteY1031" fmla="*/ 925711 h 1778199"/>
              <a:gd name="connsiteX1032" fmla="*/ 834628 w 1963936"/>
              <a:gd name="connsiteY1032" fmla="*/ 876300 h 1778199"/>
              <a:gd name="connsiteX1033" fmla="*/ 818554 w 1963936"/>
              <a:gd name="connsiteY1033" fmla="*/ 876300 h 1778199"/>
              <a:gd name="connsiteX1034" fmla="*/ 804267 w 1963936"/>
              <a:gd name="connsiteY1034" fmla="*/ 878086 h 1778199"/>
              <a:gd name="connsiteX1035" fmla="*/ 798909 w 1963936"/>
              <a:gd name="connsiteY1035" fmla="*/ 872728 h 1778199"/>
              <a:gd name="connsiteX1036" fmla="*/ 835223 w 1963936"/>
              <a:gd name="connsiteY1036" fmla="*/ 872728 h 1778199"/>
              <a:gd name="connsiteX1037" fmla="*/ 835819 w 1963936"/>
              <a:gd name="connsiteY1037" fmla="*/ 855464 h 1778199"/>
              <a:gd name="connsiteX1038" fmla="*/ 835819 w 1963936"/>
              <a:gd name="connsiteY1038" fmla="*/ 838795 h 1778199"/>
              <a:gd name="connsiteX1039" fmla="*/ 1863327 w 1963936"/>
              <a:gd name="connsiteY1039" fmla="*/ 1191 h 1778199"/>
              <a:gd name="connsiteX1040" fmla="*/ 1876425 w 1963936"/>
              <a:gd name="connsiteY1040" fmla="*/ 8335 h 1778199"/>
              <a:gd name="connsiteX1041" fmla="*/ 1860351 w 1963936"/>
              <a:gd name="connsiteY1041" fmla="*/ 32147 h 1778199"/>
              <a:gd name="connsiteX1042" fmla="*/ 1879997 w 1963936"/>
              <a:gd name="connsiteY1042" fmla="*/ 32147 h 1778199"/>
              <a:gd name="connsiteX1043" fmla="*/ 1885950 w 1963936"/>
              <a:gd name="connsiteY1043" fmla="*/ 26194 h 1778199"/>
              <a:gd name="connsiteX1044" fmla="*/ 1894880 w 1963936"/>
              <a:gd name="connsiteY1044" fmla="*/ 35123 h 1778199"/>
              <a:gd name="connsiteX1045" fmla="*/ 1888927 w 1963936"/>
              <a:gd name="connsiteY1045" fmla="*/ 39290 h 1778199"/>
              <a:gd name="connsiteX1046" fmla="*/ 1889521 w 1963936"/>
              <a:gd name="connsiteY1046" fmla="*/ 130373 h 1778199"/>
              <a:gd name="connsiteX1047" fmla="*/ 1881187 w 1963936"/>
              <a:gd name="connsiteY1047" fmla="*/ 135136 h 1778199"/>
              <a:gd name="connsiteX1048" fmla="*/ 1881188 w 1963936"/>
              <a:gd name="connsiteY1048" fmla="*/ 122634 h 1778199"/>
              <a:gd name="connsiteX1049" fmla="*/ 1850231 w 1963936"/>
              <a:gd name="connsiteY1049" fmla="*/ 122634 h 1778199"/>
              <a:gd name="connsiteX1050" fmla="*/ 1850231 w 1963936"/>
              <a:gd name="connsiteY1050" fmla="*/ 132755 h 1778199"/>
              <a:gd name="connsiteX1051" fmla="*/ 1841897 w 1963936"/>
              <a:gd name="connsiteY1051" fmla="*/ 137517 h 1778199"/>
              <a:gd name="connsiteX1052" fmla="*/ 1842492 w 1963936"/>
              <a:gd name="connsiteY1052" fmla="*/ 81855 h 1778199"/>
              <a:gd name="connsiteX1053" fmla="*/ 1841897 w 1963936"/>
              <a:gd name="connsiteY1053" fmla="*/ 26789 h 1778199"/>
              <a:gd name="connsiteX1054" fmla="*/ 1850826 w 1963936"/>
              <a:gd name="connsiteY1054" fmla="*/ 32147 h 1778199"/>
              <a:gd name="connsiteX1055" fmla="*/ 1856780 w 1963936"/>
              <a:gd name="connsiteY1055" fmla="*/ 32147 h 1778199"/>
              <a:gd name="connsiteX1056" fmla="*/ 1863327 w 1963936"/>
              <a:gd name="connsiteY1056" fmla="*/ 1191 h 1778199"/>
              <a:gd name="connsiteX1057" fmla="*/ 1194197 w 1963936"/>
              <a:gd name="connsiteY1057" fmla="*/ 544711 h 1778199"/>
              <a:gd name="connsiteX1058" fmla="*/ 1207294 w 1963936"/>
              <a:gd name="connsiteY1058" fmla="*/ 552450 h 1778199"/>
              <a:gd name="connsiteX1059" fmla="*/ 1192411 w 1963936"/>
              <a:gd name="connsiteY1059" fmla="*/ 576858 h 1778199"/>
              <a:gd name="connsiteX1060" fmla="*/ 1224558 w 1963936"/>
              <a:gd name="connsiteY1060" fmla="*/ 576857 h 1778199"/>
              <a:gd name="connsiteX1061" fmla="*/ 1231106 w 1963936"/>
              <a:gd name="connsiteY1061" fmla="*/ 570309 h 1778199"/>
              <a:gd name="connsiteX1062" fmla="*/ 1240036 w 1963936"/>
              <a:gd name="connsiteY1062" fmla="*/ 579239 h 1778199"/>
              <a:gd name="connsiteX1063" fmla="*/ 1234678 w 1963936"/>
              <a:gd name="connsiteY1063" fmla="*/ 583406 h 1778199"/>
              <a:gd name="connsiteX1064" fmla="*/ 1231404 w 1963936"/>
              <a:gd name="connsiteY1064" fmla="*/ 662285 h 1778199"/>
              <a:gd name="connsiteX1065" fmla="*/ 1225451 w 1963936"/>
              <a:gd name="connsiteY1065" fmla="*/ 675084 h 1778199"/>
              <a:gd name="connsiteX1066" fmla="*/ 1213247 w 1963936"/>
              <a:gd name="connsiteY1066" fmla="*/ 681633 h 1778199"/>
              <a:gd name="connsiteX1067" fmla="*/ 1193601 w 1963936"/>
              <a:gd name="connsiteY1067" fmla="*/ 667346 h 1778199"/>
              <a:gd name="connsiteX1068" fmla="*/ 1193601 w 1963936"/>
              <a:gd name="connsiteY1068" fmla="*/ 664369 h 1778199"/>
              <a:gd name="connsiteX1069" fmla="*/ 1215032 w 1963936"/>
              <a:gd name="connsiteY1069" fmla="*/ 667345 h 1778199"/>
              <a:gd name="connsiteX1070" fmla="*/ 1223069 w 1963936"/>
              <a:gd name="connsiteY1070" fmla="*/ 657225 h 1778199"/>
              <a:gd name="connsiteX1071" fmla="*/ 1225748 w 1963936"/>
              <a:gd name="connsiteY1071" fmla="*/ 580430 h 1778199"/>
              <a:gd name="connsiteX1072" fmla="*/ 1191220 w 1963936"/>
              <a:gd name="connsiteY1072" fmla="*/ 580430 h 1778199"/>
              <a:gd name="connsiteX1073" fmla="*/ 1168598 w 1963936"/>
              <a:gd name="connsiteY1073" fmla="*/ 609600 h 1778199"/>
              <a:gd name="connsiteX1074" fmla="*/ 1166812 w 1963936"/>
              <a:gd name="connsiteY1074" fmla="*/ 608410 h 1778199"/>
              <a:gd name="connsiteX1075" fmla="*/ 1185267 w 1963936"/>
              <a:gd name="connsiteY1075" fmla="*/ 574477 h 1778199"/>
              <a:gd name="connsiteX1076" fmla="*/ 1194197 w 1963936"/>
              <a:gd name="connsiteY1076" fmla="*/ 544711 h 1778199"/>
              <a:gd name="connsiteX1077" fmla="*/ 1412676 w 1963936"/>
              <a:gd name="connsiteY1077" fmla="*/ 365522 h 1778199"/>
              <a:gd name="connsiteX1078" fmla="*/ 1412676 w 1963936"/>
              <a:gd name="connsiteY1078" fmla="*/ 392311 h 1778199"/>
              <a:gd name="connsiteX1079" fmla="*/ 1473398 w 1963936"/>
              <a:gd name="connsiteY1079" fmla="*/ 392311 h 1778199"/>
              <a:gd name="connsiteX1080" fmla="*/ 1473399 w 1963936"/>
              <a:gd name="connsiteY1080" fmla="*/ 365522 h 1778199"/>
              <a:gd name="connsiteX1081" fmla="*/ 1739503 w 1963936"/>
              <a:gd name="connsiteY1081" fmla="*/ 91678 h 1778199"/>
              <a:gd name="connsiteX1082" fmla="*/ 1739503 w 1963936"/>
              <a:gd name="connsiteY1082" fmla="*/ 109537 h 1778199"/>
              <a:gd name="connsiteX1083" fmla="*/ 1785342 w 1963936"/>
              <a:gd name="connsiteY1083" fmla="*/ 109537 h 1778199"/>
              <a:gd name="connsiteX1084" fmla="*/ 1785342 w 1963936"/>
              <a:gd name="connsiteY1084" fmla="*/ 91678 h 1778199"/>
              <a:gd name="connsiteX1085" fmla="*/ 497086 w 1963936"/>
              <a:gd name="connsiteY1085" fmla="*/ 1095375 h 1778199"/>
              <a:gd name="connsiteX1086" fmla="*/ 510778 w 1963936"/>
              <a:gd name="connsiteY1086" fmla="*/ 1104304 h 1778199"/>
              <a:gd name="connsiteX1087" fmla="*/ 505420 w 1963936"/>
              <a:gd name="connsiteY1087" fmla="*/ 1106686 h 1778199"/>
              <a:gd name="connsiteX1088" fmla="*/ 488751 w 1963936"/>
              <a:gd name="connsiteY1088" fmla="*/ 1137047 h 1778199"/>
              <a:gd name="connsiteX1089" fmla="*/ 497086 w 1963936"/>
              <a:gd name="connsiteY1089" fmla="*/ 1141809 h 1778199"/>
              <a:gd name="connsiteX1090" fmla="*/ 492919 w 1963936"/>
              <a:gd name="connsiteY1090" fmla="*/ 1144786 h 1778199"/>
              <a:gd name="connsiteX1091" fmla="*/ 492918 w 1963936"/>
              <a:gd name="connsiteY1091" fmla="*/ 1207294 h 1778199"/>
              <a:gd name="connsiteX1092" fmla="*/ 493514 w 1963936"/>
              <a:gd name="connsiteY1092" fmla="*/ 1229321 h 1778199"/>
              <a:gd name="connsiteX1093" fmla="*/ 483989 w 1963936"/>
              <a:gd name="connsiteY1093" fmla="*/ 1235274 h 1778199"/>
              <a:gd name="connsiteX1094" fmla="*/ 484584 w 1963936"/>
              <a:gd name="connsiteY1094" fmla="*/ 1198959 h 1778199"/>
              <a:gd name="connsiteX1095" fmla="*/ 484584 w 1963936"/>
              <a:gd name="connsiteY1095" fmla="*/ 1144786 h 1778199"/>
              <a:gd name="connsiteX1096" fmla="*/ 460176 w 1963936"/>
              <a:gd name="connsiteY1096" fmla="*/ 1174552 h 1778199"/>
              <a:gd name="connsiteX1097" fmla="*/ 458391 w 1963936"/>
              <a:gd name="connsiteY1097" fmla="*/ 1173361 h 1778199"/>
              <a:gd name="connsiteX1098" fmla="*/ 485179 w 1963936"/>
              <a:gd name="connsiteY1098" fmla="*/ 1127820 h 1778199"/>
              <a:gd name="connsiteX1099" fmla="*/ 497086 w 1963936"/>
              <a:gd name="connsiteY1099" fmla="*/ 1095375 h 1778199"/>
              <a:gd name="connsiteX1100" fmla="*/ 1126331 w 1963936"/>
              <a:gd name="connsiteY1100" fmla="*/ 578644 h 1778199"/>
              <a:gd name="connsiteX1101" fmla="*/ 1126331 w 1963936"/>
              <a:gd name="connsiteY1101" fmla="*/ 616744 h 1778199"/>
              <a:gd name="connsiteX1102" fmla="*/ 1157287 w 1963936"/>
              <a:gd name="connsiteY1102" fmla="*/ 616744 h 1778199"/>
              <a:gd name="connsiteX1103" fmla="*/ 1157287 w 1963936"/>
              <a:gd name="connsiteY1103" fmla="*/ 578644 h 1778199"/>
              <a:gd name="connsiteX1104" fmla="*/ 47625 w 1963936"/>
              <a:gd name="connsiteY1104" fmla="*/ 1449586 h 1778199"/>
              <a:gd name="connsiteX1105" fmla="*/ 47625 w 1963936"/>
              <a:gd name="connsiteY1105" fmla="*/ 1469231 h 1778199"/>
              <a:gd name="connsiteX1106" fmla="*/ 102394 w 1963936"/>
              <a:gd name="connsiteY1106" fmla="*/ 1469231 h 1778199"/>
              <a:gd name="connsiteX1107" fmla="*/ 102393 w 1963936"/>
              <a:gd name="connsiteY1107" fmla="*/ 1449586 h 1778199"/>
              <a:gd name="connsiteX1108" fmla="*/ 1739503 w 1963936"/>
              <a:gd name="connsiteY1108" fmla="*/ 70247 h 1778199"/>
              <a:gd name="connsiteX1109" fmla="*/ 1739503 w 1963936"/>
              <a:gd name="connsiteY1109" fmla="*/ 88106 h 1778199"/>
              <a:gd name="connsiteX1110" fmla="*/ 1785342 w 1963936"/>
              <a:gd name="connsiteY1110" fmla="*/ 88106 h 1778199"/>
              <a:gd name="connsiteX1111" fmla="*/ 1785342 w 1963936"/>
              <a:gd name="connsiteY1111" fmla="*/ 70247 h 1778199"/>
              <a:gd name="connsiteX1112" fmla="*/ 1059061 w 1963936"/>
              <a:gd name="connsiteY1112" fmla="*/ 611981 h 1778199"/>
              <a:gd name="connsiteX1113" fmla="*/ 1060847 w 1963936"/>
              <a:gd name="connsiteY1113" fmla="*/ 610791 h 1778199"/>
              <a:gd name="connsiteX1114" fmla="*/ 1081682 w 1963936"/>
              <a:gd name="connsiteY1114" fmla="*/ 631626 h 1778199"/>
              <a:gd name="connsiteX1115" fmla="*/ 1090315 w 1963936"/>
              <a:gd name="connsiteY1115" fmla="*/ 647700 h 1778199"/>
              <a:gd name="connsiteX1116" fmla="*/ 1087338 w 1963936"/>
              <a:gd name="connsiteY1116" fmla="*/ 658415 h 1778199"/>
              <a:gd name="connsiteX1117" fmla="*/ 1081980 w 1963936"/>
              <a:gd name="connsiteY1117" fmla="*/ 654546 h 1778199"/>
              <a:gd name="connsiteX1118" fmla="*/ 1073051 w 1963936"/>
              <a:gd name="connsiteY1118" fmla="*/ 633710 h 1778199"/>
              <a:gd name="connsiteX1119" fmla="*/ 1059061 w 1963936"/>
              <a:gd name="connsiteY1119" fmla="*/ 611981 h 1778199"/>
              <a:gd name="connsiteX1120" fmla="*/ 1139428 w 1963936"/>
              <a:gd name="connsiteY1120" fmla="*/ 544116 h 1778199"/>
              <a:gd name="connsiteX1121" fmla="*/ 1152525 w 1963936"/>
              <a:gd name="connsiteY1121" fmla="*/ 551259 h 1778199"/>
              <a:gd name="connsiteX1122" fmla="*/ 1136452 w 1963936"/>
              <a:gd name="connsiteY1122" fmla="*/ 575072 h 1778199"/>
              <a:gd name="connsiteX1123" fmla="*/ 1156097 w 1963936"/>
              <a:gd name="connsiteY1123" fmla="*/ 575072 h 1778199"/>
              <a:gd name="connsiteX1124" fmla="*/ 1162050 w 1963936"/>
              <a:gd name="connsiteY1124" fmla="*/ 569119 h 1778199"/>
              <a:gd name="connsiteX1125" fmla="*/ 1170979 w 1963936"/>
              <a:gd name="connsiteY1125" fmla="*/ 578048 h 1778199"/>
              <a:gd name="connsiteX1126" fmla="*/ 1165027 w 1963936"/>
              <a:gd name="connsiteY1126" fmla="*/ 582216 h 1778199"/>
              <a:gd name="connsiteX1127" fmla="*/ 1165622 w 1963936"/>
              <a:gd name="connsiteY1127" fmla="*/ 673298 h 1778199"/>
              <a:gd name="connsiteX1128" fmla="*/ 1157287 w 1963936"/>
              <a:gd name="connsiteY1128" fmla="*/ 678061 h 1778199"/>
              <a:gd name="connsiteX1129" fmla="*/ 1157288 w 1963936"/>
              <a:gd name="connsiteY1129" fmla="*/ 665559 h 1778199"/>
              <a:gd name="connsiteX1130" fmla="*/ 1126331 w 1963936"/>
              <a:gd name="connsiteY1130" fmla="*/ 665560 h 1778199"/>
              <a:gd name="connsiteX1131" fmla="*/ 1126331 w 1963936"/>
              <a:gd name="connsiteY1131" fmla="*/ 675680 h 1778199"/>
              <a:gd name="connsiteX1132" fmla="*/ 1117997 w 1963936"/>
              <a:gd name="connsiteY1132" fmla="*/ 680442 h 1778199"/>
              <a:gd name="connsiteX1133" fmla="*/ 1118592 w 1963936"/>
              <a:gd name="connsiteY1133" fmla="*/ 624781 h 1778199"/>
              <a:gd name="connsiteX1134" fmla="*/ 1117996 w 1963936"/>
              <a:gd name="connsiteY1134" fmla="*/ 569714 h 1778199"/>
              <a:gd name="connsiteX1135" fmla="*/ 1126927 w 1963936"/>
              <a:gd name="connsiteY1135" fmla="*/ 575072 h 1778199"/>
              <a:gd name="connsiteX1136" fmla="*/ 1132879 w 1963936"/>
              <a:gd name="connsiteY1136" fmla="*/ 575072 h 1778199"/>
              <a:gd name="connsiteX1137" fmla="*/ 1139428 w 1963936"/>
              <a:gd name="connsiteY1137" fmla="*/ 544116 h 1778199"/>
              <a:gd name="connsiteX1138" fmla="*/ 1412676 w 1963936"/>
              <a:gd name="connsiteY1138" fmla="*/ 316706 h 1778199"/>
              <a:gd name="connsiteX1139" fmla="*/ 1412677 w 1963936"/>
              <a:gd name="connsiteY1139" fmla="*/ 338733 h 1778199"/>
              <a:gd name="connsiteX1140" fmla="*/ 1468636 w 1963936"/>
              <a:gd name="connsiteY1140" fmla="*/ 338733 h 1778199"/>
              <a:gd name="connsiteX1141" fmla="*/ 1468636 w 1963936"/>
              <a:gd name="connsiteY1141" fmla="*/ 316706 h 1778199"/>
              <a:gd name="connsiteX1142" fmla="*/ 388144 w 1963936"/>
              <a:gd name="connsiteY1142" fmla="*/ 1149549 h 1778199"/>
              <a:gd name="connsiteX1143" fmla="*/ 399454 w 1963936"/>
              <a:gd name="connsiteY1143" fmla="*/ 1156692 h 1778199"/>
              <a:gd name="connsiteX1144" fmla="*/ 394096 w 1963936"/>
              <a:gd name="connsiteY1144" fmla="*/ 1159669 h 1778199"/>
              <a:gd name="connsiteX1145" fmla="*/ 389930 w 1963936"/>
              <a:gd name="connsiteY1145" fmla="*/ 1169194 h 1778199"/>
              <a:gd name="connsiteX1146" fmla="*/ 404812 w 1963936"/>
              <a:gd name="connsiteY1146" fmla="*/ 1169194 h 1778199"/>
              <a:gd name="connsiteX1147" fmla="*/ 404217 w 1963936"/>
              <a:gd name="connsiteY1147" fmla="*/ 1145381 h 1778199"/>
              <a:gd name="connsiteX1148" fmla="*/ 417313 w 1963936"/>
              <a:gd name="connsiteY1148" fmla="*/ 1151930 h 1778199"/>
              <a:gd name="connsiteX1149" fmla="*/ 412551 w 1963936"/>
              <a:gd name="connsiteY1149" fmla="*/ 1155502 h 1778199"/>
              <a:gd name="connsiteX1150" fmla="*/ 412551 w 1963936"/>
              <a:gd name="connsiteY1150" fmla="*/ 1169194 h 1778199"/>
              <a:gd name="connsiteX1151" fmla="*/ 423267 w 1963936"/>
              <a:gd name="connsiteY1151" fmla="*/ 1169194 h 1778199"/>
              <a:gd name="connsiteX1152" fmla="*/ 429816 w 1963936"/>
              <a:gd name="connsiteY1152" fmla="*/ 1162645 h 1778199"/>
              <a:gd name="connsiteX1153" fmla="*/ 439341 w 1963936"/>
              <a:gd name="connsiteY1153" fmla="*/ 1172766 h 1778199"/>
              <a:gd name="connsiteX1154" fmla="*/ 412551 w 1963936"/>
              <a:gd name="connsiteY1154" fmla="*/ 1172766 h 1778199"/>
              <a:gd name="connsiteX1155" fmla="*/ 412551 w 1963936"/>
              <a:gd name="connsiteY1155" fmla="*/ 1194197 h 1778199"/>
              <a:gd name="connsiteX1156" fmla="*/ 429220 w 1963936"/>
              <a:gd name="connsiteY1156" fmla="*/ 1194197 h 1778199"/>
              <a:gd name="connsiteX1157" fmla="*/ 436364 w 1963936"/>
              <a:gd name="connsiteY1157" fmla="*/ 1187053 h 1778199"/>
              <a:gd name="connsiteX1158" fmla="*/ 446484 w 1963936"/>
              <a:gd name="connsiteY1158" fmla="*/ 1197769 h 1778199"/>
              <a:gd name="connsiteX1159" fmla="*/ 412552 w 1963936"/>
              <a:gd name="connsiteY1159" fmla="*/ 1197769 h 1778199"/>
              <a:gd name="connsiteX1160" fmla="*/ 413146 w 1963936"/>
              <a:gd name="connsiteY1160" fmla="*/ 1231702 h 1778199"/>
              <a:gd name="connsiteX1161" fmla="*/ 404217 w 1963936"/>
              <a:gd name="connsiteY1161" fmla="*/ 1235869 h 1778199"/>
              <a:gd name="connsiteX1162" fmla="*/ 404812 w 1963936"/>
              <a:gd name="connsiteY1162" fmla="*/ 1197769 h 1778199"/>
              <a:gd name="connsiteX1163" fmla="*/ 389334 w 1963936"/>
              <a:gd name="connsiteY1163" fmla="*/ 1197769 h 1778199"/>
              <a:gd name="connsiteX1164" fmla="*/ 375047 w 1963936"/>
              <a:gd name="connsiteY1164" fmla="*/ 1199555 h 1778199"/>
              <a:gd name="connsiteX1165" fmla="*/ 369689 w 1963936"/>
              <a:gd name="connsiteY1165" fmla="*/ 1194197 h 1778199"/>
              <a:gd name="connsiteX1166" fmla="*/ 404812 w 1963936"/>
              <a:gd name="connsiteY1166" fmla="*/ 1194197 h 1778199"/>
              <a:gd name="connsiteX1167" fmla="*/ 404812 w 1963936"/>
              <a:gd name="connsiteY1167" fmla="*/ 1172766 h 1778199"/>
              <a:gd name="connsiteX1168" fmla="*/ 388739 w 1963936"/>
              <a:gd name="connsiteY1168" fmla="*/ 1172766 h 1778199"/>
              <a:gd name="connsiteX1169" fmla="*/ 373261 w 1963936"/>
              <a:gd name="connsiteY1169" fmla="*/ 1190625 h 1778199"/>
              <a:gd name="connsiteX1170" fmla="*/ 372070 w 1963936"/>
              <a:gd name="connsiteY1170" fmla="*/ 1189434 h 1778199"/>
              <a:gd name="connsiteX1171" fmla="*/ 382488 w 1963936"/>
              <a:gd name="connsiteY1171" fmla="*/ 1168598 h 1778199"/>
              <a:gd name="connsiteX1172" fmla="*/ 388144 w 1963936"/>
              <a:gd name="connsiteY1172" fmla="*/ 1149549 h 1778199"/>
              <a:gd name="connsiteX1173" fmla="*/ 785217 w 1963936"/>
              <a:gd name="connsiteY1173" fmla="*/ 826294 h 1778199"/>
              <a:gd name="connsiteX1174" fmla="*/ 794146 w 1963936"/>
              <a:gd name="connsiteY1174" fmla="*/ 831651 h 1778199"/>
              <a:gd name="connsiteX1175" fmla="*/ 877491 w 1963936"/>
              <a:gd name="connsiteY1175" fmla="*/ 831652 h 1778199"/>
              <a:gd name="connsiteX1176" fmla="*/ 886420 w 1963936"/>
              <a:gd name="connsiteY1176" fmla="*/ 822722 h 1778199"/>
              <a:gd name="connsiteX1177" fmla="*/ 898922 w 1963936"/>
              <a:gd name="connsiteY1177" fmla="*/ 835224 h 1778199"/>
              <a:gd name="connsiteX1178" fmla="*/ 794147 w 1963936"/>
              <a:gd name="connsiteY1178" fmla="*/ 835224 h 1778199"/>
              <a:gd name="connsiteX1179" fmla="*/ 787896 w 1963936"/>
              <a:gd name="connsiteY1179" fmla="*/ 921246 h 1778199"/>
              <a:gd name="connsiteX1180" fmla="*/ 766167 w 1963936"/>
              <a:gd name="connsiteY1180" fmla="*/ 957858 h 1778199"/>
              <a:gd name="connsiteX1181" fmla="*/ 764381 w 1963936"/>
              <a:gd name="connsiteY1181" fmla="*/ 956667 h 1778199"/>
              <a:gd name="connsiteX1182" fmla="*/ 778966 w 1963936"/>
              <a:gd name="connsiteY1182" fmla="*/ 927199 h 1778199"/>
              <a:gd name="connsiteX1183" fmla="*/ 785217 w 1963936"/>
              <a:gd name="connsiteY1183" fmla="*/ 881063 h 1778199"/>
              <a:gd name="connsiteX1184" fmla="*/ 785217 w 1963936"/>
              <a:gd name="connsiteY1184" fmla="*/ 826294 h 1778199"/>
              <a:gd name="connsiteX1185" fmla="*/ 47625 w 1963936"/>
              <a:gd name="connsiteY1185" fmla="*/ 1425178 h 1778199"/>
              <a:gd name="connsiteX1186" fmla="*/ 47625 w 1963936"/>
              <a:gd name="connsiteY1186" fmla="*/ 1446014 h 1778199"/>
              <a:gd name="connsiteX1187" fmla="*/ 102393 w 1963936"/>
              <a:gd name="connsiteY1187" fmla="*/ 1446014 h 1778199"/>
              <a:gd name="connsiteX1188" fmla="*/ 102393 w 1963936"/>
              <a:gd name="connsiteY1188" fmla="*/ 1425178 h 1778199"/>
              <a:gd name="connsiteX1189" fmla="*/ 1739503 w 1963936"/>
              <a:gd name="connsiteY1189" fmla="*/ 48815 h 1778199"/>
              <a:gd name="connsiteX1190" fmla="*/ 1739503 w 1963936"/>
              <a:gd name="connsiteY1190" fmla="*/ 66675 h 1778199"/>
              <a:gd name="connsiteX1191" fmla="*/ 1785342 w 1963936"/>
              <a:gd name="connsiteY1191" fmla="*/ 66675 h 1778199"/>
              <a:gd name="connsiteX1192" fmla="*/ 1785342 w 1963936"/>
              <a:gd name="connsiteY1192" fmla="*/ 48815 h 1778199"/>
              <a:gd name="connsiteX1193" fmla="*/ 1403747 w 1963936"/>
              <a:gd name="connsiteY1193" fmla="*/ 308372 h 1778199"/>
              <a:gd name="connsiteX1194" fmla="*/ 1412676 w 1963936"/>
              <a:gd name="connsiteY1194" fmla="*/ 313134 h 1778199"/>
              <a:gd name="connsiteX1195" fmla="*/ 1467445 w 1963936"/>
              <a:gd name="connsiteY1195" fmla="*/ 313134 h 1778199"/>
              <a:gd name="connsiteX1196" fmla="*/ 1473398 w 1963936"/>
              <a:gd name="connsiteY1196" fmla="*/ 307181 h 1778199"/>
              <a:gd name="connsiteX1197" fmla="*/ 1481733 w 1963936"/>
              <a:gd name="connsiteY1197" fmla="*/ 315516 h 1778199"/>
              <a:gd name="connsiteX1198" fmla="*/ 1476970 w 1963936"/>
              <a:gd name="connsiteY1198" fmla="*/ 319087 h 1778199"/>
              <a:gd name="connsiteX1199" fmla="*/ 1477566 w 1963936"/>
              <a:gd name="connsiteY1199" fmla="*/ 344686 h 1778199"/>
              <a:gd name="connsiteX1200" fmla="*/ 1468636 w 1963936"/>
              <a:gd name="connsiteY1200" fmla="*/ 348853 h 1778199"/>
              <a:gd name="connsiteX1201" fmla="*/ 1468636 w 1963936"/>
              <a:gd name="connsiteY1201" fmla="*/ 342305 h 1778199"/>
              <a:gd name="connsiteX1202" fmla="*/ 1412676 w 1963936"/>
              <a:gd name="connsiteY1202" fmla="*/ 342304 h 1778199"/>
              <a:gd name="connsiteX1203" fmla="*/ 1412676 w 1963936"/>
              <a:gd name="connsiteY1203" fmla="*/ 361950 h 1778199"/>
              <a:gd name="connsiteX1204" fmla="*/ 1472208 w 1963936"/>
              <a:gd name="connsiteY1204" fmla="*/ 361950 h 1778199"/>
              <a:gd name="connsiteX1205" fmla="*/ 1478161 w 1963936"/>
              <a:gd name="connsiteY1205" fmla="*/ 355996 h 1778199"/>
              <a:gd name="connsiteX1206" fmla="*/ 1486495 w 1963936"/>
              <a:gd name="connsiteY1206" fmla="*/ 364331 h 1778199"/>
              <a:gd name="connsiteX1207" fmla="*/ 1481732 w 1963936"/>
              <a:gd name="connsiteY1207" fmla="*/ 367903 h 1778199"/>
              <a:gd name="connsiteX1208" fmla="*/ 1482328 w 1963936"/>
              <a:gd name="connsiteY1208" fmla="*/ 400646 h 1778199"/>
              <a:gd name="connsiteX1209" fmla="*/ 1473398 w 1963936"/>
              <a:gd name="connsiteY1209" fmla="*/ 404217 h 1778199"/>
              <a:gd name="connsiteX1210" fmla="*/ 1473399 w 1963936"/>
              <a:gd name="connsiteY1210" fmla="*/ 395883 h 1778199"/>
              <a:gd name="connsiteX1211" fmla="*/ 1412676 w 1963936"/>
              <a:gd name="connsiteY1211" fmla="*/ 395883 h 1778199"/>
              <a:gd name="connsiteX1212" fmla="*/ 1412676 w 1963936"/>
              <a:gd name="connsiteY1212" fmla="*/ 403622 h 1778199"/>
              <a:gd name="connsiteX1213" fmla="*/ 1403747 w 1963936"/>
              <a:gd name="connsiteY1213" fmla="*/ 406598 h 1778199"/>
              <a:gd name="connsiteX1214" fmla="*/ 1404342 w 1963936"/>
              <a:gd name="connsiteY1214" fmla="*/ 361057 h 1778199"/>
              <a:gd name="connsiteX1215" fmla="*/ 1403747 w 1963936"/>
              <a:gd name="connsiteY1215" fmla="*/ 308372 h 1778199"/>
              <a:gd name="connsiteX1216" fmla="*/ 347067 w 1963936"/>
              <a:gd name="connsiteY1216" fmla="*/ 1166813 h 1778199"/>
              <a:gd name="connsiteX1217" fmla="*/ 347067 w 1963936"/>
              <a:gd name="connsiteY1217" fmla="*/ 1186458 h 1778199"/>
              <a:gd name="connsiteX1218" fmla="*/ 360759 w 1963936"/>
              <a:gd name="connsiteY1218" fmla="*/ 1186458 h 1778199"/>
              <a:gd name="connsiteX1219" fmla="*/ 360759 w 1963936"/>
              <a:gd name="connsiteY1219" fmla="*/ 1166812 h 1778199"/>
              <a:gd name="connsiteX1220" fmla="*/ 669726 w 1963936"/>
              <a:gd name="connsiteY1220" fmla="*/ 901898 h 1778199"/>
              <a:gd name="connsiteX1221" fmla="*/ 722114 w 1963936"/>
              <a:gd name="connsiteY1221" fmla="*/ 901898 h 1778199"/>
              <a:gd name="connsiteX1222" fmla="*/ 729257 w 1963936"/>
              <a:gd name="connsiteY1222" fmla="*/ 894754 h 1778199"/>
              <a:gd name="connsiteX1223" fmla="*/ 739378 w 1963936"/>
              <a:gd name="connsiteY1223" fmla="*/ 905470 h 1778199"/>
              <a:gd name="connsiteX1224" fmla="*/ 704850 w 1963936"/>
              <a:gd name="connsiteY1224" fmla="*/ 905470 h 1778199"/>
              <a:gd name="connsiteX1225" fmla="*/ 704850 w 1963936"/>
              <a:gd name="connsiteY1225" fmla="*/ 945951 h 1778199"/>
              <a:gd name="connsiteX1226" fmla="*/ 732829 w 1963936"/>
              <a:gd name="connsiteY1226" fmla="*/ 945951 h 1778199"/>
              <a:gd name="connsiteX1227" fmla="*/ 739973 w 1963936"/>
              <a:gd name="connsiteY1227" fmla="*/ 938808 h 1778199"/>
              <a:gd name="connsiteX1228" fmla="*/ 750093 w 1963936"/>
              <a:gd name="connsiteY1228" fmla="*/ 949523 h 1778199"/>
              <a:gd name="connsiteX1229" fmla="*/ 673894 w 1963936"/>
              <a:gd name="connsiteY1229" fmla="*/ 949523 h 1778199"/>
              <a:gd name="connsiteX1230" fmla="*/ 659606 w 1963936"/>
              <a:gd name="connsiteY1230" fmla="*/ 951309 h 1778199"/>
              <a:gd name="connsiteX1231" fmla="*/ 654248 w 1963936"/>
              <a:gd name="connsiteY1231" fmla="*/ 945952 h 1778199"/>
              <a:gd name="connsiteX1232" fmla="*/ 696515 w 1963936"/>
              <a:gd name="connsiteY1232" fmla="*/ 945951 h 1778199"/>
              <a:gd name="connsiteX1233" fmla="*/ 696515 w 1963936"/>
              <a:gd name="connsiteY1233" fmla="*/ 905470 h 1778199"/>
              <a:gd name="connsiteX1234" fmla="*/ 689372 w 1963936"/>
              <a:gd name="connsiteY1234" fmla="*/ 905470 h 1778199"/>
              <a:gd name="connsiteX1235" fmla="*/ 675084 w 1963936"/>
              <a:gd name="connsiteY1235" fmla="*/ 907256 h 1778199"/>
              <a:gd name="connsiteX1236" fmla="*/ 611981 w 1963936"/>
              <a:gd name="connsiteY1236" fmla="*/ 938808 h 1778199"/>
              <a:gd name="connsiteX1237" fmla="*/ 668536 w 1963936"/>
              <a:gd name="connsiteY1237" fmla="*/ 926902 h 1778199"/>
              <a:gd name="connsiteX1238" fmla="*/ 669131 w 1963936"/>
              <a:gd name="connsiteY1238" fmla="*/ 929283 h 1778199"/>
              <a:gd name="connsiteX1239" fmla="*/ 641449 w 1963936"/>
              <a:gd name="connsiteY1239" fmla="*/ 938808 h 1778199"/>
              <a:gd name="connsiteX1240" fmla="*/ 617934 w 1963936"/>
              <a:gd name="connsiteY1240" fmla="*/ 949523 h 1778199"/>
              <a:gd name="connsiteX1241" fmla="*/ 1018580 w 1963936"/>
              <a:gd name="connsiteY1241" fmla="*/ 606623 h 1778199"/>
              <a:gd name="connsiteX1242" fmla="*/ 1031081 w 1963936"/>
              <a:gd name="connsiteY1242" fmla="*/ 614362 h 1778199"/>
              <a:gd name="connsiteX1243" fmla="*/ 1025723 w 1963936"/>
              <a:gd name="connsiteY1243" fmla="*/ 617339 h 1778199"/>
              <a:gd name="connsiteX1244" fmla="*/ 994767 w 1963936"/>
              <a:gd name="connsiteY1244" fmla="*/ 664964 h 1778199"/>
              <a:gd name="connsiteX1245" fmla="*/ 992981 w 1963936"/>
              <a:gd name="connsiteY1245" fmla="*/ 663773 h 1778199"/>
              <a:gd name="connsiteX1246" fmla="*/ 1008757 w 1963936"/>
              <a:gd name="connsiteY1246" fmla="*/ 636687 h 1778199"/>
              <a:gd name="connsiteX1247" fmla="*/ 1018580 w 1963936"/>
              <a:gd name="connsiteY1247" fmla="*/ 606623 h 1778199"/>
              <a:gd name="connsiteX1248" fmla="*/ 1040010 w 1963936"/>
              <a:gd name="connsiteY1248" fmla="*/ 587573 h 1778199"/>
              <a:gd name="connsiteX1249" fmla="*/ 1053703 w 1963936"/>
              <a:gd name="connsiteY1249" fmla="*/ 592931 h 1778199"/>
              <a:gd name="connsiteX1250" fmla="*/ 1048941 w 1963936"/>
              <a:gd name="connsiteY1250" fmla="*/ 597098 h 1778199"/>
              <a:gd name="connsiteX1251" fmla="*/ 1048940 w 1963936"/>
              <a:gd name="connsiteY1251" fmla="*/ 667941 h 1778199"/>
              <a:gd name="connsiteX1252" fmla="*/ 1035843 w 1963936"/>
              <a:gd name="connsiteY1252" fmla="*/ 682228 h 1778199"/>
              <a:gd name="connsiteX1253" fmla="*/ 1017389 w 1963936"/>
              <a:gd name="connsiteY1253" fmla="*/ 669131 h 1778199"/>
              <a:gd name="connsiteX1254" fmla="*/ 1017984 w 1963936"/>
              <a:gd name="connsiteY1254" fmla="*/ 666750 h 1778199"/>
              <a:gd name="connsiteX1255" fmla="*/ 1034951 w 1963936"/>
              <a:gd name="connsiteY1255" fmla="*/ 669131 h 1778199"/>
              <a:gd name="connsiteX1256" fmla="*/ 1040606 w 1963936"/>
              <a:gd name="connsiteY1256" fmla="*/ 661987 h 1778199"/>
              <a:gd name="connsiteX1257" fmla="*/ 1040606 w 1963936"/>
              <a:gd name="connsiteY1257" fmla="*/ 607219 h 1778199"/>
              <a:gd name="connsiteX1258" fmla="*/ 1040010 w 1963936"/>
              <a:gd name="connsiteY1258" fmla="*/ 587573 h 1778199"/>
              <a:gd name="connsiteX1259" fmla="*/ 326231 w 1963936"/>
              <a:gd name="connsiteY1259" fmla="*/ 1166812 h 1778199"/>
              <a:gd name="connsiteX1260" fmla="*/ 326231 w 1963936"/>
              <a:gd name="connsiteY1260" fmla="*/ 1186458 h 1778199"/>
              <a:gd name="connsiteX1261" fmla="*/ 339923 w 1963936"/>
              <a:gd name="connsiteY1261" fmla="*/ 1186458 h 1778199"/>
              <a:gd name="connsiteX1262" fmla="*/ 339923 w 1963936"/>
              <a:gd name="connsiteY1262" fmla="*/ 1166812 h 1778199"/>
              <a:gd name="connsiteX1263" fmla="*/ 1429940 w 1963936"/>
              <a:gd name="connsiteY1263" fmla="*/ 267295 h 1778199"/>
              <a:gd name="connsiteX1264" fmla="*/ 1446907 w 1963936"/>
              <a:gd name="connsiteY1264" fmla="*/ 277118 h 1778199"/>
              <a:gd name="connsiteX1265" fmla="*/ 1447502 w 1963936"/>
              <a:gd name="connsiteY1265" fmla="*/ 288727 h 1778199"/>
              <a:gd name="connsiteX1266" fmla="*/ 1440061 w 1963936"/>
              <a:gd name="connsiteY1266" fmla="*/ 286643 h 1778199"/>
              <a:gd name="connsiteX1267" fmla="*/ 1428750 w 1963936"/>
              <a:gd name="connsiteY1267" fmla="*/ 269081 h 1778199"/>
              <a:gd name="connsiteX1268" fmla="*/ 347067 w 1963936"/>
              <a:gd name="connsiteY1268" fmla="*/ 1144191 h 1778199"/>
              <a:gd name="connsiteX1269" fmla="*/ 347067 w 1963936"/>
              <a:gd name="connsiteY1269" fmla="*/ 1163240 h 1778199"/>
              <a:gd name="connsiteX1270" fmla="*/ 360759 w 1963936"/>
              <a:gd name="connsiteY1270" fmla="*/ 1163241 h 1778199"/>
              <a:gd name="connsiteX1271" fmla="*/ 360759 w 1963936"/>
              <a:gd name="connsiteY1271" fmla="*/ 1144190 h 1778199"/>
              <a:gd name="connsiteX1272" fmla="*/ 1718072 w 1963936"/>
              <a:gd name="connsiteY1272" fmla="*/ 24408 h 1778199"/>
              <a:gd name="connsiteX1273" fmla="*/ 1755577 w 1963936"/>
              <a:gd name="connsiteY1273" fmla="*/ 24408 h 1778199"/>
              <a:gd name="connsiteX1274" fmla="*/ 1755576 w 1963936"/>
              <a:gd name="connsiteY1274" fmla="*/ 1190 h 1778199"/>
              <a:gd name="connsiteX1275" fmla="*/ 1769269 w 1963936"/>
              <a:gd name="connsiteY1275" fmla="*/ 7739 h 1778199"/>
              <a:gd name="connsiteX1276" fmla="*/ 1764506 w 1963936"/>
              <a:gd name="connsiteY1276" fmla="*/ 11311 h 1778199"/>
              <a:gd name="connsiteX1277" fmla="*/ 1763911 w 1963936"/>
              <a:gd name="connsiteY1277" fmla="*/ 24408 h 1778199"/>
              <a:gd name="connsiteX1278" fmla="*/ 1790700 w 1963936"/>
              <a:gd name="connsiteY1278" fmla="*/ 24408 h 1778199"/>
              <a:gd name="connsiteX1279" fmla="*/ 1798439 w 1963936"/>
              <a:gd name="connsiteY1279" fmla="*/ 16669 h 1778199"/>
              <a:gd name="connsiteX1280" fmla="*/ 1809750 w 1963936"/>
              <a:gd name="connsiteY1280" fmla="*/ 27980 h 1778199"/>
              <a:gd name="connsiteX1281" fmla="*/ 1763910 w 1963936"/>
              <a:gd name="connsiteY1281" fmla="*/ 27980 h 1778199"/>
              <a:gd name="connsiteX1282" fmla="*/ 1763315 w 1963936"/>
              <a:gd name="connsiteY1282" fmla="*/ 45244 h 1778199"/>
              <a:gd name="connsiteX1283" fmla="*/ 1784152 w 1963936"/>
              <a:gd name="connsiteY1283" fmla="*/ 45243 h 1778199"/>
              <a:gd name="connsiteX1284" fmla="*/ 1789509 w 1963936"/>
              <a:gd name="connsiteY1284" fmla="*/ 39291 h 1778199"/>
              <a:gd name="connsiteX1285" fmla="*/ 1798439 w 1963936"/>
              <a:gd name="connsiteY1285" fmla="*/ 47029 h 1778199"/>
              <a:gd name="connsiteX1286" fmla="*/ 1793081 w 1963936"/>
              <a:gd name="connsiteY1286" fmla="*/ 50602 h 1778199"/>
              <a:gd name="connsiteX1287" fmla="*/ 1793081 w 1963936"/>
              <a:gd name="connsiteY1287" fmla="*/ 130969 h 1778199"/>
              <a:gd name="connsiteX1288" fmla="*/ 1798439 w 1963936"/>
              <a:gd name="connsiteY1288" fmla="*/ 130969 h 1778199"/>
              <a:gd name="connsiteX1289" fmla="*/ 1806178 w 1963936"/>
              <a:gd name="connsiteY1289" fmla="*/ 123229 h 1778199"/>
              <a:gd name="connsiteX1290" fmla="*/ 1817489 w 1963936"/>
              <a:gd name="connsiteY1290" fmla="*/ 134540 h 1778199"/>
              <a:gd name="connsiteX1291" fmla="*/ 1729383 w 1963936"/>
              <a:gd name="connsiteY1291" fmla="*/ 134541 h 1778199"/>
              <a:gd name="connsiteX1292" fmla="*/ 1715095 w 1963936"/>
              <a:gd name="connsiteY1292" fmla="*/ 136327 h 1778199"/>
              <a:gd name="connsiteX1293" fmla="*/ 1709738 w 1963936"/>
              <a:gd name="connsiteY1293" fmla="*/ 130969 h 1778199"/>
              <a:gd name="connsiteX1294" fmla="*/ 1731764 w 1963936"/>
              <a:gd name="connsiteY1294" fmla="*/ 130969 h 1778199"/>
              <a:gd name="connsiteX1295" fmla="*/ 1731763 w 1963936"/>
              <a:gd name="connsiteY1295" fmla="*/ 64889 h 1778199"/>
              <a:gd name="connsiteX1296" fmla="*/ 1731170 w 1963936"/>
              <a:gd name="connsiteY1296" fmla="*/ 40481 h 1778199"/>
              <a:gd name="connsiteX1297" fmla="*/ 1739504 w 1963936"/>
              <a:gd name="connsiteY1297" fmla="*/ 45243 h 1778199"/>
              <a:gd name="connsiteX1298" fmla="*/ 1754981 w 1963936"/>
              <a:gd name="connsiteY1298" fmla="*/ 45244 h 1778199"/>
              <a:gd name="connsiteX1299" fmla="*/ 1755576 w 1963936"/>
              <a:gd name="connsiteY1299" fmla="*/ 27980 h 1778199"/>
              <a:gd name="connsiteX1300" fmla="*/ 1737717 w 1963936"/>
              <a:gd name="connsiteY1300" fmla="*/ 27979 h 1778199"/>
              <a:gd name="connsiteX1301" fmla="*/ 1723429 w 1963936"/>
              <a:gd name="connsiteY1301" fmla="*/ 29766 h 1778199"/>
              <a:gd name="connsiteX1302" fmla="*/ 1391245 w 1963936"/>
              <a:gd name="connsiteY1302" fmla="*/ 286345 h 1778199"/>
              <a:gd name="connsiteX1303" fmla="*/ 1393626 w 1963936"/>
              <a:gd name="connsiteY1303" fmla="*/ 286345 h 1778199"/>
              <a:gd name="connsiteX1304" fmla="*/ 1393626 w 1963936"/>
              <a:gd name="connsiteY1304" fmla="*/ 292893 h 1778199"/>
              <a:gd name="connsiteX1305" fmla="*/ 1491853 w 1963936"/>
              <a:gd name="connsiteY1305" fmla="*/ 292894 h 1778199"/>
              <a:gd name="connsiteX1306" fmla="*/ 1498401 w 1963936"/>
              <a:gd name="connsiteY1306" fmla="*/ 286346 h 1778199"/>
              <a:gd name="connsiteX1307" fmla="*/ 1509712 w 1963936"/>
              <a:gd name="connsiteY1307" fmla="*/ 298251 h 1778199"/>
              <a:gd name="connsiteX1308" fmla="*/ 1488281 w 1963936"/>
              <a:gd name="connsiteY1308" fmla="*/ 313134 h 1778199"/>
              <a:gd name="connsiteX1309" fmla="*/ 1485900 w 1963936"/>
              <a:gd name="connsiteY1309" fmla="*/ 311943 h 1778199"/>
              <a:gd name="connsiteX1310" fmla="*/ 1493043 w 1963936"/>
              <a:gd name="connsiteY1310" fmla="*/ 296466 h 1778199"/>
              <a:gd name="connsiteX1311" fmla="*/ 1393626 w 1963936"/>
              <a:gd name="connsiteY1311" fmla="*/ 296466 h 1778199"/>
              <a:gd name="connsiteX1312" fmla="*/ 1389460 w 1963936"/>
              <a:gd name="connsiteY1312" fmla="*/ 312539 h 1778199"/>
              <a:gd name="connsiteX1313" fmla="*/ 1380232 w 1963936"/>
              <a:gd name="connsiteY1313" fmla="*/ 313134 h 1778199"/>
              <a:gd name="connsiteX1314" fmla="*/ 1381423 w 1963936"/>
              <a:gd name="connsiteY1314" fmla="*/ 305693 h 1778199"/>
              <a:gd name="connsiteX1315" fmla="*/ 1391245 w 1963936"/>
              <a:gd name="connsiteY1315" fmla="*/ 286345 h 1778199"/>
              <a:gd name="connsiteX1316" fmla="*/ 375642 w 1963936"/>
              <a:gd name="connsiteY1316" fmla="*/ 1107281 h 1778199"/>
              <a:gd name="connsiteX1317" fmla="*/ 426839 w 1963936"/>
              <a:gd name="connsiteY1317" fmla="*/ 1107281 h 1778199"/>
              <a:gd name="connsiteX1318" fmla="*/ 431602 w 1963936"/>
              <a:gd name="connsiteY1318" fmla="*/ 1101923 h 1778199"/>
              <a:gd name="connsiteX1319" fmla="*/ 439936 w 1963936"/>
              <a:gd name="connsiteY1319" fmla="*/ 1109067 h 1778199"/>
              <a:gd name="connsiteX1320" fmla="*/ 435173 w 1963936"/>
              <a:gd name="connsiteY1320" fmla="*/ 1112639 h 1778199"/>
              <a:gd name="connsiteX1321" fmla="*/ 433685 w 1963936"/>
              <a:gd name="connsiteY1321" fmla="*/ 1134666 h 1778199"/>
              <a:gd name="connsiteX1322" fmla="*/ 430411 w 1963936"/>
              <a:gd name="connsiteY1322" fmla="*/ 1143298 h 1778199"/>
              <a:gd name="connsiteX1323" fmla="*/ 420290 w 1963936"/>
              <a:gd name="connsiteY1323" fmla="*/ 1148953 h 1778199"/>
              <a:gd name="connsiteX1324" fmla="*/ 406003 w 1963936"/>
              <a:gd name="connsiteY1324" fmla="*/ 1138833 h 1778199"/>
              <a:gd name="connsiteX1325" fmla="*/ 406598 w 1963936"/>
              <a:gd name="connsiteY1325" fmla="*/ 1136452 h 1778199"/>
              <a:gd name="connsiteX1326" fmla="*/ 419992 w 1963936"/>
              <a:gd name="connsiteY1326" fmla="*/ 1138535 h 1778199"/>
              <a:gd name="connsiteX1327" fmla="*/ 425648 w 1963936"/>
              <a:gd name="connsiteY1327" fmla="*/ 1134665 h 1778199"/>
              <a:gd name="connsiteX1328" fmla="*/ 427434 w 1963936"/>
              <a:gd name="connsiteY1328" fmla="*/ 1110853 h 1778199"/>
              <a:gd name="connsiteX1329" fmla="*/ 403622 w 1963936"/>
              <a:gd name="connsiteY1329" fmla="*/ 1110853 h 1778199"/>
              <a:gd name="connsiteX1330" fmla="*/ 396478 w 1963936"/>
              <a:gd name="connsiteY1330" fmla="*/ 1133475 h 1778199"/>
              <a:gd name="connsiteX1331" fmla="*/ 372665 w 1963936"/>
              <a:gd name="connsiteY1331" fmla="*/ 1151930 h 1778199"/>
              <a:gd name="connsiteX1332" fmla="*/ 370879 w 1963936"/>
              <a:gd name="connsiteY1332" fmla="*/ 1150144 h 1778199"/>
              <a:gd name="connsiteX1333" fmla="*/ 389334 w 1963936"/>
              <a:gd name="connsiteY1333" fmla="*/ 1130796 h 1778199"/>
              <a:gd name="connsiteX1334" fmla="*/ 394692 w 1963936"/>
              <a:gd name="connsiteY1334" fmla="*/ 1110853 h 1778199"/>
              <a:gd name="connsiteX1335" fmla="*/ 386357 w 1963936"/>
              <a:gd name="connsiteY1335" fmla="*/ 1110853 h 1778199"/>
              <a:gd name="connsiteX1336" fmla="*/ 380999 w 1963936"/>
              <a:gd name="connsiteY1336" fmla="*/ 1112639 h 1778199"/>
              <a:gd name="connsiteX1337" fmla="*/ 326231 w 1963936"/>
              <a:gd name="connsiteY1337" fmla="*/ 1144191 h 1778199"/>
              <a:gd name="connsiteX1338" fmla="*/ 326231 w 1963936"/>
              <a:gd name="connsiteY1338" fmla="*/ 1163240 h 1778199"/>
              <a:gd name="connsiteX1339" fmla="*/ 339923 w 1963936"/>
              <a:gd name="connsiteY1339" fmla="*/ 1163240 h 1778199"/>
              <a:gd name="connsiteX1340" fmla="*/ 339923 w 1963936"/>
              <a:gd name="connsiteY1340" fmla="*/ 1144190 h 1778199"/>
              <a:gd name="connsiteX1341" fmla="*/ 1190 w 1963936"/>
              <a:gd name="connsiteY1341" fmla="*/ 1396603 h 1778199"/>
              <a:gd name="connsiteX1342" fmla="*/ 54768 w 1963936"/>
              <a:gd name="connsiteY1342" fmla="*/ 1396603 h 1778199"/>
              <a:gd name="connsiteX1343" fmla="*/ 63103 w 1963936"/>
              <a:gd name="connsiteY1343" fmla="*/ 1372195 h 1778199"/>
              <a:gd name="connsiteX1344" fmla="*/ 77986 w 1963936"/>
              <a:gd name="connsiteY1344" fmla="*/ 1380530 h 1778199"/>
              <a:gd name="connsiteX1345" fmla="*/ 72033 w 1963936"/>
              <a:gd name="connsiteY1345" fmla="*/ 1382911 h 1778199"/>
              <a:gd name="connsiteX1346" fmla="*/ 64889 w 1963936"/>
              <a:gd name="connsiteY1346" fmla="*/ 1396603 h 1778199"/>
              <a:gd name="connsiteX1347" fmla="*/ 115491 w 1963936"/>
              <a:gd name="connsiteY1347" fmla="*/ 1396603 h 1778199"/>
              <a:gd name="connsiteX1348" fmla="*/ 125611 w 1963936"/>
              <a:gd name="connsiteY1348" fmla="*/ 1386483 h 1778199"/>
              <a:gd name="connsiteX1349" fmla="*/ 139303 w 1963936"/>
              <a:gd name="connsiteY1349" fmla="*/ 1400175 h 1778199"/>
              <a:gd name="connsiteX1350" fmla="*/ 63698 w 1963936"/>
              <a:gd name="connsiteY1350" fmla="*/ 1400175 h 1778199"/>
              <a:gd name="connsiteX1351" fmla="*/ 50006 w 1963936"/>
              <a:gd name="connsiteY1351" fmla="*/ 1421606 h 1778199"/>
              <a:gd name="connsiteX1352" fmla="*/ 101203 w 1963936"/>
              <a:gd name="connsiteY1352" fmla="*/ 1421606 h 1778199"/>
              <a:gd name="connsiteX1353" fmla="*/ 105965 w 1963936"/>
              <a:gd name="connsiteY1353" fmla="*/ 1415653 h 1778199"/>
              <a:gd name="connsiteX1354" fmla="*/ 116086 w 1963936"/>
              <a:gd name="connsiteY1354" fmla="*/ 1423392 h 1778199"/>
              <a:gd name="connsiteX1355" fmla="*/ 110728 w 1963936"/>
              <a:gd name="connsiteY1355" fmla="*/ 1427559 h 1778199"/>
              <a:gd name="connsiteX1356" fmla="*/ 110728 w 1963936"/>
              <a:gd name="connsiteY1356" fmla="*/ 1497806 h 1778199"/>
              <a:gd name="connsiteX1357" fmla="*/ 97631 w 1963936"/>
              <a:gd name="connsiteY1357" fmla="*/ 1512094 h 1778199"/>
              <a:gd name="connsiteX1358" fmla="*/ 81558 w 1963936"/>
              <a:gd name="connsiteY1358" fmla="*/ 1500187 h 1778199"/>
              <a:gd name="connsiteX1359" fmla="*/ 81558 w 1963936"/>
              <a:gd name="connsiteY1359" fmla="*/ 1497211 h 1778199"/>
              <a:gd name="connsiteX1360" fmla="*/ 97036 w 1963936"/>
              <a:gd name="connsiteY1360" fmla="*/ 1498997 h 1778199"/>
              <a:gd name="connsiteX1361" fmla="*/ 102394 w 1963936"/>
              <a:gd name="connsiteY1361" fmla="*/ 1493639 h 1778199"/>
              <a:gd name="connsiteX1362" fmla="*/ 102394 w 1963936"/>
              <a:gd name="connsiteY1362" fmla="*/ 1472803 h 1778199"/>
              <a:gd name="connsiteX1363" fmla="*/ 47625 w 1963936"/>
              <a:gd name="connsiteY1363" fmla="*/ 1472803 h 1778199"/>
              <a:gd name="connsiteX1364" fmla="*/ 47625 w 1963936"/>
              <a:gd name="connsiteY1364" fmla="*/ 1506736 h 1778199"/>
              <a:gd name="connsiteX1365" fmla="*/ 38695 w 1963936"/>
              <a:gd name="connsiteY1365" fmla="*/ 1512093 h 1778199"/>
              <a:gd name="connsiteX1366" fmla="*/ 39290 w 1963936"/>
              <a:gd name="connsiteY1366" fmla="*/ 1434703 h 1778199"/>
              <a:gd name="connsiteX1367" fmla="*/ 2976 w 1963936"/>
              <a:gd name="connsiteY1367" fmla="*/ 1464468 h 1778199"/>
              <a:gd name="connsiteX1368" fmla="*/ 1190 w 1963936"/>
              <a:gd name="connsiteY1368" fmla="*/ 1462683 h 1778199"/>
              <a:gd name="connsiteX1369" fmla="*/ 30063 w 1963936"/>
              <a:gd name="connsiteY1369" fmla="*/ 1435596 h 1778199"/>
              <a:gd name="connsiteX1370" fmla="*/ 53578 w 1963936"/>
              <a:gd name="connsiteY1370" fmla="*/ 1400175 h 1778199"/>
              <a:gd name="connsiteX1371" fmla="*/ 20836 w 1963936"/>
              <a:gd name="connsiteY1371" fmla="*/ 1400175 h 1778199"/>
              <a:gd name="connsiteX1372" fmla="*/ 6548 w 1963936"/>
              <a:gd name="connsiteY1372" fmla="*/ 1401961 h 1778199"/>
              <a:gd name="connsiteX1373" fmla="*/ 333970 w 1963936"/>
              <a:gd name="connsiteY1373" fmla="*/ 1122759 h 1778199"/>
              <a:gd name="connsiteX1374" fmla="*/ 324445 w 1963936"/>
              <a:gd name="connsiteY1374" fmla="*/ 1138237 h 1778199"/>
              <a:gd name="connsiteX1375" fmla="*/ 327422 w 1963936"/>
              <a:gd name="connsiteY1375" fmla="*/ 1140619 h 1778199"/>
              <a:gd name="connsiteX1376" fmla="*/ 343495 w 1963936"/>
              <a:gd name="connsiteY1376" fmla="*/ 1140619 h 1778199"/>
              <a:gd name="connsiteX1377" fmla="*/ 351830 w 1963936"/>
              <a:gd name="connsiteY1377" fmla="*/ 1122759 h 1778199"/>
              <a:gd name="connsiteX1378" fmla="*/ 1710928 w 1963936"/>
              <a:gd name="connsiteY1378" fmla="*/ 1786 h 1778199"/>
              <a:gd name="connsiteX1379" fmla="*/ 1723430 w 1963936"/>
              <a:gd name="connsiteY1379" fmla="*/ 9525 h 1778199"/>
              <a:gd name="connsiteX1380" fmla="*/ 1717476 w 1963936"/>
              <a:gd name="connsiteY1380" fmla="*/ 13097 h 1778199"/>
              <a:gd name="connsiteX1381" fmla="*/ 1704974 w 1963936"/>
              <a:gd name="connsiteY1381" fmla="*/ 42862 h 1778199"/>
              <a:gd name="connsiteX1382" fmla="*/ 1712119 w 1963936"/>
              <a:gd name="connsiteY1382" fmla="*/ 47029 h 1778199"/>
              <a:gd name="connsiteX1383" fmla="*/ 1707356 w 1963936"/>
              <a:gd name="connsiteY1383" fmla="*/ 50602 h 1778199"/>
              <a:gd name="connsiteX1384" fmla="*/ 1707356 w 1963936"/>
              <a:gd name="connsiteY1384" fmla="*/ 110133 h 1778199"/>
              <a:gd name="connsiteX1385" fmla="*/ 1707951 w 1963936"/>
              <a:gd name="connsiteY1385" fmla="*/ 138113 h 1778199"/>
              <a:gd name="connsiteX1386" fmla="*/ 1699022 w 1963936"/>
              <a:gd name="connsiteY1386" fmla="*/ 141089 h 1778199"/>
              <a:gd name="connsiteX1387" fmla="*/ 1699617 w 1963936"/>
              <a:gd name="connsiteY1387" fmla="*/ 112514 h 1778199"/>
              <a:gd name="connsiteX1388" fmla="*/ 1699617 w 1963936"/>
              <a:gd name="connsiteY1388" fmla="*/ 53578 h 1778199"/>
              <a:gd name="connsiteX1389" fmla="*/ 1678781 w 1963936"/>
              <a:gd name="connsiteY1389" fmla="*/ 81558 h 1778199"/>
              <a:gd name="connsiteX1390" fmla="*/ 1676995 w 1963936"/>
              <a:gd name="connsiteY1390" fmla="*/ 80367 h 1778199"/>
              <a:gd name="connsiteX1391" fmla="*/ 1697236 w 1963936"/>
              <a:gd name="connsiteY1391" fmla="*/ 41672 h 1778199"/>
              <a:gd name="connsiteX1392" fmla="*/ 1710928 w 1963936"/>
              <a:gd name="connsiteY1392" fmla="*/ 1786 h 1778199"/>
              <a:gd name="connsiteX1393" fmla="*/ 1026914 w 1963936"/>
              <a:gd name="connsiteY1393" fmla="*/ 544711 h 1778199"/>
              <a:gd name="connsiteX1394" fmla="*/ 1041202 w 1963936"/>
              <a:gd name="connsiteY1394" fmla="*/ 553641 h 1778199"/>
              <a:gd name="connsiteX1395" fmla="*/ 1035248 w 1963936"/>
              <a:gd name="connsiteY1395" fmla="*/ 556617 h 1778199"/>
              <a:gd name="connsiteX1396" fmla="*/ 1024533 w 1963936"/>
              <a:gd name="connsiteY1396" fmla="*/ 576858 h 1778199"/>
              <a:gd name="connsiteX1397" fmla="*/ 1073943 w 1963936"/>
              <a:gd name="connsiteY1397" fmla="*/ 576858 h 1778199"/>
              <a:gd name="connsiteX1398" fmla="*/ 1079897 w 1963936"/>
              <a:gd name="connsiteY1398" fmla="*/ 569714 h 1778199"/>
              <a:gd name="connsiteX1399" fmla="*/ 1091803 w 1963936"/>
              <a:gd name="connsiteY1399" fmla="*/ 581620 h 1778199"/>
              <a:gd name="connsiteX1400" fmla="*/ 1068585 w 1963936"/>
              <a:gd name="connsiteY1400" fmla="*/ 598884 h 1778199"/>
              <a:gd name="connsiteX1401" fmla="*/ 1066800 w 1963936"/>
              <a:gd name="connsiteY1401" fmla="*/ 597694 h 1778199"/>
              <a:gd name="connsiteX1402" fmla="*/ 1075134 w 1963936"/>
              <a:gd name="connsiteY1402" fmla="*/ 580430 h 1778199"/>
              <a:gd name="connsiteX1403" fmla="*/ 1023342 w 1963936"/>
              <a:gd name="connsiteY1403" fmla="*/ 580430 h 1778199"/>
              <a:gd name="connsiteX1404" fmla="*/ 1000125 w 1963936"/>
              <a:gd name="connsiteY1404" fmla="*/ 609600 h 1778199"/>
              <a:gd name="connsiteX1405" fmla="*/ 998339 w 1963936"/>
              <a:gd name="connsiteY1405" fmla="*/ 608409 h 1778199"/>
              <a:gd name="connsiteX1406" fmla="*/ 1017389 w 1963936"/>
              <a:gd name="connsiteY1406" fmla="*/ 574179 h 1778199"/>
              <a:gd name="connsiteX1407" fmla="*/ 1026914 w 1963936"/>
              <a:gd name="connsiteY1407" fmla="*/ 544711 h 1778199"/>
              <a:gd name="connsiteX1408" fmla="*/ 666750 w 1963936"/>
              <a:gd name="connsiteY1408" fmla="*/ 832247 h 1778199"/>
              <a:gd name="connsiteX1409" fmla="*/ 713779 w 1963936"/>
              <a:gd name="connsiteY1409" fmla="*/ 832247 h 1778199"/>
              <a:gd name="connsiteX1410" fmla="*/ 719733 w 1963936"/>
              <a:gd name="connsiteY1410" fmla="*/ 826294 h 1778199"/>
              <a:gd name="connsiteX1411" fmla="*/ 728662 w 1963936"/>
              <a:gd name="connsiteY1411" fmla="*/ 835223 h 1778199"/>
              <a:gd name="connsiteX1412" fmla="*/ 722709 w 1963936"/>
              <a:gd name="connsiteY1412" fmla="*/ 838200 h 1778199"/>
              <a:gd name="connsiteX1413" fmla="*/ 705445 w 1963936"/>
              <a:gd name="connsiteY1413" fmla="*/ 860822 h 1778199"/>
              <a:gd name="connsiteX1414" fmla="*/ 733425 w 1963936"/>
              <a:gd name="connsiteY1414" fmla="*/ 873323 h 1778199"/>
              <a:gd name="connsiteX1415" fmla="*/ 742652 w 1963936"/>
              <a:gd name="connsiteY1415" fmla="*/ 882849 h 1778199"/>
              <a:gd name="connsiteX1416" fmla="*/ 741164 w 1963936"/>
              <a:gd name="connsiteY1416" fmla="*/ 890885 h 1778199"/>
              <a:gd name="connsiteX1417" fmla="*/ 732829 w 1963936"/>
              <a:gd name="connsiteY1417" fmla="*/ 885825 h 1778199"/>
              <a:gd name="connsiteX1418" fmla="*/ 703659 w 1963936"/>
              <a:gd name="connsiteY1418" fmla="*/ 863203 h 1778199"/>
              <a:gd name="connsiteX1419" fmla="*/ 687288 w 1963936"/>
              <a:gd name="connsiteY1419" fmla="*/ 877491 h 1778199"/>
              <a:gd name="connsiteX1420" fmla="*/ 658415 w 1963936"/>
              <a:gd name="connsiteY1420" fmla="*/ 892969 h 1778199"/>
              <a:gd name="connsiteX1421" fmla="*/ 657820 w 1963936"/>
              <a:gd name="connsiteY1421" fmla="*/ 890587 h 1778199"/>
              <a:gd name="connsiteX1422" fmla="*/ 689967 w 1963936"/>
              <a:gd name="connsiteY1422" fmla="*/ 867370 h 1778199"/>
              <a:gd name="connsiteX1423" fmla="*/ 713184 w 1963936"/>
              <a:gd name="connsiteY1423" fmla="*/ 835819 h 1778199"/>
              <a:gd name="connsiteX1424" fmla="*/ 686395 w 1963936"/>
              <a:gd name="connsiteY1424" fmla="*/ 835819 h 1778199"/>
              <a:gd name="connsiteX1425" fmla="*/ 672108 w 1963936"/>
              <a:gd name="connsiteY1425" fmla="*/ 837605 h 1778199"/>
              <a:gd name="connsiteX1426" fmla="*/ 1623417 w 1963936"/>
              <a:gd name="connsiteY1426" fmla="*/ 53578 h 1778199"/>
              <a:gd name="connsiteX1427" fmla="*/ 1637109 w 1963936"/>
              <a:gd name="connsiteY1427" fmla="*/ 60126 h 1778199"/>
              <a:gd name="connsiteX1428" fmla="*/ 1631751 w 1963936"/>
              <a:gd name="connsiteY1428" fmla="*/ 64889 h 1778199"/>
              <a:gd name="connsiteX1429" fmla="*/ 1631752 w 1963936"/>
              <a:gd name="connsiteY1429" fmla="*/ 113109 h 1778199"/>
              <a:gd name="connsiteX1430" fmla="*/ 1632347 w 1963936"/>
              <a:gd name="connsiteY1430" fmla="*/ 137517 h 1778199"/>
              <a:gd name="connsiteX1431" fmla="*/ 1623417 w 1963936"/>
              <a:gd name="connsiteY1431" fmla="*/ 142280 h 1778199"/>
              <a:gd name="connsiteX1432" fmla="*/ 1624013 w 1963936"/>
              <a:gd name="connsiteY1432" fmla="*/ 116086 h 1778199"/>
              <a:gd name="connsiteX1433" fmla="*/ 1624013 w 1963936"/>
              <a:gd name="connsiteY1433" fmla="*/ 79176 h 1778199"/>
              <a:gd name="connsiteX1434" fmla="*/ 1623417 w 1963936"/>
              <a:gd name="connsiteY1434" fmla="*/ 53578 h 1778199"/>
              <a:gd name="connsiteX1435" fmla="*/ 334565 w 1963936"/>
              <a:gd name="connsiteY1435" fmla="*/ 1097161 h 1778199"/>
              <a:gd name="connsiteX1436" fmla="*/ 346472 w 1963936"/>
              <a:gd name="connsiteY1436" fmla="*/ 1104900 h 1778199"/>
              <a:gd name="connsiteX1437" fmla="*/ 341114 w 1963936"/>
              <a:gd name="connsiteY1437" fmla="*/ 1107281 h 1778199"/>
              <a:gd name="connsiteX1438" fmla="*/ 335161 w 1963936"/>
              <a:gd name="connsiteY1438" fmla="*/ 1119188 h 1778199"/>
              <a:gd name="connsiteX1439" fmla="*/ 351234 w 1963936"/>
              <a:gd name="connsiteY1439" fmla="*/ 1119187 h 1778199"/>
              <a:gd name="connsiteX1440" fmla="*/ 356592 w 1963936"/>
              <a:gd name="connsiteY1440" fmla="*/ 1113829 h 1778199"/>
              <a:gd name="connsiteX1441" fmla="*/ 365522 w 1963936"/>
              <a:gd name="connsiteY1441" fmla="*/ 1122759 h 1778199"/>
              <a:gd name="connsiteX1442" fmla="*/ 357485 w 1963936"/>
              <a:gd name="connsiteY1442" fmla="*/ 1127820 h 1778199"/>
              <a:gd name="connsiteX1443" fmla="*/ 346471 w 1963936"/>
              <a:gd name="connsiteY1443" fmla="*/ 1140619 h 1778199"/>
              <a:gd name="connsiteX1444" fmla="*/ 359568 w 1963936"/>
              <a:gd name="connsiteY1444" fmla="*/ 1140619 h 1778199"/>
              <a:gd name="connsiteX1445" fmla="*/ 364926 w 1963936"/>
              <a:gd name="connsiteY1445" fmla="*/ 1135261 h 1778199"/>
              <a:gd name="connsiteX1446" fmla="*/ 372665 w 1963936"/>
              <a:gd name="connsiteY1446" fmla="*/ 1143000 h 1778199"/>
              <a:gd name="connsiteX1447" fmla="*/ 367903 w 1963936"/>
              <a:gd name="connsiteY1447" fmla="*/ 1146572 h 1778199"/>
              <a:gd name="connsiteX1448" fmla="*/ 367903 w 1963936"/>
              <a:gd name="connsiteY1448" fmla="*/ 1225748 h 1778199"/>
              <a:gd name="connsiteX1449" fmla="*/ 366117 w 1963936"/>
              <a:gd name="connsiteY1449" fmla="*/ 1231106 h 1778199"/>
              <a:gd name="connsiteX1450" fmla="*/ 358973 w 1963936"/>
              <a:gd name="connsiteY1450" fmla="*/ 1235868 h 1778199"/>
              <a:gd name="connsiteX1451" fmla="*/ 348853 w 1963936"/>
              <a:gd name="connsiteY1451" fmla="*/ 1226939 h 1778199"/>
              <a:gd name="connsiteX1452" fmla="*/ 348853 w 1963936"/>
              <a:gd name="connsiteY1452" fmla="*/ 1224558 h 1778199"/>
              <a:gd name="connsiteX1453" fmla="*/ 358378 w 1963936"/>
              <a:gd name="connsiteY1453" fmla="*/ 1225749 h 1778199"/>
              <a:gd name="connsiteX1454" fmla="*/ 360759 w 1963936"/>
              <a:gd name="connsiteY1454" fmla="*/ 1222772 h 1778199"/>
              <a:gd name="connsiteX1455" fmla="*/ 360759 w 1963936"/>
              <a:gd name="connsiteY1455" fmla="*/ 1190030 h 1778199"/>
              <a:gd name="connsiteX1456" fmla="*/ 347067 w 1963936"/>
              <a:gd name="connsiteY1456" fmla="*/ 1190030 h 1778199"/>
              <a:gd name="connsiteX1457" fmla="*/ 347662 w 1963936"/>
              <a:gd name="connsiteY1457" fmla="*/ 1222177 h 1778199"/>
              <a:gd name="connsiteX1458" fmla="*/ 339328 w 1963936"/>
              <a:gd name="connsiteY1458" fmla="*/ 1226939 h 1778199"/>
              <a:gd name="connsiteX1459" fmla="*/ 339923 w 1963936"/>
              <a:gd name="connsiteY1459" fmla="*/ 1190029 h 1778199"/>
              <a:gd name="connsiteX1460" fmla="*/ 326231 w 1963936"/>
              <a:gd name="connsiteY1460" fmla="*/ 1190030 h 1778199"/>
              <a:gd name="connsiteX1461" fmla="*/ 305990 w 1963936"/>
              <a:gd name="connsiteY1461" fmla="*/ 1235869 h 1778199"/>
              <a:gd name="connsiteX1462" fmla="*/ 304800 w 1963936"/>
              <a:gd name="connsiteY1462" fmla="*/ 1234083 h 1778199"/>
              <a:gd name="connsiteX1463" fmla="*/ 315813 w 1963936"/>
              <a:gd name="connsiteY1463" fmla="*/ 1211163 h 1778199"/>
              <a:gd name="connsiteX1464" fmla="*/ 318789 w 1963936"/>
              <a:gd name="connsiteY1464" fmla="*/ 1193899 h 1778199"/>
              <a:gd name="connsiteX1465" fmla="*/ 319087 w 1963936"/>
              <a:gd name="connsiteY1465" fmla="*/ 1143595 h 1778199"/>
              <a:gd name="connsiteX1466" fmla="*/ 307776 w 1963936"/>
              <a:gd name="connsiteY1466" fmla="*/ 1154906 h 1778199"/>
              <a:gd name="connsiteX1467" fmla="*/ 306586 w 1963936"/>
              <a:gd name="connsiteY1467" fmla="*/ 1153121 h 1778199"/>
              <a:gd name="connsiteX1468" fmla="*/ 325933 w 1963936"/>
              <a:gd name="connsiteY1468" fmla="*/ 1121866 h 1778199"/>
              <a:gd name="connsiteX1469" fmla="*/ 334565 w 1963936"/>
              <a:gd name="connsiteY1469" fmla="*/ 1097161 h 1778199"/>
              <a:gd name="connsiteX1470" fmla="*/ 992386 w 1963936"/>
              <a:gd name="connsiteY1470" fmla="*/ 542925 h 1778199"/>
              <a:gd name="connsiteX1471" fmla="*/ 1006078 w 1963936"/>
              <a:gd name="connsiteY1471" fmla="*/ 551855 h 1778199"/>
              <a:gd name="connsiteX1472" fmla="*/ 1000720 w 1963936"/>
              <a:gd name="connsiteY1472" fmla="*/ 554236 h 1778199"/>
              <a:gd name="connsiteX1473" fmla="*/ 984051 w 1963936"/>
              <a:gd name="connsiteY1473" fmla="*/ 584597 h 1778199"/>
              <a:gd name="connsiteX1474" fmla="*/ 992386 w 1963936"/>
              <a:gd name="connsiteY1474" fmla="*/ 589359 h 1778199"/>
              <a:gd name="connsiteX1475" fmla="*/ 988219 w 1963936"/>
              <a:gd name="connsiteY1475" fmla="*/ 592336 h 1778199"/>
              <a:gd name="connsiteX1476" fmla="*/ 988218 w 1963936"/>
              <a:gd name="connsiteY1476" fmla="*/ 654844 h 1778199"/>
              <a:gd name="connsiteX1477" fmla="*/ 988814 w 1963936"/>
              <a:gd name="connsiteY1477" fmla="*/ 676870 h 1778199"/>
              <a:gd name="connsiteX1478" fmla="*/ 979289 w 1963936"/>
              <a:gd name="connsiteY1478" fmla="*/ 682823 h 1778199"/>
              <a:gd name="connsiteX1479" fmla="*/ 979884 w 1963936"/>
              <a:gd name="connsiteY1479" fmla="*/ 646510 h 1778199"/>
              <a:gd name="connsiteX1480" fmla="*/ 979884 w 1963936"/>
              <a:gd name="connsiteY1480" fmla="*/ 592336 h 1778199"/>
              <a:gd name="connsiteX1481" fmla="*/ 955476 w 1963936"/>
              <a:gd name="connsiteY1481" fmla="*/ 622102 h 1778199"/>
              <a:gd name="connsiteX1482" fmla="*/ 953691 w 1963936"/>
              <a:gd name="connsiteY1482" fmla="*/ 620910 h 1778199"/>
              <a:gd name="connsiteX1483" fmla="*/ 980479 w 1963936"/>
              <a:gd name="connsiteY1483" fmla="*/ 575369 h 1778199"/>
              <a:gd name="connsiteX1484" fmla="*/ 992386 w 1963936"/>
              <a:gd name="connsiteY1484" fmla="*/ 542925 h 1778199"/>
              <a:gd name="connsiteX1485" fmla="*/ 1590675 w 1963936"/>
              <a:gd name="connsiteY1485" fmla="*/ 54173 h 1778199"/>
              <a:gd name="connsiteX1486" fmla="*/ 1604367 w 1963936"/>
              <a:gd name="connsiteY1486" fmla="*/ 60722 h 1778199"/>
              <a:gd name="connsiteX1487" fmla="*/ 1599010 w 1963936"/>
              <a:gd name="connsiteY1487" fmla="*/ 64888 h 1778199"/>
              <a:gd name="connsiteX1488" fmla="*/ 1596628 w 1963936"/>
              <a:gd name="connsiteY1488" fmla="*/ 99714 h 1778199"/>
              <a:gd name="connsiteX1489" fmla="*/ 1587103 w 1963936"/>
              <a:gd name="connsiteY1489" fmla="*/ 120848 h 1778199"/>
              <a:gd name="connsiteX1490" fmla="*/ 1563290 w 1963936"/>
              <a:gd name="connsiteY1490" fmla="*/ 138708 h 1778199"/>
              <a:gd name="connsiteX1491" fmla="*/ 1562100 w 1963936"/>
              <a:gd name="connsiteY1491" fmla="*/ 136922 h 1778199"/>
              <a:gd name="connsiteX1492" fmla="*/ 1579959 w 1963936"/>
              <a:gd name="connsiteY1492" fmla="*/ 120253 h 1778199"/>
              <a:gd name="connsiteX1493" fmla="*/ 1587996 w 1963936"/>
              <a:gd name="connsiteY1493" fmla="*/ 102394 h 1778199"/>
              <a:gd name="connsiteX1494" fmla="*/ 1590675 w 1963936"/>
              <a:gd name="connsiteY1494" fmla="*/ 54173 h 1778199"/>
              <a:gd name="connsiteX1495" fmla="*/ 641152 w 1963936"/>
              <a:gd name="connsiteY1495" fmla="*/ 822722 h 1778199"/>
              <a:gd name="connsiteX1496" fmla="*/ 653653 w 1963936"/>
              <a:gd name="connsiteY1496" fmla="*/ 830461 h 1778199"/>
              <a:gd name="connsiteX1497" fmla="*/ 648295 w 1963936"/>
              <a:gd name="connsiteY1497" fmla="*/ 834033 h 1778199"/>
              <a:gd name="connsiteX1498" fmla="*/ 619720 w 1963936"/>
              <a:gd name="connsiteY1498" fmla="*/ 872728 h 1778199"/>
              <a:gd name="connsiteX1499" fmla="*/ 649486 w 1963936"/>
              <a:gd name="connsiteY1499" fmla="*/ 870942 h 1778199"/>
              <a:gd name="connsiteX1500" fmla="*/ 661392 w 1963936"/>
              <a:gd name="connsiteY1500" fmla="*/ 848320 h 1778199"/>
              <a:gd name="connsiteX1501" fmla="*/ 673298 w 1963936"/>
              <a:gd name="connsiteY1501" fmla="*/ 857250 h 1778199"/>
              <a:gd name="connsiteX1502" fmla="*/ 666750 w 1963936"/>
              <a:gd name="connsiteY1502" fmla="*/ 859631 h 1778199"/>
              <a:gd name="connsiteX1503" fmla="*/ 625673 w 1963936"/>
              <a:gd name="connsiteY1503" fmla="*/ 908447 h 1778199"/>
              <a:gd name="connsiteX1504" fmla="*/ 664368 w 1963936"/>
              <a:gd name="connsiteY1504" fmla="*/ 901898 h 1778199"/>
              <a:gd name="connsiteX1505" fmla="*/ 664964 w 1963936"/>
              <a:gd name="connsiteY1505" fmla="*/ 904280 h 1778199"/>
              <a:gd name="connsiteX1506" fmla="*/ 642044 w 1963936"/>
              <a:gd name="connsiteY1506" fmla="*/ 911126 h 1778199"/>
              <a:gd name="connsiteX1507" fmla="*/ 622697 w 1963936"/>
              <a:gd name="connsiteY1507" fmla="*/ 920353 h 1778199"/>
              <a:gd name="connsiteX1508" fmla="*/ 615553 w 1963936"/>
              <a:gd name="connsiteY1508" fmla="*/ 909042 h 1778199"/>
              <a:gd name="connsiteX1509" fmla="*/ 630138 w 1963936"/>
              <a:gd name="connsiteY1509" fmla="*/ 897434 h 1778199"/>
              <a:gd name="connsiteX1510" fmla="*/ 647700 w 1963936"/>
              <a:gd name="connsiteY1510" fmla="*/ 873919 h 1778199"/>
              <a:gd name="connsiteX1511" fmla="*/ 631626 w 1963936"/>
              <a:gd name="connsiteY1511" fmla="*/ 877490 h 1778199"/>
              <a:gd name="connsiteX1512" fmla="*/ 616744 w 1963936"/>
              <a:gd name="connsiteY1512" fmla="*/ 884039 h 1778199"/>
              <a:gd name="connsiteX1513" fmla="*/ 611386 w 1963936"/>
              <a:gd name="connsiteY1513" fmla="*/ 872728 h 1778199"/>
              <a:gd name="connsiteX1514" fmla="*/ 628352 w 1963936"/>
              <a:gd name="connsiteY1514" fmla="*/ 853083 h 1778199"/>
              <a:gd name="connsiteX1515" fmla="*/ 641152 w 1963936"/>
              <a:gd name="connsiteY1515" fmla="*/ 822722 h 1778199"/>
              <a:gd name="connsiteX1516" fmla="*/ 1287066 w 1963936"/>
              <a:gd name="connsiteY1516" fmla="*/ 296465 h 1778199"/>
              <a:gd name="connsiteX1517" fmla="*/ 1287065 w 1963936"/>
              <a:gd name="connsiteY1517" fmla="*/ 316111 h 1778199"/>
              <a:gd name="connsiteX1518" fmla="*/ 1294209 w 1963936"/>
              <a:gd name="connsiteY1518" fmla="*/ 316111 h 1778199"/>
              <a:gd name="connsiteX1519" fmla="*/ 1311473 w 1963936"/>
              <a:gd name="connsiteY1519" fmla="*/ 297508 h 1778199"/>
              <a:gd name="connsiteX1520" fmla="*/ 1312233 w 1963936"/>
              <a:gd name="connsiteY1520" fmla="*/ 296466 h 1778199"/>
              <a:gd name="connsiteX1521" fmla="*/ 1605557 w 1963936"/>
              <a:gd name="connsiteY1521" fmla="*/ 1786 h 1778199"/>
              <a:gd name="connsiteX1522" fmla="*/ 1618059 w 1963936"/>
              <a:gd name="connsiteY1522" fmla="*/ 9524 h 1778199"/>
              <a:gd name="connsiteX1523" fmla="*/ 1612701 w 1963936"/>
              <a:gd name="connsiteY1523" fmla="*/ 13097 h 1778199"/>
              <a:gd name="connsiteX1524" fmla="*/ 1635323 w 1963936"/>
              <a:gd name="connsiteY1524" fmla="*/ 40779 h 1778199"/>
              <a:gd name="connsiteX1525" fmla="*/ 1664494 w 1963936"/>
              <a:gd name="connsiteY1525" fmla="*/ 55364 h 1778199"/>
              <a:gd name="connsiteX1526" fmla="*/ 1664494 w 1963936"/>
              <a:gd name="connsiteY1526" fmla="*/ 57150 h 1778199"/>
              <a:gd name="connsiteX1527" fmla="*/ 1653183 w 1963936"/>
              <a:gd name="connsiteY1527" fmla="*/ 64294 h 1778199"/>
              <a:gd name="connsiteX1528" fmla="*/ 1610916 w 1963936"/>
              <a:gd name="connsiteY1528" fmla="*/ 16073 h 1778199"/>
              <a:gd name="connsiteX1529" fmla="*/ 1589187 w 1963936"/>
              <a:gd name="connsiteY1529" fmla="*/ 47327 h 1778199"/>
              <a:gd name="connsiteX1530" fmla="*/ 1563886 w 1963936"/>
              <a:gd name="connsiteY1530" fmla="*/ 68460 h 1778199"/>
              <a:gd name="connsiteX1531" fmla="*/ 1562695 w 1963936"/>
              <a:gd name="connsiteY1531" fmla="*/ 66675 h 1778199"/>
              <a:gd name="connsiteX1532" fmla="*/ 1587698 w 1963936"/>
              <a:gd name="connsiteY1532" fmla="*/ 38993 h 1778199"/>
              <a:gd name="connsiteX1533" fmla="*/ 1605557 w 1963936"/>
              <a:gd name="connsiteY1533" fmla="*/ 1786 h 1778199"/>
              <a:gd name="connsiteX1534" fmla="*/ 1241227 w 1963936"/>
              <a:gd name="connsiteY1534" fmla="*/ 292894 h 1778199"/>
              <a:gd name="connsiteX1535" fmla="*/ 1278731 w 1963936"/>
              <a:gd name="connsiteY1535" fmla="*/ 292893 h 1778199"/>
              <a:gd name="connsiteX1536" fmla="*/ 1278136 w 1963936"/>
              <a:gd name="connsiteY1536" fmla="*/ 267891 h 1778199"/>
              <a:gd name="connsiteX1537" fmla="*/ 1293019 w 1963936"/>
              <a:gd name="connsiteY1537" fmla="*/ 273248 h 1778199"/>
              <a:gd name="connsiteX1538" fmla="*/ 1287066 w 1963936"/>
              <a:gd name="connsiteY1538" fmla="*/ 278011 h 1778199"/>
              <a:gd name="connsiteX1539" fmla="*/ 1287066 w 1963936"/>
              <a:gd name="connsiteY1539" fmla="*/ 292894 h 1778199"/>
              <a:gd name="connsiteX1540" fmla="*/ 1296591 w 1963936"/>
              <a:gd name="connsiteY1540" fmla="*/ 292894 h 1778199"/>
              <a:gd name="connsiteX1541" fmla="*/ 1304330 w 1963936"/>
              <a:gd name="connsiteY1541" fmla="*/ 286345 h 1778199"/>
              <a:gd name="connsiteX1542" fmla="*/ 1312941 w 1963936"/>
              <a:gd name="connsiteY1542" fmla="*/ 295495 h 1778199"/>
              <a:gd name="connsiteX1543" fmla="*/ 1328738 w 1963936"/>
              <a:gd name="connsiteY1543" fmla="*/ 273844 h 1778199"/>
              <a:gd name="connsiteX1544" fmla="*/ 1338857 w 1963936"/>
              <a:gd name="connsiteY1544" fmla="*/ 282773 h 1778199"/>
              <a:gd name="connsiteX1545" fmla="*/ 1334095 w 1963936"/>
              <a:gd name="connsiteY1545" fmla="*/ 284559 h 1778199"/>
              <a:gd name="connsiteX1546" fmla="*/ 1304330 w 1963936"/>
              <a:gd name="connsiteY1546" fmla="*/ 316111 h 1778199"/>
              <a:gd name="connsiteX1547" fmla="*/ 1341834 w 1963936"/>
              <a:gd name="connsiteY1547" fmla="*/ 316111 h 1778199"/>
              <a:gd name="connsiteX1548" fmla="*/ 1349573 w 1963936"/>
              <a:gd name="connsiteY1548" fmla="*/ 308967 h 1778199"/>
              <a:gd name="connsiteX1549" fmla="*/ 1360289 w 1963936"/>
              <a:gd name="connsiteY1549" fmla="*/ 319683 h 1778199"/>
              <a:gd name="connsiteX1550" fmla="*/ 1301353 w 1963936"/>
              <a:gd name="connsiteY1550" fmla="*/ 319683 h 1778199"/>
              <a:gd name="connsiteX1551" fmla="*/ 1279326 w 1963936"/>
              <a:gd name="connsiteY1551" fmla="*/ 338733 h 1778199"/>
              <a:gd name="connsiteX1552" fmla="*/ 1328142 w 1963936"/>
              <a:gd name="connsiteY1552" fmla="*/ 338733 h 1778199"/>
              <a:gd name="connsiteX1553" fmla="*/ 1336476 w 1963936"/>
              <a:gd name="connsiteY1553" fmla="*/ 330993 h 1778199"/>
              <a:gd name="connsiteX1554" fmla="*/ 1347192 w 1963936"/>
              <a:gd name="connsiteY1554" fmla="*/ 342305 h 1778199"/>
              <a:gd name="connsiteX1555" fmla="*/ 1295400 w 1963936"/>
              <a:gd name="connsiteY1555" fmla="*/ 342305 h 1778199"/>
              <a:gd name="connsiteX1556" fmla="*/ 1288852 w 1963936"/>
              <a:gd name="connsiteY1556" fmla="*/ 360759 h 1778199"/>
              <a:gd name="connsiteX1557" fmla="*/ 1326951 w 1963936"/>
              <a:gd name="connsiteY1557" fmla="*/ 360759 h 1778199"/>
              <a:gd name="connsiteX1558" fmla="*/ 1331714 w 1963936"/>
              <a:gd name="connsiteY1558" fmla="*/ 354806 h 1778199"/>
              <a:gd name="connsiteX1559" fmla="*/ 1341239 w 1963936"/>
              <a:gd name="connsiteY1559" fmla="*/ 363141 h 1778199"/>
              <a:gd name="connsiteX1560" fmla="*/ 1336477 w 1963936"/>
              <a:gd name="connsiteY1560" fmla="*/ 366117 h 1778199"/>
              <a:gd name="connsiteX1561" fmla="*/ 1329631 w 1963936"/>
              <a:gd name="connsiteY1561" fmla="*/ 392906 h 1778199"/>
              <a:gd name="connsiteX1562" fmla="*/ 1323082 w 1963936"/>
              <a:gd name="connsiteY1562" fmla="*/ 403324 h 1778199"/>
              <a:gd name="connsiteX1563" fmla="*/ 1304925 w 1963936"/>
              <a:gd name="connsiteY1563" fmla="*/ 407789 h 1778199"/>
              <a:gd name="connsiteX1564" fmla="*/ 1283494 w 1963936"/>
              <a:gd name="connsiteY1564" fmla="*/ 393501 h 1778199"/>
              <a:gd name="connsiteX1565" fmla="*/ 1284089 w 1963936"/>
              <a:gd name="connsiteY1565" fmla="*/ 391120 h 1778199"/>
              <a:gd name="connsiteX1566" fmla="*/ 1313557 w 1963936"/>
              <a:gd name="connsiteY1566" fmla="*/ 396478 h 1778199"/>
              <a:gd name="connsiteX1567" fmla="*/ 1321296 w 1963936"/>
              <a:gd name="connsiteY1567" fmla="*/ 391716 h 1778199"/>
              <a:gd name="connsiteX1568" fmla="*/ 1328142 w 1963936"/>
              <a:gd name="connsiteY1568" fmla="*/ 364331 h 1778199"/>
              <a:gd name="connsiteX1569" fmla="*/ 1288256 w 1963936"/>
              <a:gd name="connsiteY1569" fmla="*/ 364331 h 1778199"/>
              <a:gd name="connsiteX1570" fmla="*/ 1284089 w 1963936"/>
              <a:gd name="connsiteY1570" fmla="*/ 369094 h 1778199"/>
              <a:gd name="connsiteX1571" fmla="*/ 1276350 w 1963936"/>
              <a:gd name="connsiteY1571" fmla="*/ 361950 h 1778199"/>
              <a:gd name="connsiteX1572" fmla="*/ 1281708 w 1963936"/>
              <a:gd name="connsiteY1572" fmla="*/ 357783 h 1778199"/>
              <a:gd name="connsiteX1573" fmla="*/ 1285875 w 1963936"/>
              <a:gd name="connsiteY1573" fmla="*/ 342305 h 1778199"/>
              <a:gd name="connsiteX1574" fmla="*/ 1281708 w 1963936"/>
              <a:gd name="connsiteY1574" fmla="*/ 344091 h 1778199"/>
              <a:gd name="connsiteX1575" fmla="*/ 1278731 w 1963936"/>
              <a:gd name="connsiteY1575" fmla="*/ 339328 h 1778199"/>
              <a:gd name="connsiteX1576" fmla="*/ 1252537 w 1963936"/>
              <a:gd name="connsiteY1576" fmla="*/ 355699 h 1778199"/>
              <a:gd name="connsiteX1577" fmla="*/ 1224558 w 1963936"/>
              <a:gd name="connsiteY1577" fmla="*/ 367903 h 1778199"/>
              <a:gd name="connsiteX1578" fmla="*/ 1223962 w 1963936"/>
              <a:gd name="connsiteY1578" fmla="*/ 365522 h 1778199"/>
              <a:gd name="connsiteX1579" fmla="*/ 1257300 w 1963936"/>
              <a:gd name="connsiteY1579" fmla="*/ 346770 h 1778199"/>
              <a:gd name="connsiteX1580" fmla="*/ 1290637 w 1963936"/>
              <a:gd name="connsiteY1580" fmla="*/ 319683 h 1778199"/>
              <a:gd name="connsiteX1581" fmla="*/ 1239441 w 1963936"/>
              <a:gd name="connsiteY1581" fmla="*/ 319683 h 1778199"/>
              <a:gd name="connsiteX1582" fmla="*/ 1225153 w 1963936"/>
              <a:gd name="connsiteY1582" fmla="*/ 321468 h 1778199"/>
              <a:gd name="connsiteX1583" fmla="*/ 1219795 w 1963936"/>
              <a:gd name="connsiteY1583" fmla="*/ 316111 h 1778199"/>
              <a:gd name="connsiteX1584" fmla="*/ 1278731 w 1963936"/>
              <a:gd name="connsiteY1584" fmla="*/ 316111 h 1778199"/>
              <a:gd name="connsiteX1585" fmla="*/ 1278731 w 1963936"/>
              <a:gd name="connsiteY1585" fmla="*/ 296465 h 1778199"/>
              <a:gd name="connsiteX1586" fmla="*/ 1260872 w 1963936"/>
              <a:gd name="connsiteY1586" fmla="*/ 296465 h 1778199"/>
              <a:gd name="connsiteX1587" fmla="*/ 1246584 w 1963936"/>
              <a:gd name="connsiteY1587" fmla="*/ 298251 h 1778199"/>
              <a:gd name="connsiteX1588" fmla="*/ 1559718 w 1963936"/>
              <a:gd name="connsiteY1588" fmla="*/ 1786 h 1778199"/>
              <a:gd name="connsiteX1589" fmla="*/ 1572816 w 1963936"/>
              <a:gd name="connsiteY1589" fmla="*/ 9525 h 1778199"/>
              <a:gd name="connsiteX1590" fmla="*/ 1567459 w 1963936"/>
              <a:gd name="connsiteY1590" fmla="*/ 13097 h 1778199"/>
              <a:gd name="connsiteX1591" fmla="*/ 1553766 w 1963936"/>
              <a:gd name="connsiteY1591" fmla="*/ 42267 h 1778199"/>
              <a:gd name="connsiteX1592" fmla="*/ 1562100 w 1963936"/>
              <a:gd name="connsiteY1592" fmla="*/ 47030 h 1778199"/>
              <a:gd name="connsiteX1593" fmla="*/ 1558527 w 1963936"/>
              <a:gd name="connsiteY1593" fmla="*/ 50602 h 1778199"/>
              <a:gd name="connsiteX1594" fmla="*/ 1558528 w 1963936"/>
              <a:gd name="connsiteY1594" fmla="*/ 106561 h 1778199"/>
              <a:gd name="connsiteX1595" fmla="*/ 1559123 w 1963936"/>
              <a:gd name="connsiteY1595" fmla="*/ 135731 h 1778199"/>
              <a:gd name="connsiteX1596" fmla="*/ 1549003 w 1963936"/>
              <a:gd name="connsiteY1596" fmla="*/ 140493 h 1778199"/>
              <a:gd name="connsiteX1597" fmla="*/ 1550194 w 1963936"/>
              <a:gd name="connsiteY1597" fmla="*/ 107156 h 1778199"/>
              <a:gd name="connsiteX1598" fmla="*/ 1550194 w 1963936"/>
              <a:gd name="connsiteY1598" fmla="*/ 48220 h 1778199"/>
              <a:gd name="connsiteX1599" fmla="*/ 1526977 w 1963936"/>
              <a:gd name="connsiteY1599" fmla="*/ 77390 h 1778199"/>
              <a:gd name="connsiteX1600" fmla="*/ 1525191 w 1963936"/>
              <a:gd name="connsiteY1600" fmla="*/ 75605 h 1778199"/>
              <a:gd name="connsiteX1601" fmla="*/ 1536502 w 1963936"/>
              <a:gd name="connsiteY1601" fmla="*/ 59531 h 1778199"/>
              <a:gd name="connsiteX1602" fmla="*/ 1548409 w 1963936"/>
              <a:gd name="connsiteY1602" fmla="*/ 36016 h 1778199"/>
              <a:gd name="connsiteX1603" fmla="*/ 1559718 w 1963936"/>
              <a:gd name="connsiteY1603" fmla="*/ 1786 h 1778199"/>
              <a:gd name="connsiteX1604" fmla="*/ 166687 w 1963936"/>
              <a:gd name="connsiteY1604" fmla="*/ 1106091 h 1778199"/>
              <a:gd name="connsiteX1605" fmla="*/ 261937 w 1963936"/>
              <a:gd name="connsiteY1605" fmla="*/ 1106091 h 1778199"/>
              <a:gd name="connsiteX1606" fmla="*/ 268486 w 1963936"/>
              <a:gd name="connsiteY1606" fmla="*/ 1100137 h 1778199"/>
              <a:gd name="connsiteX1607" fmla="*/ 279201 w 1963936"/>
              <a:gd name="connsiteY1607" fmla="*/ 1113234 h 1778199"/>
              <a:gd name="connsiteX1608" fmla="*/ 229195 w 1963936"/>
              <a:gd name="connsiteY1608" fmla="*/ 1141810 h 1778199"/>
              <a:gd name="connsiteX1609" fmla="*/ 233958 w 1963936"/>
              <a:gd name="connsiteY1609" fmla="*/ 1145381 h 1778199"/>
              <a:gd name="connsiteX1610" fmla="*/ 228004 w 1963936"/>
              <a:gd name="connsiteY1610" fmla="*/ 1147762 h 1778199"/>
              <a:gd name="connsiteX1611" fmla="*/ 228005 w 1963936"/>
              <a:gd name="connsiteY1611" fmla="*/ 1218605 h 1778199"/>
              <a:gd name="connsiteX1612" fmla="*/ 212526 w 1963936"/>
              <a:gd name="connsiteY1612" fmla="*/ 1235869 h 1778199"/>
              <a:gd name="connsiteX1613" fmla="*/ 189905 w 1963936"/>
              <a:gd name="connsiteY1613" fmla="*/ 1220986 h 1778199"/>
              <a:gd name="connsiteX1614" fmla="*/ 190500 w 1963936"/>
              <a:gd name="connsiteY1614" fmla="*/ 1218009 h 1778199"/>
              <a:gd name="connsiteX1615" fmla="*/ 212229 w 1963936"/>
              <a:gd name="connsiteY1615" fmla="*/ 1220391 h 1778199"/>
              <a:gd name="connsiteX1616" fmla="*/ 219075 w 1963936"/>
              <a:gd name="connsiteY1616" fmla="*/ 1210270 h 1778199"/>
              <a:gd name="connsiteX1617" fmla="*/ 219075 w 1963936"/>
              <a:gd name="connsiteY1617" fmla="*/ 1157883 h 1778199"/>
              <a:gd name="connsiteX1618" fmla="*/ 218480 w 1963936"/>
              <a:gd name="connsiteY1618" fmla="*/ 1135261 h 1778199"/>
              <a:gd name="connsiteX1619" fmla="*/ 226814 w 1963936"/>
              <a:gd name="connsiteY1619" fmla="*/ 1140024 h 1778199"/>
              <a:gd name="connsiteX1620" fmla="*/ 261342 w 1963936"/>
              <a:gd name="connsiteY1620" fmla="*/ 1109662 h 1778199"/>
              <a:gd name="connsiteX1621" fmla="*/ 186333 w 1963936"/>
              <a:gd name="connsiteY1621" fmla="*/ 1109663 h 1778199"/>
              <a:gd name="connsiteX1622" fmla="*/ 172045 w 1963936"/>
              <a:gd name="connsiteY1622" fmla="*/ 1111448 h 1778199"/>
              <a:gd name="connsiteX1623" fmla="*/ 843558 w 1963936"/>
              <a:gd name="connsiteY1623" fmla="*/ 549473 h 1778199"/>
              <a:gd name="connsiteX1624" fmla="*/ 870347 w 1963936"/>
              <a:gd name="connsiteY1624" fmla="*/ 566440 h 1778199"/>
              <a:gd name="connsiteX1625" fmla="*/ 881360 w 1963936"/>
              <a:gd name="connsiteY1625" fmla="*/ 595313 h 1778199"/>
              <a:gd name="connsiteX1626" fmla="*/ 903387 w 1963936"/>
              <a:gd name="connsiteY1626" fmla="*/ 635793 h 1778199"/>
              <a:gd name="connsiteX1627" fmla="*/ 940593 w 1963936"/>
              <a:gd name="connsiteY1627" fmla="*/ 663178 h 1778199"/>
              <a:gd name="connsiteX1628" fmla="*/ 940594 w 1963936"/>
              <a:gd name="connsiteY1628" fmla="*/ 665559 h 1778199"/>
              <a:gd name="connsiteX1629" fmla="*/ 925115 w 1963936"/>
              <a:gd name="connsiteY1629" fmla="*/ 673298 h 1778199"/>
              <a:gd name="connsiteX1630" fmla="*/ 900112 w 1963936"/>
              <a:gd name="connsiteY1630" fmla="*/ 648593 h 1778199"/>
              <a:gd name="connsiteX1631" fmla="*/ 883741 w 1963936"/>
              <a:gd name="connsiteY1631" fmla="*/ 621506 h 1778199"/>
              <a:gd name="connsiteX1632" fmla="*/ 872133 w 1963936"/>
              <a:gd name="connsiteY1632" fmla="*/ 587574 h 1778199"/>
              <a:gd name="connsiteX1633" fmla="*/ 848320 w 1963936"/>
              <a:gd name="connsiteY1633" fmla="*/ 636686 h 1778199"/>
              <a:gd name="connsiteX1634" fmla="*/ 801290 w 1963936"/>
              <a:gd name="connsiteY1634" fmla="*/ 678656 h 1778199"/>
              <a:gd name="connsiteX1635" fmla="*/ 800100 w 1963936"/>
              <a:gd name="connsiteY1635" fmla="*/ 676275 h 1778199"/>
              <a:gd name="connsiteX1636" fmla="*/ 842665 w 1963936"/>
              <a:gd name="connsiteY1636" fmla="*/ 631329 h 1778199"/>
              <a:gd name="connsiteX1637" fmla="*/ 864989 w 1963936"/>
              <a:gd name="connsiteY1637" fmla="*/ 576858 h 1778199"/>
              <a:gd name="connsiteX1638" fmla="*/ 859333 w 1963936"/>
              <a:gd name="connsiteY1638" fmla="*/ 564356 h 1778199"/>
              <a:gd name="connsiteX1639" fmla="*/ 838200 w 1963936"/>
              <a:gd name="connsiteY1639" fmla="*/ 554831 h 1778199"/>
              <a:gd name="connsiteX1640" fmla="*/ 1419225 w 1963936"/>
              <a:gd name="connsiteY1640" fmla="*/ 77986 h 1778199"/>
              <a:gd name="connsiteX1641" fmla="*/ 1419225 w 1963936"/>
              <a:gd name="connsiteY1641" fmla="*/ 97631 h 1778199"/>
              <a:gd name="connsiteX1642" fmla="*/ 1473994 w 1963936"/>
              <a:gd name="connsiteY1642" fmla="*/ 97631 h 1778199"/>
              <a:gd name="connsiteX1643" fmla="*/ 1473994 w 1963936"/>
              <a:gd name="connsiteY1643" fmla="*/ 77986 h 1778199"/>
              <a:gd name="connsiteX1644" fmla="*/ 489347 w 1963936"/>
              <a:gd name="connsiteY1644" fmla="*/ 829866 h 1778199"/>
              <a:gd name="connsiteX1645" fmla="*/ 503039 w 1963936"/>
              <a:gd name="connsiteY1645" fmla="*/ 837605 h 1778199"/>
              <a:gd name="connsiteX1646" fmla="*/ 488752 w 1963936"/>
              <a:gd name="connsiteY1646" fmla="*/ 859631 h 1778199"/>
              <a:gd name="connsiteX1647" fmla="*/ 523875 w 1963936"/>
              <a:gd name="connsiteY1647" fmla="*/ 859631 h 1778199"/>
              <a:gd name="connsiteX1648" fmla="*/ 523280 w 1963936"/>
              <a:gd name="connsiteY1648" fmla="*/ 819745 h 1778199"/>
              <a:gd name="connsiteX1649" fmla="*/ 537567 w 1963936"/>
              <a:gd name="connsiteY1649" fmla="*/ 825698 h 1778199"/>
              <a:gd name="connsiteX1650" fmla="*/ 532804 w 1963936"/>
              <a:gd name="connsiteY1650" fmla="*/ 829866 h 1778199"/>
              <a:gd name="connsiteX1651" fmla="*/ 532805 w 1963936"/>
              <a:gd name="connsiteY1651" fmla="*/ 859631 h 1778199"/>
              <a:gd name="connsiteX1652" fmla="*/ 566737 w 1963936"/>
              <a:gd name="connsiteY1652" fmla="*/ 859631 h 1778199"/>
              <a:gd name="connsiteX1653" fmla="*/ 575667 w 1963936"/>
              <a:gd name="connsiteY1653" fmla="*/ 850702 h 1778199"/>
              <a:gd name="connsiteX1654" fmla="*/ 586978 w 1963936"/>
              <a:gd name="connsiteY1654" fmla="*/ 863203 h 1778199"/>
              <a:gd name="connsiteX1655" fmla="*/ 532804 w 1963936"/>
              <a:gd name="connsiteY1655" fmla="*/ 863203 h 1778199"/>
              <a:gd name="connsiteX1656" fmla="*/ 532804 w 1963936"/>
              <a:gd name="connsiteY1656" fmla="*/ 900112 h 1778199"/>
              <a:gd name="connsiteX1657" fmla="*/ 559594 w 1963936"/>
              <a:gd name="connsiteY1657" fmla="*/ 900112 h 1778199"/>
              <a:gd name="connsiteX1658" fmla="*/ 569118 w 1963936"/>
              <a:gd name="connsiteY1658" fmla="*/ 891183 h 1778199"/>
              <a:gd name="connsiteX1659" fmla="*/ 579834 w 1963936"/>
              <a:gd name="connsiteY1659" fmla="*/ 903684 h 1778199"/>
              <a:gd name="connsiteX1660" fmla="*/ 532804 w 1963936"/>
              <a:gd name="connsiteY1660" fmla="*/ 903684 h 1778199"/>
              <a:gd name="connsiteX1661" fmla="*/ 532804 w 1963936"/>
              <a:gd name="connsiteY1661" fmla="*/ 946547 h 1778199"/>
              <a:gd name="connsiteX1662" fmla="*/ 575667 w 1963936"/>
              <a:gd name="connsiteY1662" fmla="*/ 946547 h 1778199"/>
              <a:gd name="connsiteX1663" fmla="*/ 585192 w 1963936"/>
              <a:gd name="connsiteY1663" fmla="*/ 937022 h 1778199"/>
              <a:gd name="connsiteX1664" fmla="*/ 597099 w 1963936"/>
              <a:gd name="connsiteY1664" fmla="*/ 950119 h 1778199"/>
              <a:gd name="connsiteX1665" fmla="*/ 478631 w 1963936"/>
              <a:gd name="connsiteY1665" fmla="*/ 950119 h 1778199"/>
              <a:gd name="connsiteX1666" fmla="*/ 464343 w 1963936"/>
              <a:gd name="connsiteY1666" fmla="*/ 951905 h 1778199"/>
              <a:gd name="connsiteX1667" fmla="*/ 458986 w 1963936"/>
              <a:gd name="connsiteY1667" fmla="*/ 946547 h 1778199"/>
              <a:gd name="connsiteX1668" fmla="*/ 523875 w 1963936"/>
              <a:gd name="connsiteY1668" fmla="*/ 946547 h 1778199"/>
              <a:gd name="connsiteX1669" fmla="*/ 523875 w 1963936"/>
              <a:gd name="connsiteY1669" fmla="*/ 903684 h 1778199"/>
              <a:gd name="connsiteX1670" fmla="*/ 501253 w 1963936"/>
              <a:gd name="connsiteY1670" fmla="*/ 903684 h 1778199"/>
              <a:gd name="connsiteX1671" fmla="*/ 486966 w 1963936"/>
              <a:gd name="connsiteY1671" fmla="*/ 905470 h 1778199"/>
              <a:gd name="connsiteX1672" fmla="*/ 481608 w 1963936"/>
              <a:gd name="connsiteY1672" fmla="*/ 900113 h 1778199"/>
              <a:gd name="connsiteX1673" fmla="*/ 523875 w 1963936"/>
              <a:gd name="connsiteY1673" fmla="*/ 900112 h 1778199"/>
              <a:gd name="connsiteX1674" fmla="*/ 523875 w 1963936"/>
              <a:gd name="connsiteY1674" fmla="*/ 863203 h 1778199"/>
              <a:gd name="connsiteX1675" fmla="*/ 487561 w 1963936"/>
              <a:gd name="connsiteY1675" fmla="*/ 863203 h 1778199"/>
              <a:gd name="connsiteX1676" fmla="*/ 463153 w 1963936"/>
              <a:gd name="connsiteY1676" fmla="*/ 899517 h 1778199"/>
              <a:gd name="connsiteX1677" fmla="*/ 461367 w 1963936"/>
              <a:gd name="connsiteY1677" fmla="*/ 898327 h 1778199"/>
              <a:gd name="connsiteX1678" fmla="*/ 478631 w 1963936"/>
              <a:gd name="connsiteY1678" fmla="*/ 864394 h 1778199"/>
              <a:gd name="connsiteX1679" fmla="*/ 489347 w 1963936"/>
              <a:gd name="connsiteY1679" fmla="*/ 829866 h 1778199"/>
              <a:gd name="connsiteX1680" fmla="*/ 769144 w 1963936"/>
              <a:gd name="connsiteY1680" fmla="*/ 600075 h 1778199"/>
              <a:gd name="connsiteX1681" fmla="*/ 781050 w 1963936"/>
              <a:gd name="connsiteY1681" fmla="*/ 605433 h 1778199"/>
              <a:gd name="connsiteX1682" fmla="*/ 776883 w 1963936"/>
              <a:gd name="connsiteY1682" fmla="*/ 609600 h 1778199"/>
              <a:gd name="connsiteX1683" fmla="*/ 776883 w 1963936"/>
              <a:gd name="connsiteY1683" fmla="*/ 670322 h 1778199"/>
              <a:gd name="connsiteX1684" fmla="*/ 765572 w 1963936"/>
              <a:gd name="connsiteY1684" fmla="*/ 683419 h 1778199"/>
              <a:gd name="connsiteX1685" fmla="*/ 750094 w 1963936"/>
              <a:gd name="connsiteY1685" fmla="*/ 672703 h 1778199"/>
              <a:gd name="connsiteX1686" fmla="*/ 750093 w 1963936"/>
              <a:gd name="connsiteY1686" fmla="*/ 670322 h 1778199"/>
              <a:gd name="connsiteX1687" fmla="*/ 765572 w 1963936"/>
              <a:gd name="connsiteY1687" fmla="*/ 670917 h 1778199"/>
              <a:gd name="connsiteX1688" fmla="*/ 769739 w 1963936"/>
              <a:gd name="connsiteY1688" fmla="*/ 666155 h 1778199"/>
              <a:gd name="connsiteX1689" fmla="*/ 769739 w 1963936"/>
              <a:gd name="connsiteY1689" fmla="*/ 617934 h 1778199"/>
              <a:gd name="connsiteX1690" fmla="*/ 769144 w 1963936"/>
              <a:gd name="connsiteY1690" fmla="*/ 600075 h 1778199"/>
              <a:gd name="connsiteX1691" fmla="*/ 749499 w 1963936"/>
              <a:gd name="connsiteY1691" fmla="*/ 606028 h 1778199"/>
              <a:gd name="connsiteX1692" fmla="*/ 760809 w 1963936"/>
              <a:gd name="connsiteY1692" fmla="*/ 611981 h 1778199"/>
              <a:gd name="connsiteX1693" fmla="*/ 757237 w 1963936"/>
              <a:gd name="connsiteY1693" fmla="*/ 614958 h 1778199"/>
              <a:gd name="connsiteX1694" fmla="*/ 757237 w 1963936"/>
              <a:gd name="connsiteY1694" fmla="*/ 656630 h 1778199"/>
              <a:gd name="connsiteX1695" fmla="*/ 749498 w 1963936"/>
              <a:gd name="connsiteY1695" fmla="*/ 660202 h 1778199"/>
              <a:gd name="connsiteX1696" fmla="*/ 750093 w 1963936"/>
              <a:gd name="connsiteY1696" fmla="*/ 633412 h 1778199"/>
              <a:gd name="connsiteX1697" fmla="*/ 749499 w 1963936"/>
              <a:gd name="connsiteY1697" fmla="*/ 606028 h 1778199"/>
              <a:gd name="connsiteX1698" fmla="*/ 1419225 w 1963936"/>
              <a:gd name="connsiteY1698" fmla="*/ 53578 h 1778199"/>
              <a:gd name="connsiteX1699" fmla="*/ 1419225 w 1963936"/>
              <a:gd name="connsiteY1699" fmla="*/ 74414 h 1778199"/>
              <a:gd name="connsiteX1700" fmla="*/ 1473993 w 1963936"/>
              <a:gd name="connsiteY1700" fmla="*/ 74414 h 1778199"/>
              <a:gd name="connsiteX1701" fmla="*/ 1473993 w 1963936"/>
              <a:gd name="connsiteY1701" fmla="*/ 53578 h 1778199"/>
              <a:gd name="connsiteX1702" fmla="*/ 711994 w 1963936"/>
              <a:gd name="connsiteY1702" fmla="*/ 627459 h 1778199"/>
              <a:gd name="connsiteX1703" fmla="*/ 711994 w 1963936"/>
              <a:gd name="connsiteY1703" fmla="*/ 643533 h 1778199"/>
              <a:gd name="connsiteX1704" fmla="*/ 730448 w 1963936"/>
              <a:gd name="connsiteY1704" fmla="*/ 643533 h 1778199"/>
              <a:gd name="connsiteX1705" fmla="*/ 730448 w 1963936"/>
              <a:gd name="connsiteY1705" fmla="*/ 627459 h 1778199"/>
              <a:gd name="connsiteX1706" fmla="*/ 91678 w 1963936"/>
              <a:gd name="connsiteY1706" fmla="*/ 1131094 h 1778199"/>
              <a:gd name="connsiteX1707" fmla="*/ 91678 w 1963936"/>
              <a:gd name="connsiteY1707" fmla="*/ 1209080 h 1778199"/>
              <a:gd name="connsiteX1708" fmla="*/ 123229 w 1963936"/>
              <a:gd name="connsiteY1708" fmla="*/ 1209080 h 1778199"/>
              <a:gd name="connsiteX1709" fmla="*/ 123230 w 1963936"/>
              <a:gd name="connsiteY1709" fmla="*/ 1131094 h 1778199"/>
              <a:gd name="connsiteX1710" fmla="*/ 1147762 w 1963936"/>
              <a:gd name="connsiteY1710" fmla="*/ 269081 h 1778199"/>
              <a:gd name="connsiteX1711" fmla="*/ 1162645 w 1963936"/>
              <a:gd name="connsiteY1711" fmla="*/ 275629 h 1778199"/>
              <a:gd name="connsiteX1712" fmla="*/ 1157288 w 1963936"/>
              <a:gd name="connsiteY1712" fmla="*/ 280392 h 1778199"/>
              <a:gd name="connsiteX1713" fmla="*/ 1157287 w 1963936"/>
              <a:gd name="connsiteY1713" fmla="*/ 322064 h 1778199"/>
              <a:gd name="connsiteX1714" fmla="*/ 1183481 w 1963936"/>
              <a:gd name="connsiteY1714" fmla="*/ 322064 h 1778199"/>
              <a:gd name="connsiteX1715" fmla="*/ 1191816 w 1963936"/>
              <a:gd name="connsiteY1715" fmla="*/ 313134 h 1778199"/>
              <a:gd name="connsiteX1716" fmla="*/ 1203126 w 1963936"/>
              <a:gd name="connsiteY1716" fmla="*/ 325636 h 1778199"/>
              <a:gd name="connsiteX1717" fmla="*/ 1157287 w 1963936"/>
              <a:gd name="connsiteY1717" fmla="*/ 325636 h 1778199"/>
              <a:gd name="connsiteX1718" fmla="*/ 1157287 w 1963936"/>
              <a:gd name="connsiteY1718" fmla="*/ 392311 h 1778199"/>
              <a:gd name="connsiteX1719" fmla="*/ 1187648 w 1963936"/>
              <a:gd name="connsiteY1719" fmla="*/ 392311 h 1778199"/>
              <a:gd name="connsiteX1720" fmla="*/ 1196578 w 1963936"/>
              <a:gd name="connsiteY1720" fmla="*/ 383977 h 1778199"/>
              <a:gd name="connsiteX1721" fmla="*/ 1207294 w 1963936"/>
              <a:gd name="connsiteY1721" fmla="*/ 395883 h 1778199"/>
              <a:gd name="connsiteX1722" fmla="*/ 1125141 w 1963936"/>
              <a:gd name="connsiteY1722" fmla="*/ 395883 h 1778199"/>
              <a:gd name="connsiteX1723" fmla="*/ 1113234 w 1963936"/>
              <a:gd name="connsiteY1723" fmla="*/ 397073 h 1778199"/>
              <a:gd name="connsiteX1724" fmla="*/ 1108472 w 1963936"/>
              <a:gd name="connsiteY1724" fmla="*/ 392311 h 1778199"/>
              <a:gd name="connsiteX1725" fmla="*/ 1148358 w 1963936"/>
              <a:gd name="connsiteY1725" fmla="*/ 392311 h 1778199"/>
              <a:gd name="connsiteX1726" fmla="*/ 1148358 w 1963936"/>
              <a:gd name="connsiteY1726" fmla="*/ 308967 h 1778199"/>
              <a:gd name="connsiteX1727" fmla="*/ 1147762 w 1963936"/>
              <a:gd name="connsiteY1727" fmla="*/ 269081 h 1778199"/>
              <a:gd name="connsiteX1728" fmla="*/ 1068586 w 1963936"/>
              <a:gd name="connsiteY1728" fmla="*/ 322064 h 1778199"/>
              <a:gd name="connsiteX1729" fmla="*/ 1093589 w 1963936"/>
              <a:gd name="connsiteY1729" fmla="*/ 322064 h 1778199"/>
              <a:gd name="connsiteX1730" fmla="*/ 1097756 w 1963936"/>
              <a:gd name="connsiteY1730" fmla="*/ 315516 h 1778199"/>
              <a:gd name="connsiteX1731" fmla="*/ 1107876 w 1963936"/>
              <a:gd name="connsiteY1731" fmla="*/ 323255 h 1778199"/>
              <a:gd name="connsiteX1732" fmla="*/ 1103114 w 1963936"/>
              <a:gd name="connsiteY1732" fmla="*/ 327422 h 1778199"/>
              <a:gd name="connsiteX1733" fmla="*/ 1103114 w 1963936"/>
              <a:gd name="connsiteY1733" fmla="*/ 381595 h 1778199"/>
              <a:gd name="connsiteX1734" fmla="*/ 1126331 w 1963936"/>
              <a:gd name="connsiteY1734" fmla="*/ 360759 h 1778199"/>
              <a:gd name="connsiteX1735" fmla="*/ 1128117 w 1963936"/>
              <a:gd name="connsiteY1735" fmla="*/ 362545 h 1778199"/>
              <a:gd name="connsiteX1736" fmla="*/ 1100733 w 1963936"/>
              <a:gd name="connsiteY1736" fmla="*/ 397669 h 1778199"/>
              <a:gd name="connsiteX1737" fmla="*/ 1092398 w 1963936"/>
              <a:gd name="connsiteY1737" fmla="*/ 388739 h 1778199"/>
              <a:gd name="connsiteX1738" fmla="*/ 1094780 w 1963936"/>
              <a:gd name="connsiteY1738" fmla="*/ 380405 h 1778199"/>
              <a:gd name="connsiteX1739" fmla="*/ 1094779 w 1963936"/>
              <a:gd name="connsiteY1739" fmla="*/ 325636 h 1778199"/>
              <a:gd name="connsiteX1740" fmla="*/ 1085255 w 1963936"/>
              <a:gd name="connsiteY1740" fmla="*/ 325636 h 1778199"/>
              <a:gd name="connsiteX1741" fmla="*/ 1073944 w 1963936"/>
              <a:gd name="connsiteY1741" fmla="*/ 327422 h 1778199"/>
              <a:gd name="connsiteX1742" fmla="*/ 83344 w 1963936"/>
              <a:gd name="connsiteY1742" fmla="*/ 1121569 h 1778199"/>
              <a:gd name="connsiteX1743" fmla="*/ 92273 w 1963936"/>
              <a:gd name="connsiteY1743" fmla="*/ 1127522 h 1778199"/>
              <a:gd name="connsiteX1744" fmla="*/ 122039 w 1963936"/>
              <a:gd name="connsiteY1744" fmla="*/ 1127522 h 1778199"/>
              <a:gd name="connsiteX1745" fmla="*/ 127397 w 1963936"/>
              <a:gd name="connsiteY1745" fmla="*/ 1122164 h 1778199"/>
              <a:gd name="connsiteX1746" fmla="*/ 135136 w 1963936"/>
              <a:gd name="connsiteY1746" fmla="*/ 1129903 h 1778199"/>
              <a:gd name="connsiteX1747" fmla="*/ 130968 w 1963936"/>
              <a:gd name="connsiteY1747" fmla="*/ 1132880 h 1778199"/>
              <a:gd name="connsiteX1748" fmla="*/ 130969 w 1963936"/>
              <a:gd name="connsiteY1748" fmla="*/ 1197769 h 1778199"/>
              <a:gd name="connsiteX1749" fmla="*/ 131564 w 1963936"/>
              <a:gd name="connsiteY1749" fmla="*/ 1225153 h 1778199"/>
              <a:gd name="connsiteX1750" fmla="*/ 123229 w 1963936"/>
              <a:gd name="connsiteY1750" fmla="*/ 1228725 h 1778199"/>
              <a:gd name="connsiteX1751" fmla="*/ 123229 w 1963936"/>
              <a:gd name="connsiteY1751" fmla="*/ 1212652 h 1778199"/>
              <a:gd name="connsiteX1752" fmla="*/ 91678 w 1963936"/>
              <a:gd name="connsiteY1752" fmla="*/ 1212651 h 1778199"/>
              <a:gd name="connsiteX1753" fmla="*/ 91678 w 1963936"/>
              <a:gd name="connsiteY1753" fmla="*/ 1228130 h 1778199"/>
              <a:gd name="connsiteX1754" fmla="*/ 83343 w 1963936"/>
              <a:gd name="connsiteY1754" fmla="*/ 1232297 h 1778199"/>
              <a:gd name="connsiteX1755" fmla="*/ 83939 w 1963936"/>
              <a:gd name="connsiteY1755" fmla="*/ 1176933 h 1778199"/>
              <a:gd name="connsiteX1756" fmla="*/ 83344 w 1963936"/>
              <a:gd name="connsiteY1756" fmla="*/ 1121569 h 1778199"/>
              <a:gd name="connsiteX1757" fmla="*/ 711993 w 1963936"/>
              <a:gd name="connsiteY1757" fmla="*/ 608409 h 1778199"/>
              <a:gd name="connsiteX1758" fmla="*/ 711993 w 1963936"/>
              <a:gd name="connsiteY1758" fmla="*/ 623887 h 1778199"/>
              <a:gd name="connsiteX1759" fmla="*/ 730448 w 1963936"/>
              <a:gd name="connsiteY1759" fmla="*/ 623888 h 1778199"/>
              <a:gd name="connsiteX1760" fmla="*/ 730448 w 1963936"/>
              <a:gd name="connsiteY1760" fmla="*/ 608409 h 1778199"/>
              <a:gd name="connsiteX1761" fmla="*/ 704254 w 1963936"/>
              <a:gd name="connsiteY1761" fmla="*/ 600670 h 1778199"/>
              <a:gd name="connsiteX1762" fmla="*/ 712589 w 1963936"/>
              <a:gd name="connsiteY1762" fmla="*/ 604837 h 1778199"/>
              <a:gd name="connsiteX1763" fmla="*/ 729258 w 1963936"/>
              <a:gd name="connsiteY1763" fmla="*/ 604838 h 1778199"/>
              <a:gd name="connsiteX1764" fmla="*/ 733425 w 1963936"/>
              <a:gd name="connsiteY1764" fmla="*/ 599480 h 1778199"/>
              <a:gd name="connsiteX1765" fmla="*/ 741759 w 1963936"/>
              <a:gd name="connsiteY1765" fmla="*/ 606028 h 1778199"/>
              <a:gd name="connsiteX1766" fmla="*/ 737592 w 1963936"/>
              <a:gd name="connsiteY1766" fmla="*/ 609600 h 1778199"/>
              <a:gd name="connsiteX1767" fmla="*/ 737592 w 1963936"/>
              <a:gd name="connsiteY1767" fmla="*/ 672108 h 1778199"/>
              <a:gd name="connsiteX1768" fmla="*/ 728662 w 1963936"/>
              <a:gd name="connsiteY1768" fmla="*/ 684014 h 1778199"/>
              <a:gd name="connsiteX1769" fmla="*/ 717351 w 1963936"/>
              <a:gd name="connsiteY1769" fmla="*/ 675084 h 1778199"/>
              <a:gd name="connsiteX1770" fmla="*/ 717351 w 1963936"/>
              <a:gd name="connsiteY1770" fmla="*/ 672703 h 1778199"/>
              <a:gd name="connsiteX1771" fmla="*/ 726877 w 1963936"/>
              <a:gd name="connsiteY1771" fmla="*/ 673298 h 1778199"/>
              <a:gd name="connsiteX1772" fmla="*/ 730448 w 1963936"/>
              <a:gd name="connsiteY1772" fmla="*/ 668536 h 1778199"/>
              <a:gd name="connsiteX1773" fmla="*/ 730448 w 1963936"/>
              <a:gd name="connsiteY1773" fmla="*/ 647104 h 1778199"/>
              <a:gd name="connsiteX1774" fmla="*/ 711994 w 1963936"/>
              <a:gd name="connsiteY1774" fmla="*/ 647104 h 1778199"/>
              <a:gd name="connsiteX1775" fmla="*/ 711994 w 1963936"/>
              <a:gd name="connsiteY1775" fmla="*/ 679847 h 1778199"/>
              <a:gd name="connsiteX1776" fmla="*/ 704254 w 1963936"/>
              <a:gd name="connsiteY1776" fmla="*/ 684014 h 1778199"/>
              <a:gd name="connsiteX1777" fmla="*/ 704850 w 1963936"/>
              <a:gd name="connsiteY1777" fmla="*/ 642640 h 1778199"/>
              <a:gd name="connsiteX1778" fmla="*/ 704254 w 1963936"/>
              <a:gd name="connsiteY1778" fmla="*/ 600670 h 1778199"/>
              <a:gd name="connsiteX1779" fmla="*/ 717352 w 1963936"/>
              <a:gd name="connsiteY1779" fmla="*/ 586383 h 1778199"/>
              <a:gd name="connsiteX1780" fmla="*/ 747712 w 1963936"/>
              <a:gd name="connsiteY1780" fmla="*/ 586382 h 1778199"/>
              <a:gd name="connsiteX1781" fmla="*/ 753665 w 1963936"/>
              <a:gd name="connsiteY1781" fmla="*/ 580430 h 1778199"/>
              <a:gd name="connsiteX1782" fmla="*/ 762595 w 1963936"/>
              <a:gd name="connsiteY1782" fmla="*/ 589955 h 1778199"/>
              <a:gd name="connsiteX1783" fmla="*/ 734020 w 1963936"/>
              <a:gd name="connsiteY1783" fmla="*/ 589955 h 1778199"/>
              <a:gd name="connsiteX1784" fmla="*/ 718542 w 1963936"/>
              <a:gd name="connsiteY1784" fmla="*/ 587574 h 1778199"/>
              <a:gd name="connsiteX1785" fmla="*/ 1307306 w 1963936"/>
              <a:gd name="connsiteY1785" fmla="*/ 105965 h 1778199"/>
              <a:gd name="connsiteX1786" fmla="*/ 1338560 w 1963936"/>
              <a:gd name="connsiteY1786" fmla="*/ 119956 h 1778199"/>
              <a:gd name="connsiteX1787" fmla="*/ 1348085 w 1963936"/>
              <a:gd name="connsiteY1787" fmla="*/ 134838 h 1778199"/>
              <a:gd name="connsiteX1788" fmla="*/ 1336774 w 1963936"/>
              <a:gd name="connsiteY1788" fmla="*/ 131564 h 1778199"/>
              <a:gd name="connsiteX1789" fmla="*/ 1306711 w 1963936"/>
              <a:gd name="connsiteY1789" fmla="*/ 108347 h 1778199"/>
              <a:gd name="connsiteX1790" fmla="*/ 1087636 w 1963936"/>
              <a:gd name="connsiteY1790" fmla="*/ 273844 h 1778199"/>
              <a:gd name="connsiteX1791" fmla="*/ 1105198 w 1963936"/>
              <a:gd name="connsiteY1791" fmla="*/ 285750 h 1778199"/>
              <a:gd name="connsiteX1792" fmla="*/ 1108472 w 1963936"/>
              <a:gd name="connsiteY1792" fmla="*/ 294382 h 1778199"/>
              <a:gd name="connsiteX1793" fmla="*/ 1104007 w 1963936"/>
              <a:gd name="connsiteY1793" fmla="*/ 302121 h 1778199"/>
              <a:gd name="connsiteX1794" fmla="*/ 1097756 w 1963936"/>
              <a:gd name="connsiteY1794" fmla="*/ 295871 h 1778199"/>
              <a:gd name="connsiteX1795" fmla="*/ 1086445 w 1963936"/>
              <a:gd name="connsiteY1795" fmla="*/ 275630 h 1778199"/>
              <a:gd name="connsiteX1796" fmla="*/ 1007269 w 1963936"/>
              <a:gd name="connsiteY1796" fmla="*/ 328017 h 1778199"/>
              <a:gd name="connsiteX1797" fmla="*/ 1007269 w 1963936"/>
              <a:gd name="connsiteY1797" fmla="*/ 347663 h 1778199"/>
              <a:gd name="connsiteX1798" fmla="*/ 1032272 w 1963936"/>
              <a:gd name="connsiteY1798" fmla="*/ 347663 h 1778199"/>
              <a:gd name="connsiteX1799" fmla="*/ 1032272 w 1963936"/>
              <a:gd name="connsiteY1799" fmla="*/ 328017 h 1778199"/>
              <a:gd name="connsiteX1800" fmla="*/ 1372791 w 1963936"/>
              <a:gd name="connsiteY1800" fmla="*/ 25003 h 1778199"/>
              <a:gd name="connsiteX1801" fmla="*/ 1426368 w 1963936"/>
              <a:gd name="connsiteY1801" fmla="*/ 25003 h 1778199"/>
              <a:gd name="connsiteX1802" fmla="*/ 1434703 w 1963936"/>
              <a:gd name="connsiteY1802" fmla="*/ 595 h 1778199"/>
              <a:gd name="connsiteX1803" fmla="*/ 1449586 w 1963936"/>
              <a:gd name="connsiteY1803" fmla="*/ 8930 h 1778199"/>
              <a:gd name="connsiteX1804" fmla="*/ 1443633 w 1963936"/>
              <a:gd name="connsiteY1804" fmla="*/ 11311 h 1778199"/>
              <a:gd name="connsiteX1805" fmla="*/ 1436489 w 1963936"/>
              <a:gd name="connsiteY1805" fmla="*/ 25003 h 1778199"/>
              <a:gd name="connsiteX1806" fmla="*/ 1487091 w 1963936"/>
              <a:gd name="connsiteY1806" fmla="*/ 25003 h 1778199"/>
              <a:gd name="connsiteX1807" fmla="*/ 1497211 w 1963936"/>
              <a:gd name="connsiteY1807" fmla="*/ 14883 h 1778199"/>
              <a:gd name="connsiteX1808" fmla="*/ 1510903 w 1963936"/>
              <a:gd name="connsiteY1808" fmla="*/ 28575 h 1778199"/>
              <a:gd name="connsiteX1809" fmla="*/ 1435299 w 1963936"/>
              <a:gd name="connsiteY1809" fmla="*/ 28575 h 1778199"/>
              <a:gd name="connsiteX1810" fmla="*/ 1421606 w 1963936"/>
              <a:gd name="connsiteY1810" fmla="*/ 50006 h 1778199"/>
              <a:gd name="connsiteX1811" fmla="*/ 1472803 w 1963936"/>
              <a:gd name="connsiteY1811" fmla="*/ 50006 h 1778199"/>
              <a:gd name="connsiteX1812" fmla="*/ 1477566 w 1963936"/>
              <a:gd name="connsiteY1812" fmla="*/ 44053 h 1778199"/>
              <a:gd name="connsiteX1813" fmla="*/ 1487686 w 1963936"/>
              <a:gd name="connsiteY1813" fmla="*/ 51792 h 1778199"/>
              <a:gd name="connsiteX1814" fmla="*/ 1482328 w 1963936"/>
              <a:gd name="connsiteY1814" fmla="*/ 55959 h 1778199"/>
              <a:gd name="connsiteX1815" fmla="*/ 1482328 w 1963936"/>
              <a:gd name="connsiteY1815" fmla="*/ 126206 h 1778199"/>
              <a:gd name="connsiteX1816" fmla="*/ 1469231 w 1963936"/>
              <a:gd name="connsiteY1816" fmla="*/ 140494 h 1778199"/>
              <a:gd name="connsiteX1817" fmla="*/ 1453157 w 1963936"/>
              <a:gd name="connsiteY1817" fmla="*/ 128588 h 1778199"/>
              <a:gd name="connsiteX1818" fmla="*/ 1453157 w 1963936"/>
              <a:gd name="connsiteY1818" fmla="*/ 125611 h 1778199"/>
              <a:gd name="connsiteX1819" fmla="*/ 1468636 w 1963936"/>
              <a:gd name="connsiteY1819" fmla="*/ 127397 h 1778199"/>
              <a:gd name="connsiteX1820" fmla="*/ 1473993 w 1963936"/>
              <a:gd name="connsiteY1820" fmla="*/ 122039 h 1778199"/>
              <a:gd name="connsiteX1821" fmla="*/ 1473994 w 1963936"/>
              <a:gd name="connsiteY1821" fmla="*/ 101203 h 1778199"/>
              <a:gd name="connsiteX1822" fmla="*/ 1419225 w 1963936"/>
              <a:gd name="connsiteY1822" fmla="*/ 101203 h 1778199"/>
              <a:gd name="connsiteX1823" fmla="*/ 1419225 w 1963936"/>
              <a:gd name="connsiteY1823" fmla="*/ 135136 h 1778199"/>
              <a:gd name="connsiteX1824" fmla="*/ 1410295 w 1963936"/>
              <a:gd name="connsiteY1824" fmla="*/ 140493 h 1778199"/>
              <a:gd name="connsiteX1825" fmla="*/ 1410890 w 1963936"/>
              <a:gd name="connsiteY1825" fmla="*/ 63103 h 1778199"/>
              <a:gd name="connsiteX1826" fmla="*/ 1374576 w 1963936"/>
              <a:gd name="connsiteY1826" fmla="*/ 92869 h 1778199"/>
              <a:gd name="connsiteX1827" fmla="*/ 1372791 w 1963936"/>
              <a:gd name="connsiteY1827" fmla="*/ 91082 h 1778199"/>
              <a:gd name="connsiteX1828" fmla="*/ 1401663 w 1963936"/>
              <a:gd name="connsiteY1828" fmla="*/ 63996 h 1778199"/>
              <a:gd name="connsiteX1829" fmla="*/ 1425178 w 1963936"/>
              <a:gd name="connsiteY1829" fmla="*/ 28575 h 1778199"/>
              <a:gd name="connsiteX1830" fmla="*/ 1392436 w 1963936"/>
              <a:gd name="connsiteY1830" fmla="*/ 28575 h 1778199"/>
              <a:gd name="connsiteX1831" fmla="*/ 1378148 w 1963936"/>
              <a:gd name="connsiteY1831" fmla="*/ 30361 h 1778199"/>
              <a:gd name="connsiteX1832" fmla="*/ 735210 w 1963936"/>
              <a:gd name="connsiteY1832" fmla="*/ 542925 h 1778199"/>
              <a:gd name="connsiteX1833" fmla="*/ 747117 w 1963936"/>
              <a:gd name="connsiteY1833" fmla="*/ 550069 h 1778199"/>
              <a:gd name="connsiteX1834" fmla="*/ 742354 w 1963936"/>
              <a:gd name="connsiteY1834" fmla="*/ 553045 h 1778199"/>
              <a:gd name="connsiteX1835" fmla="*/ 788789 w 1963936"/>
              <a:gd name="connsiteY1835" fmla="*/ 587573 h 1778199"/>
              <a:gd name="connsiteX1836" fmla="*/ 788789 w 1963936"/>
              <a:gd name="connsiteY1836" fmla="*/ 589954 h 1778199"/>
              <a:gd name="connsiteX1837" fmla="*/ 778073 w 1963936"/>
              <a:gd name="connsiteY1837" fmla="*/ 596503 h 1778199"/>
              <a:gd name="connsiteX1838" fmla="*/ 739973 w 1963936"/>
              <a:gd name="connsiteY1838" fmla="*/ 555426 h 1778199"/>
              <a:gd name="connsiteX1839" fmla="*/ 692944 w 1963936"/>
              <a:gd name="connsiteY1839" fmla="*/ 601265 h 1778199"/>
              <a:gd name="connsiteX1840" fmla="*/ 691753 w 1963936"/>
              <a:gd name="connsiteY1840" fmla="*/ 599479 h 1778199"/>
              <a:gd name="connsiteX1841" fmla="*/ 719435 w 1963936"/>
              <a:gd name="connsiteY1841" fmla="*/ 572691 h 1778199"/>
              <a:gd name="connsiteX1842" fmla="*/ 735210 w 1963936"/>
              <a:gd name="connsiteY1842" fmla="*/ 542925 h 1778199"/>
              <a:gd name="connsiteX1843" fmla="*/ 1222772 w 1963936"/>
              <a:gd name="connsiteY1843" fmla="*/ 137517 h 1778199"/>
              <a:gd name="connsiteX1844" fmla="*/ 1251644 w 1963936"/>
              <a:gd name="connsiteY1844" fmla="*/ 118467 h 1778199"/>
              <a:gd name="connsiteX1845" fmla="*/ 1267420 w 1963936"/>
              <a:gd name="connsiteY1845" fmla="*/ 102394 h 1778199"/>
              <a:gd name="connsiteX1846" fmla="*/ 1277540 w 1963936"/>
              <a:gd name="connsiteY1846" fmla="*/ 112514 h 1778199"/>
              <a:gd name="connsiteX1847" fmla="*/ 1271587 w 1963936"/>
              <a:gd name="connsiteY1847" fmla="*/ 113705 h 1778199"/>
              <a:gd name="connsiteX1848" fmla="*/ 1223367 w 1963936"/>
              <a:gd name="connsiteY1848" fmla="*/ 139898 h 1778199"/>
              <a:gd name="connsiteX1849" fmla="*/ 1007269 w 1963936"/>
              <a:gd name="connsiteY1849" fmla="*/ 305395 h 1778199"/>
              <a:gd name="connsiteX1850" fmla="*/ 1007269 w 1963936"/>
              <a:gd name="connsiteY1850" fmla="*/ 324445 h 1778199"/>
              <a:gd name="connsiteX1851" fmla="*/ 1032272 w 1963936"/>
              <a:gd name="connsiteY1851" fmla="*/ 324445 h 1778199"/>
              <a:gd name="connsiteX1852" fmla="*/ 1032272 w 1963936"/>
              <a:gd name="connsiteY1852" fmla="*/ 305395 h 1778199"/>
              <a:gd name="connsiteX1853" fmla="*/ 975122 w 1963936"/>
              <a:gd name="connsiteY1853" fmla="*/ 328017 h 1778199"/>
              <a:gd name="connsiteX1854" fmla="*/ 975122 w 1963936"/>
              <a:gd name="connsiteY1854" fmla="*/ 347662 h 1778199"/>
              <a:gd name="connsiteX1855" fmla="*/ 999530 w 1963936"/>
              <a:gd name="connsiteY1855" fmla="*/ 347662 h 1778199"/>
              <a:gd name="connsiteX1856" fmla="*/ 999529 w 1963936"/>
              <a:gd name="connsiteY1856" fmla="*/ 328017 h 1778199"/>
              <a:gd name="connsiteX1857" fmla="*/ 29765 w 1963936"/>
              <a:gd name="connsiteY1857" fmla="*/ 1095970 h 1778199"/>
              <a:gd name="connsiteX1858" fmla="*/ 44053 w 1963936"/>
              <a:gd name="connsiteY1858" fmla="*/ 1102519 h 1778199"/>
              <a:gd name="connsiteX1859" fmla="*/ 38695 w 1963936"/>
              <a:gd name="connsiteY1859" fmla="*/ 1106686 h 1778199"/>
              <a:gd name="connsiteX1860" fmla="*/ 38695 w 1963936"/>
              <a:gd name="connsiteY1860" fmla="*/ 1130498 h 1778199"/>
              <a:gd name="connsiteX1861" fmla="*/ 60126 w 1963936"/>
              <a:gd name="connsiteY1861" fmla="*/ 1130498 h 1778199"/>
              <a:gd name="connsiteX1862" fmla="*/ 64889 w 1963936"/>
              <a:gd name="connsiteY1862" fmla="*/ 1124545 h 1778199"/>
              <a:gd name="connsiteX1863" fmla="*/ 73818 w 1963936"/>
              <a:gd name="connsiteY1863" fmla="*/ 1132284 h 1778199"/>
              <a:gd name="connsiteX1864" fmla="*/ 68461 w 1963936"/>
              <a:gd name="connsiteY1864" fmla="*/ 1136451 h 1778199"/>
              <a:gd name="connsiteX1865" fmla="*/ 61912 w 1963936"/>
              <a:gd name="connsiteY1865" fmla="*/ 1216223 h 1778199"/>
              <a:gd name="connsiteX1866" fmla="*/ 45839 w 1963936"/>
              <a:gd name="connsiteY1866" fmla="*/ 1229320 h 1778199"/>
              <a:gd name="connsiteX1867" fmla="*/ 29170 w 1963936"/>
              <a:gd name="connsiteY1867" fmla="*/ 1215033 h 1778199"/>
              <a:gd name="connsiteX1868" fmla="*/ 29765 w 1963936"/>
              <a:gd name="connsiteY1868" fmla="*/ 1212056 h 1778199"/>
              <a:gd name="connsiteX1869" fmla="*/ 51494 w 1963936"/>
              <a:gd name="connsiteY1869" fmla="*/ 1214735 h 1778199"/>
              <a:gd name="connsiteX1870" fmla="*/ 57448 w 1963936"/>
              <a:gd name="connsiteY1870" fmla="*/ 1200447 h 1778199"/>
              <a:gd name="connsiteX1871" fmla="*/ 60722 w 1963936"/>
              <a:gd name="connsiteY1871" fmla="*/ 1134070 h 1778199"/>
              <a:gd name="connsiteX1872" fmla="*/ 38695 w 1963936"/>
              <a:gd name="connsiteY1872" fmla="*/ 1134070 h 1778199"/>
              <a:gd name="connsiteX1873" fmla="*/ 36611 w 1963936"/>
              <a:gd name="connsiteY1873" fmla="*/ 1168301 h 1778199"/>
              <a:gd name="connsiteX1874" fmla="*/ 27979 w 1963936"/>
              <a:gd name="connsiteY1874" fmla="*/ 1199555 h 1778199"/>
              <a:gd name="connsiteX1875" fmla="*/ 2381 w 1963936"/>
              <a:gd name="connsiteY1875" fmla="*/ 1233487 h 1778199"/>
              <a:gd name="connsiteX1876" fmla="*/ 595 w 1963936"/>
              <a:gd name="connsiteY1876" fmla="*/ 1231702 h 1778199"/>
              <a:gd name="connsiteX1877" fmla="*/ 20538 w 1963936"/>
              <a:gd name="connsiteY1877" fmla="*/ 1200150 h 1778199"/>
              <a:gd name="connsiteX1878" fmla="*/ 28575 w 1963936"/>
              <a:gd name="connsiteY1878" fmla="*/ 1168598 h 1778199"/>
              <a:gd name="connsiteX1879" fmla="*/ 30361 w 1963936"/>
              <a:gd name="connsiteY1879" fmla="*/ 1134070 h 1778199"/>
              <a:gd name="connsiteX1880" fmla="*/ 14288 w 1963936"/>
              <a:gd name="connsiteY1880" fmla="*/ 1134070 h 1778199"/>
              <a:gd name="connsiteX1881" fmla="*/ 7143 w 1963936"/>
              <a:gd name="connsiteY1881" fmla="*/ 1135261 h 1778199"/>
              <a:gd name="connsiteX1882" fmla="*/ 2381 w 1963936"/>
              <a:gd name="connsiteY1882" fmla="*/ 1130498 h 1778199"/>
              <a:gd name="connsiteX1883" fmla="*/ 30361 w 1963936"/>
              <a:gd name="connsiteY1883" fmla="*/ 1130499 h 1778199"/>
              <a:gd name="connsiteX1884" fmla="*/ 29765 w 1963936"/>
              <a:gd name="connsiteY1884" fmla="*/ 1095970 h 1778199"/>
              <a:gd name="connsiteX1885" fmla="*/ 365522 w 1963936"/>
              <a:gd name="connsiteY1885" fmla="*/ 821531 h 1778199"/>
              <a:gd name="connsiteX1886" fmla="*/ 383381 w 1963936"/>
              <a:gd name="connsiteY1886" fmla="*/ 829270 h 1778199"/>
              <a:gd name="connsiteX1887" fmla="*/ 377428 w 1963936"/>
              <a:gd name="connsiteY1887" fmla="*/ 834628 h 1778199"/>
              <a:gd name="connsiteX1888" fmla="*/ 389632 w 1963936"/>
              <a:gd name="connsiteY1888" fmla="*/ 888206 h 1778199"/>
              <a:gd name="connsiteX1889" fmla="*/ 412849 w 1963936"/>
              <a:gd name="connsiteY1889" fmla="*/ 925413 h 1778199"/>
              <a:gd name="connsiteX1890" fmla="*/ 445294 w 1963936"/>
              <a:gd name="connsiteY1890" fmla="*/ 943571 h 1778199"/>
              <a:gd name="connsiteX1891" fmla="*/ 445293 w 1963936"/>
              <a:gd name="connsiteY1891" fmla="*/ 946547 h 1778199"/>
              <a:gd name="connsiteX1892" fmla="*/ 428625 w 1963936"/>
              <a:gd name="connsiteY1892" fmla="*/ 954881 h 1778199"/>
              <a:gd name="connsiteX1893" fmla="*/ 402134 w 1963936"/>
              <a:gd name="connsiteY1893" fmla="*/ 928390 h 1778199"/>
              <a:gd name="connsiteX1894" fmla="*/ 385167 w 1963936"/>
              <a:gd name="connsiteY1894" fmla="*/ 895945 h 1778199"/>
              <a:gd name="connsiteX1895" fmla="*/ 375642 w 1963936"/>
              <a:gd name="connsiteY1895" fmla="*/ 848320 h 1778199"/>
              <a:gd name="connsiteX1896" fmla="*/ 367307 w 1963936"/>
              <a:gd name="connsiteY1896" fmla="*/ 896243 h 1778199"/>
              <a:gd name="connsiteX1897" fmla="*/ 347067 w 1963936"/>
              <a:gd name="connsiteY1897" fmla="*/ 931366 h 1778199"/>
              <a:gd name="connsiteX1898" fmla="*/ 307777 w 1963936"/>
              <a:gd name="connsiteY1898" fmla="*/ 957858 h 1778199"/>
              <a:gd name="connsiteX1899" fmla="*/ 306586 w 1963936"/>
              <a:gd name="connsiteY1899" fmla="*/ 956072 h 1778199"/>
              <a:gd name="connsiteX1900" fmla="*/ 344388 w 1963936"/>
              <a:gd name="connsiteY1900" fmla="*/ 922437 h 1778199"/>
              <a:gd name="connsiteX1901" fmla="*/ 361652 w 1963936"/>
              <a:gd name="connsiteY1901" fmla="*/ 876598 h 1778199"/>
              <a:gd name="connsiteX1902" fmla="*/ 365522 w 1963936"/>
              <a:gd name="connsiteY1902" fmla="*/ 821531 h 1778199"/>
              <a:gd name="connsiteX1903" fmla="*/ 1264444 w 1963936"/>
              <a:gd name="connsiteY1903" fmla="*/ 77986 h 1778199"/>
              <a:gd name="connsiteX1904" fmla="*/ 1264444 w 1963936"/>
              <a:gd name="connsiteY1904" fmla="*/ 96440 h 1778199"/>
              <a:gd name="connsiteX1905" fmla="*/ 1318022 w 1963936"/>
              <a:gd name="connsiteY1905" fmla="*/ 96441 h 1778199"/>
              <a:gd name="connsiteX1906" fmla="*/ 1318022 w 1963936"/>
              <a:gd name="connsiteY1906" fmla="*/ 77986 h 1778199"/>
              <a:gd name="connsiteX1907" fmla="*/ 975122 w 1963936"/>
              <a:gd name="connsiteY1907" fmla="*/ 305395 h 1778199"/>
              <a:gd name="connsiteX1908" fmla="*/ 975122 w 1963936"/>
              <a:gd name="connsiteY1908" fmla="*/ 324445 h 1778199"/>
              <a:gd name="connsiteX1909" fmla="*/ 999529 w 1963936"/>
              <a:gd name="connsiteY1909" fmla="*/ 324445 h 1778199"/>
              <a:gd name="connsiteX1910" fmla="*/ 999529 w 1963936"/>
              <a:gd name="connsiteY1910" fmla="*/ 305395 h 1778199"/>
              <a:gd name="connsiteX1911" fmla="*/ 672703 w 1963936"/>
              <a:gd name="connsiteY1911" fmla="*/ 544711 h 1778199"/>
              <a:gd name="connsiteX1912" fmla="*/ 684014 w 1963936"/>
              <a:gd name="connsiteY1912" fmla="*/ 551259 h 1778199"/>
              <a:gd name="connsiteX1913" fmla="*/ 679251 w 1963936"/>
              <a:gd name="connsiteY1913" fmla="*/ 556319 h 1778199"/>
              <a:gd name="connsiteX1914" fmla="*/ 673893 w 1963936"/>
              <a:gd name="connsiteY1914" fmla="*/ 570905 h 1778199"/>
              <a:gd name="connsiteX1915" fmla="*/ 690563 w 1963936"/>
              <a:gd name="connsiteY1915" fmla="*/ 570905 h 1778199"/>
              <a:gd name="connsiteX1916" fmla="*/ 697706 w 1963936"/>
              <a:gd name="connsiteY1916" fmla="*/ 564356 h 1778199"/>
              <a:gd name="connsiteX1917" fmla="*/ 706636 w 1963936"/>
              <a:gd name="connsiteY1917" fmla="*/ 574476 h 1778199"/>
              <a:gd name="connsiteX1918" fmla="*/ 672703 w 1963936"/>
              <a:gd name="connsiteY1918" fmla="*/ 574477 h 1778199"/>
              <a:gd name="connsiteX1919" fmla="*/ 660201 w 1963936"/>
              <a:gd name="connsiteY1919" fmla="*/ 608409 h 1778199"/>
              <a:gd name="connsiteX1920" fmla="*/ 677465 w 1963936"/>
              <a:gd name="connsiteY1920" fmla="*/ 608409 h 1778199"/>
              <a:gd name="connsiteX1921" fmla="*/ 676870 w 1963936"/>
              <a:gd name="connsiteY1921" fmla="*/ 584597 h 1778199"/>
              <a:gd name="connsiteX1922" fmla="*/ 689372 w 1963936"/>
              <a:gd name="connsiteY1922" fmla="*/ 590550 h 1778199"/>
              <a:gd name="connsiteX1923" fmla="*/ 685205 w 1963936"/>
              <a:gd name="connsiteY1923" fmla="*/ 594717 h 1778199"/>
              <a:gd name="connsiteX1924" fmla="*/ 685205 w 1963936"/>
              <a:gd name="connsiteY1924" fmla="*/ 608410 h 1778199"/>
              <a:gd name="connsiteX1925" fmla="*/ 688181 w 1963936"/>
              <a:gd name="connsiteY1925" fmla="*/ 608409 h 1778199"/>
              <a:gd name="connsiteX1926" fmla="*/ 694134 w 1963936"/>
              <a:gd name="connsiteY1926" fmla="*/ 603052 h 1778199"/>
              <a:gd name="connsiteX1927" fmla="*/ 702468 w 1963936"/>
              <a:gd name="connsiteY1927" fmla="*/ 611981 h 1778199"/>
              <a:gd name="connsiteX1928" fmla="*/ 685205 w 1963936"/>
              <a:gd name="connsiteY1928" fmla="*/ 611981 h 1778199"/>
              <a:gd name="connsiteX1929" fmla="*/ 685205 w 1963936"/>
              <a:gd name="connsiteY1929" fmla="*/ 636984 h 1778199"/>
              <a:gd name="connsiteX1930" fmla="*/ 701278 w 1963936"/>
              <a:gd name="connsiteY1930" fmla="*/ 634007 h 1778199"/>
              <a:gd name="connsiteX1931" fmla="*/ 701874 w 1963936"/>
              <a:gd name="connsiteY1931" fmla="*/ 636389 h 1778199"/>
              <a:gd name="connsiteX1932" fmla="*/ 685204 w 1963936"/>
              <a:gd name="connsiteY1932" fmla="*/ 641152 h 1778199"/>
              <a:gd name="connsiteX1933" fmla="*/ 685800 w 1963936"/>
              <a:gd name="connsiteY1933" fmla="*/ 680442 h 1778199"/>
              <a:gd name="connsiteX1934" fmla="*/ 676870 w 1963936"/>
              <a:gd name="connsiteY1934" fmla="*/ 684014 h 1778199"/>
              <a:gd name="connsiteX1935" fmla="*/ 677465 w 1963936"/>
              <a:gd name="connsiteY1935" fmla="*/ 643532 h 1778199"/>
              <a:gd name="connsiteX1936" fmla="*/ 653653 w 1963936"/>
              <a:gd name="connsiteY1936" fmla="*/ 653653 h 1778199"/>
              <a:gd name="connsiteX1937" fmla="*/ 648295 w 1963936"/>
              <a:gd name="connsiteY1937" fmla="*/ 643533 h 1778199"/>
              <a:gd name="connsiteX1938" fmla="*/ 677465 w 1963936"/>
              <a:gd name="connsiteY1938" fmla="*/ 638770 h 1778199"/>
              <a:gd name="connsiteX1939" fmla="*/ 677465 w 1963936"/>
              <a:gd name="connsiteY1939" fmla="*/ 611981 h 1778199"/>
              <a:gd name="connsiteX1940" fmla="*/ 660202 w 1963936"/>
              <a:gd name="connsiteY1940" fmla="*/ 611981 h 1778199"/>
              <a:gd name="connsiteX1941" fmla="*/ 655439 w 1963936"/>
              <a:gd name="connsiteY1941" fmla="*/ 616148 h 1778199"/>
              <a:gd name="connsiteX1942" fmla="*/ 648890 w 1963936"/>
              <a:gd name="connsiteY1942" fmla="*/ 606623 h 1778199"/>
              <a:gd name="connsiteX1943" fmla="*/ 656629 w 1963936"/>
              <a:gd name="connsiteY1943" fmla="*/ 597098 h 1778199"/>
              <a:gd name="connsiteX1944" fmla="*/ 664964 w 1963936"/>
              <a:gd name="connsiteY1944" fmla="*/ 574477 h 1778199"/>
              <a:gd name="connsiteX1945" fmla="*/ 663773 w 1963936"/>
              <a:gd name="connsiteY1945" fmla="*/ 574477 h 1778199"/>
              <a:gd name="connsiteX1946" fmla="*/ 653057 w 1963936"/>
              <a:gd name="connsiteY1946" fmla="*/ 576263 h 1778199"/>
              <a:gd name="connsiteX1947" fmla="*/ 647699 w 1963936"/>
              <a:gd name="connsiteY1947" fmla="*/ 570905 h 1778199"/>
              <a:gd name="connsiteX1948" fmla="*/ 666154 w 1963936"/>
              <a:gd name="connsiteY1948" fmla="*/ 570905 h 1778199"/>
              <a:gd name="connsiteX1949" fmla="*/ 672703 w 1963936"/>
              <a:gd name="connsiteY1949" fmla="*/ 544711 h 1778199"/>
              <a:gd name="connsiteX1950" fmla="*/ 1264443 w 1963936"/>
              <a:gd name="connsiteY1950" fmla="*/ 55364 h 1778199"/>
              <a:gd name="connsiteX1951" fmla="*/ 1264444 w 1963936"/>
              <a:gd name="connsiteY1951" fmla="*/ 74414 h 1778199"/>
              <a:gd name="connsiteX1952" fmla="*/ 1318021 w 1963936"/>
              <a:gd name="connsiteY1952" fmla="*/ 74414 h 1778199"/>
              <a:gd name="connsiteX1953" fmla="*/ 1318022 w 1963936"/>
              <a:gd name="connsiteY1953" fmla="*/ 55364 h 1778199"/>
              <a:gd name="connsiteX1954" fmla="*/ 230981 w 1963936"/>
              <a:gd name="connsiteY1954" fmla="*/ 879277 h 1778199"/>
              <a:gd name="connsiteX1955" fmla="*/ 248543 w 1963936"/>
              <a:gd name="connsiteY1955" fmla="*/ 897136 h 1778199"/>
              <a:gd name="connsiteX1956" fmla="*/ 247054 w 1963936"/>
              <a:gd name="connsiteY1956" fmla="*/ 910233 h 1778199"/>
              <a:gd name="connsiteX1957" fmla="*/ 240208 w 1963936"/>
              <a:gd name="connsiteY1957" fmla="*/ 904279 h 1778199"/>
              <a:gd name="connsiteX1958" fmla="*/ 229791 w 1963936"/>
              <a:gd name="connsiteY1958" fmla="*/ 881063 h 1778199"/>
              <a:gd name="connsiteX1959" fmla="*/ 958911 w 1963936"/>
              <a:gd name="connsiteY1959" fmla="*/ 282178 h 1778199"/>
              <a:gd name="connsiteX1960" fmla="*/ 1035248 w 1963936"/>
              <a:gd name="connsiteY1960" fmla="*/ 282178 h 1778199"/>
              <a:gd name="connsiteX1961" fmla="*/ 1042392 w 1963936"/>
              <a:gd name="connsiteY1961" fmla="*/ 274439 h 1778199"/>
              <a:gd name="connsiteX1962" fmla="*/ 1053107 w 1963936"/>
              <a:gd name="connsiteY1962" fmla="*/ 285750 h 1778199"/>
              <a:gd name="connsiteX1963" fmla="*/ 1007268 w 1963936"/>
              <a:gd name="connsiteY1963" fmla="*/ 285750 h 1778199"/>
              <a:gd name="connsiteX1964" fmla="*/ 1007269 w 1963936"/>
              <a:gd name="connsiteY1964" fmla="*/ 301824 h 1778199"/>
              <a:gd name="connsiteX1965" fmla="*/ 1031676 w 1963936"/>
              <a:gd name="connsiteY1965" fmla="*/ 301823 h 1778199"/>
              <a:gd name="connsiteX1966" fmla="*/ 1037034 w 1963936"/>
              <a:gd name="connsiteY1966" fmla="*/ 296466 h 1778199"/>
              <a:gd name="connsiteX1967" fmla="*/ 1045964 w 1963936"/>
              <a:gd name="connsiteY1967" fmla="*/ 304205 h 1778199"/>
              <a:gd name="connsiteX1968" fmla="*/ 1040011 w 1963936"/>
              <a:gd name="connsiteY1968" fmla="*/ 307776 h 1778199"/>
              <a:gd name="connsiteX1969" fmla="*/ 1040606 w 1963936"/>
              <a:gd name="connsiteY1969" fmla="*/ 353616 h 1778199"/>
              <a:gd name="connsiteX1970" fmla="*/ 1032272 w 1963936"/>
              <a:gd name="connsiteY1970" fmla="*/ 357188 h 1778199"/>
              <a:gd name="connsiteX1971" fmla="*/ 1032272 w 1963936"/>
              <a:gd name="connsiteY1971" fmla="*/ 351234 h 1778199"/>
              <a:gd name="connsiteX1972" fmla="*/ 1007269 w 1963936"/>
              <a:gd name="connsiteY1972" fmla="*/ 351234 h 1778199"/>
              <a:gd name="connsiteX1973" fmla="*/ 999530 w 1963936"/>
              <a:gd name="connsiteY1973" fmla="*/ 383976 h 1778199"/>
              <a:gd name="connsiteX1974" fmla="*/ 1027212 w 1963936"/>
              <a:gd name="connsiteY1974" fmla="*/ 394990 h 1778199"/>
              <a:gd name="connsiteX1975" fmla="*/ 1054298 w 1963936"/>
              <a:gd name="connsiteY1975" fmla="*/ 396478 h 1778199"/>
              <a:gd name="connsiteX1976" fmla="*/ 1054298 w 1963936"/>
              <a:gd name="connsiteY1976" fmla="*/ 398859 h 1778199"/>
              <a:gd name="connsiteX1977" fmla="*/ 1044773 w 1963936"/>
              <a:gd name="connsiteY1977" fmla="*/ 407194 h 1778199"/>
              <a:gd name="connsiteX1978" fmla="*/ 1018579 w 1963936"/>
              <a:gd name="connsiteY1978" fmla="*/ 401538 h 1778199"/>
              <a:gd name="connsiteX1979" fmla="*/ 995362 w 1963936"/>
              <a:gd name="connsiteY1979" fmla="*/ 389334 h 1778199"/>
              <a:gd name="connsiteX1980" fmla="*/ 976313 w 1963936"/>
              <a:gd name="connsiteY1980" fmla="*/ 401538 h 1778199"/>
              <a:gd name="connsiteX1981" fmla="*/ 948928 w 1963936"/>
              <a:gd name="connsiteY1981" fmla="*/ 407789 h 1778199"/>
              <a:gd name="connsiteX1982" fmla="*/ 948928 w 1963936"/>
              <a:gd name="connsiteY1982" fmla="*/ 405408 h 1778199"/>
              <a:gd name="connsiteX1983" fmla="*/ 975122 w 1963936"/>
              <a:gd name="connsiteY1983" fmla="*/ 396478 h 1778199"/>
              <a:gd name="connsiteX1984" fmla="*/ 990004 w 1963936"/>
              <a:gd name="connsiteY1984" fmla="*/ 384571 h 1778199"/>
              <a:gd name="connsiteX1985" fmla="*/ 972740 w 1963936"/>
              <a:gd name="connsiteY1985" fmla="*/ 360759 h 1778199"/>
              <a:gd name="connsiteX1986" fmla="*/ 974527 w 1963936"/>
              <a:gd name="connsiteY1986" fmla="*/ 358973 h 1778199"/>
              <a:gd name="connsiteX1987" fmla="*/ 992981 w 1963936"/>
              <a:gd name="connsiteY1987" fmla="*/ 379809 h 1778199"/>
              <a:gd name="connsiteX1988" fmla="*/ 999529 w 1963936"/>
              <a:gd name="connsiteY1988" fmla="*/ 351234 h 1778199"/>
              <a:gd name="connsiteX1989" fmla="*/ 975122 w 1963936"/>
              <a:gd name="connsiteY1989" fmla="*/ 351234 h 1778199"/>
              <a:gd name="connsiteX1990" fmla="*/ 975122 w 1963936"/>
              <a:gd name="connsiteY1990" fmla="*/ 355996 h 1778199"/>
              <a:gd name="connsiteX1991" fmla="*/ 966787 w 1963936"/>
              <a:gd name="connsiteY1991" fmla="*/ 358378 h 1778199"/>
              <a:gd name="connsiteX1992" fmla="*/ 967383 w 1963936"/>
              <a:gd name="connsiteY1992" fmla="*/ 328017 h 1778199"/>
              <a:gd name="connsiteX1993" fmla="*/ 966787 w 1963936"/>
              <a:gd name="connsiteY1993" fmla="*/ 297656 h 1778199"/>
              <a:gd name="connsiteX1994" fmla="*/ 975717 w 1963936"/>
              <a:gd name="connsiteY1994" fmla="*/ 301823 h 1778199"/>
              <a:gd name="connsiteX1995" fmla="*/ 999530 w 1963936"/>
              <a:gd name="connsiteY1995" fmla="*/ 301823 h 1778199"/>
              <a:gd name="connsiteX1996" fmla="*/ 999530 w 1963936"/>
              <a:gd name="connsiteY1996" fmla="*/ 285750 h 1778199"/>
              <a:gd name="connsiteX1997" fmla="*/ 978694 w 1963936"/>
              <a:gd name="connsiteY1997" fmla="*/ 285750 h 1778199"/>
              <a:gd name="connsiteX1998" fmla="*/ 963811 w 1963936"/>
              <a:gd name="connsiteY1998" fmla="*/ 287536 h 1778199"/>
              <a:gd name="connsiteX1999" fmla="*/ 958698 w 1963936"/>
              <a:gd name="connsiteY1999" fmla="*/ 282423 h 1778199"/>
              <a:gd name="connsiteX2000" fmla="*/ 1264444 w 1963936"/>
              <a:gd name="connsiteY2000" fmla="*/ 33338 h 1778199"/>
              <a:gd name="connsiteX2001" fmla="*/ 1264444 w 1963936"/>
              <a:gd name="connsiteY2001" fmla="*/ 51792 h 1778199"/>
              <a:gd name="connsiteX2002" fmla="*/ 1318022 w 1963936"/>
              <a:gd name="connsiteY2002" fmla="*/ 51792 h 1778199"/>
              <a:gd name="connsiteX2003" fmla="*/ 1318022 w 1963936"/>
              <a:gd name="connsiteY2003" fmla="*/ 33337 h 1778199"/>
              <a:gd name="connsiteX2004" fmla="*/ 1264444 w 1963936"/>
              <a:gd name="connsiteY2004" fmla="*/ 13097 h 1778199"/>
              <a:gd name="connsiteX2005" fmla="*/ 1264444 w 1963936"/>
              <a:gd name="connsiteY2005" fmla="*/ 29765 h 1778199"/>
              <a:gd name="connsiteX2006" fmla="*/ 1318022 w 1963936"/>
              <a:gd name="connsiteY2006" fmla="*/ 29766 h 1778199"/>
              <a:gd name="connsiteX2007" fmla="*/ 1318022 w 1963936"/>
              <a:gd name="connsiteY2007" fmla="*/ 13097 h 1778199"/>
              <a:gd name="connsiteX2008" fmla="*/ 948928 w 1963936"/>
              <a:gd name="connsiteY2008" fmla="*/ 269676 h 1778199"/>
              <a:gd name="connsiteX2009" fmla="*/ 962025 w 1963936"/>
              <a:gd name="connsiteY2009" fmla="*/ 278606 h 1778199"/>
              <a:gd name="connsiteX2010" fmla="*/ 958911 w 1963936"/>
              <a:gd name="connsiteY2010" fmla="*/ 282178 h 1778199"/>
              <a:gd name="connsiteX2011" fmla="*/ 958453 w 1963936"/>
              <a:gd name="connsiteY2011" fmla="*/ 282178 h 1778199"/>
              <a:gd name="connsiteX2012" fmla="*/ 958698 w 1963936"/>
              <a:gd name="connsiteY2012" fmla="*/ 282423 h 1778199"/>
              <a:gd name="connsiteX2013" fmla="*/ 951904 w 1963936"/>
              <a:gd name="connsiteY2013" fmla="*/ 290215 h 1778199"/>
              <a:gd name="connsiteX2014" fmla="*/ 941784 w 1963936"/>
              <a:gd name="connsiteY2014" fmla="*/ 310753 h 1778199"/>
              <a:gd name="connsiteX2015" fmla="*/ 949523 w 1963936"/>
              <a:gd name="connsiteY2015" fmla="*/ 315516 h 1778199"/>
              <a:gd name="connsiteX2016" fmla="*/ 945356 w 1963936"/>
              <a:gd name="connsiteY2016" fmla="*/ 318492 h 1778199"/>
              <a:gd name="connsiteX2017" fmla="*/ 945356 w 1963936"/>
              <a:gd name="connsiteY2017" fmla="*/ 382786 h 1778199"/>
              <a:gd name="connsiteX2018" fmla="*/ 945951 w 1963936"/>
              <a:gd name="connsiteY2018" fmla="*/ 403622 h 1778199"/>
              <a:gd name="connsiteX2019" fmla="*/ 937021 w 1963936"/>
              <a:gd name="connsiteY2019" fmla="*/ 407789 h 1778199"/>
              <a:gd name="connsiteX2020" fmla="*/ 937617 w 1963936"/>
              <a:gd name="connsiteY2020" fmla="*/ 379214 h 1778199"/>
              <a:gd name="connsiteX2021" fmla="*/ 937617 w 1963936"/>
              <a:gd name="connsiteY2021" fmla="*/ 319087 h 1778199"/>
              <a:gd name="connsiteX2022" fmla="*/ 917377 w 1963936"/>
              <a:gd name="connsiteY2022" fmla="*/ 346472 h 1778199"/>
              <a:gd name="connsiteX2023" fmla="*/ 915590 w 1963936"/>
              <a:gd name="connsiteY2023" fmla="*/ 344686 h 1778199"/>
              <a:gd name="connsiteX2024" fmla="*/ 939403 w 1963936"/>
              <a:gd name="connsiteY2024" fmla="*/ 297656 h 1778199"/>
              <a:gd name="connsiteX2025" fmla="*/ 948928 w 1963936"/>
              <a:gd name="connsiteY2025" fmla="*/ 269676 h 1778199"/>
              <a:gd name="connsiteX2026" fmla="*/ 173831 w 1963936"/>
              <a:gd name="connsiteY2026" fmla="*/ 896541 h 1778199"/>
              <a:gd name="connsiteX2027" fmla="*/ 173831 w 1963936"/>
              <a:gd name="connsiteY2027" fmla="*/ 938212 h 1778199"/>
              <a:gd name="connsiteX2028" fmla="*/ 204787 w 1963936"/>
              <a:gd name="connsiteY2028" fmla="*/ 938213 h 1778199"/>
              <a:gd name="connsiteX2029" fmla="*/ 204787 w 1963936"/>
              <a:gd name="connsiteY2029" fmla="*/ 896541 h 1778199"/>
              <a:gd name="connsiteX2030" fmla="*/ 1256109 w 1963936"/>
              <a:gd name="connsiteY2030" fmla="*/ 3572 h 1778199"/>
              <a:gd name="connsiteX2031" fmla="*/ 1264443 w 1963936"/>
              <a:gd name="connsiteY2031" fmla="*/ 9525 h 1778199"/>
              <a:gd name="connsiteX2032" fmla="*/ 1317427 w 1963936"/>
              <a:gd name="connsiteY2032" fmla="*/ 9525 h 1778199"/>
              <a:gd name="connsiteX2033" fmla="*/ 1322189 w 1963936"/>
              <a:gd name="connsiteY2033" fmla="*/ 4167 h 1778199"/>
              <a:gd name="connsiteX2034" fmla="*/ 1331119 w 1963936"/>
              <a:gd name="connsiteY2034" fmla="*/ 11311 h 1778199"/>
              <a:gd name="connsiteX2035" fmla="*/ 1325761 w 1963936"/>
              <a:gd name="connsiteY2035" fmla="*/ 15478 h 1778199"/>
              <a:gd name="connsiteX2036" fmla="*/ 1325760 w 1963936"/>
              <a:gd name="connsiteY2036" fmla="*/ 96441 h 1778199"/>
              <a:gd name="connsiteX2037" fmla="*/ 1335285 w 1963936"/>
              <a:gd name="connsiteY2037" fmla="*/ 96441 h 1778199"/>
              <a:gd name="connsiteX2038" fmla="*/ 1344811 w 1963936"/>
              <a:gd name="connsiteY2038" fmla="*/ 86915 h 1778199"/>
              <a:gd name="connsiteX2039" fmla="*/ 1357908 w 1963936"/>
              <a:gd name="connsiteY2039" fmla="*/ 100012 h 1778199"/>
              <a:gd name="connsiteX2040" fmla="*/ 1242417 w 1963936"/>
              <a:gd name="connsiteY2040" fmla="*/ 100013 h 1778199"/>
              <a:gd name="connsiteX2041" fmla="*/ 1228130 w 1963936"/>
              <a:gd name="connsiteY2041" fmla="*/ 101798 h 1778199"/>
              <a:gd name="connsiteX2042" fmla="*/ 1222772 w 1963936"/>
              <a:gd name="connsiteY2042" fmla="*/ 96441 h 1778199"/>
              <a:gd name="connsiteX2043" fmla="*/ 1256705 w 1963936"/>
              <a:gd name="connsiteY2043" fmla="*/ 96441 h 1778199"/>
              <a:gd name="connsiteX2044" fmla="*/ 1256704 w 1963936"/>
              <a:gd name="connsiteY2044" fmla="*/ 31552 h 1778199"/>
              <a:gd name="connsiteX2045" fmla="*/ 1256109 w 1963936"/>
              <a:gd name="connsiteY2045" fmla="*/ 3572 h 1778199"/>
              <a:gd name="connsiteX2046" fmla="*/ 241697 w 1963936"/>
              <a:gd name="connsiteY2046" fmla="*/ 820936 h 1778199"/>
              <a:gd name="connsiteX2047" fmla="*/ 254794 w 1963936"/>
              <a:gd name="connsiteY2047" fmla="*/ 828675 h 1778199"/>
              <a:gd name="connsiteX2048" fmla="*/ 239911 w 1963936"/>
              <a:gd name="connsiteY2048" fmla="*/ 853083 h 1778199"/>
              <a:gd name="connsiteX2049" fmla="*/ 272058 w 1963936"/>
              <a:gd name="connsiteY2049" fmla="*/ 853083 h 1778199"/>
              <a:gd name="connsiteX2050" fmla="*/ 278606 w 1963936"/>
              <a:gd name="connsiteY2050" fmla="*/ 846534 h 1778199"/>
              <a:gd name="connsiteX2051" fmla="*/ 287536 w 1963936"/>
              <a:gd name="connsiteY2051" fmla="*/ 855464 h 1778199"/>
              <a:gd name="connsiteX2052" fmla="*/ 282178 w 1963936"/>
              <a:gd name="connsiteY2052" fmla="*/ 859631 h 1778199"/>
              <a:gd name="connsiteX2053" fmla="*/ 278904 w 1963936"/>
              <a:gd name="connsiteY2053" fmla="*/ 938510 h 1778199"/>
              <a:gd name="connsiteX2054" fmla="*/ 272951 w 1963936"/>
              <a:gd name="connsiteY2054" fmla="*/ 951310 h 1778199"/>
              <a:gd name="connsiteX2055" fmla="*/ 260746 w 1963936"/>
              <a:gd name="connsiteY2055" fmla="*/ 957858 h 1778199"/>
              <a:gd name="connsiteX2056" fmla="*/ 241101 w 1963936"/>
              <a:gd name="connsiteY2056" fmla="*/ 943570 h 1778199"/>
              <a:gd name="connsiteX2057" fmla="*/ 241101 w 1963936"/>
              <a:gd name="connsiteY2057" fmla="*/ 940594 h 1778199"/>
              <a:gd name="connsiteX2058" fmla="*/ 262533 w 1963936"/>
              <a:gd name="connsiteY2058" fmla="*/ 943570 h 1778199"/>
              <a:gd name="connsiteX2059" fmla="*/ 270569 w 1963936"/>
              <a:gd name="connsiteY2059" fmla="*/ 933450 h 1778199"/>
              <a:gd name="connsiteX2060" fmla="*/ 273248 w 1963936"/>
              <a:gd name="connsiteY2060" fmla="*/ 856654 h 1778199"/>
              <a:gd name="connsiteX2061" fmla="*/ 238720 w 1963936"/>
              <a:gd name="connsiteY2061" fmla="*/ 856655 h 1778199"/>
              <a:gd name="connsiteX2062" fmla="*/ 216098 w 1963936"/>
              <a:gd name="connsiteY2062" fmla="*/ 885825 h 1778199"/>
              <a:gd name="connsiteX2063" fmla="*/ 214312 w 1963936"/>
              <a:gd name="connsiteY2063" fmla="*/ 884634 h 1778199"/>
              <a:gd name="connsiteX2064" fmla="*/ 232767 w 1963936"/>
              <a:gd name="connsiteY2064" fmla="*/ 850701 h 1778199"/>
              <a:gd name="connsiteX2065" fmla="*/ 241697 w 1963936"/>
              <a:gd name="connsiteY2065" fmla="*/ 820936 h 1778199"/>
              <a:gd name="connsiteX2066" fmla="*/ 578644 w 1963936"/>
              <a:gd name="connsiteY2066" fmla="*/ 543520 h 1778199"/>
              <a:gd name="connsiteX2067" fmla="*/ 592931 w 1963936"/>
              <a:gd name="connsiteY2067" fmla="*/ 550069 h 1778199"/>
              <a:gd name="connsiteX2068" fmla="*/ 586978 w 1963936"/>
              <a:gd name="connsiteY2068" fmla="*/ 554831 h 1778199"/>
              <a:gd name="connsiteX2069" fmla="*/ 586978 w 1963936"/>
              <a:gd name="connsiteY2069" fmla="*/ 606028 h 1778199"/>
              <a:gd name="connsiteX2070" fmla="*/ 621506 w 1963936"/>
              <a:gd name="connsiteY2070" fmla="*/ 576263 h 1778199"/>
              <a:gd name="connsiteX2071" fmla="*/ 631031 w 1963936"/>
              <a:gd name="connsiteY2071" fmla="*/ 586978 h 1778199"/>
              <a:gd name="connsiteX2072" fmla="*/ 612576 w 1963936"/>
              <a:gd name="connsiteY2072" fmla="*/ 595908 h 1778199"/>
              <a:gd name="connsiteX2073" fmla="*/ 586978 w 1963936"/>
              <a:gd name="connsiteY2073" fmla="*/ 609600 h 1778199"/>
              <a:gd name="connsiteX2074" fmla="*/ 586978 w 1963936"/>
              <a:gd name="connsiteY2074" fmla="*/ 660202 h 1778199"/>
              <a:gd name="connsiteX2075" fmla="*/ 593527 w 1963936"/>
              <a:gd name="connsiteY2075" fmla="*/ 667345 h 1778199"/>
              <a:gd name="connsiteX2076" fmla="*/ 615553 w 1963936"/>
              <a:gd name="connsiteY2076" fmla="*/ 667345 h 1778199"/>
              <a:gd name="connsiteX2077" fmla="*/ 622994 w 1963936"/>
              <a:gd name="connsiteY2077" fmla="*/ 661690 h 1778199"/>
              <a:gd name="connsiteX2078" fmla="*/ 625078 w 1963936"/>
              <a:gd name="connsiteY2078" fmla="*/ 638771 h 1778199"/>
              <a:gd name="connsiteX2079" fmla="*/ 628055 w 1963936"/>
              <a:gd name="connsiteY2079" fmla="*/ 638770 h 1778199"/>
              <a:gd name="connsiteX2080" fmla="*/ 629543 w 1963936"/>
              <a:gd name="connsiteY2080" fmla="*/ 656927 h 1778199"/>
              <a:gd name="connsiteX2081" fmla="*/ 636388 w 1963936"/>
              <a:gd name="connsiteY2081" fmla="*/ 665559 h 1778199"/>
              <a:gd name="connsiteX2082" fmla="*/ 628352 w 1963936"/>
              <a:gd name="connsiteY2082" fmla="*/ 673298 h 1778199"/>
              <a:gd name="connsiteX2083" fmla="*/ 622101 w 1963936"/>
              <a:gd name="connsiteY2083" fmla="*/ 674489 h 1778199"/>
              <a:gd name="connsiteX2084" fmla="*/ 590550 w 1963936"/>
              <a:gd name="connsiteY2084" fmla="*/ 674489 h 1778199"/>
              <a:gd name="connsiteX2085" fmla="*/ 579239 w 1963936"/>
              <a:gd name="connsiteY2085" fmla="*/ 664964 h 1778199"/>
              <a:gd name="connsiteX2086" fmla="*/ 579239 w 1963936"/>
              <a:gd name="connsiteY2086" fmla="*/ 576857 h 1778199"/>
              <a:gd name="connsiteX2087" fmla="*/ 578644 w 1963936"/>
              <a:gd name="connsiteY2087" fmla="*/ 543520 h 1778199"/>
              <a:gd name="connsiteX2088" fmla="*/ 1070967 w 1963936"/>
              <a:gd name="connsiteY2088" fmla="*/ 126802 h 1778199"/>
              <a:gd name="connsiteX2089" fmla="*/ 1180505 w 1963936"/>
              <a:gd name="connsiteY2089" fmla="*/ 126801 h 1778199"/>
              <a:gd name="connsiteX2090" fmla="*/ 1191220 w 1963936"/>
              <a:gd name="connsiteY2090" fmla="*/ 116086 h 1778199"/>
              <a:gd name="connsiteX2091" fmla="*/ 1205508 w 1963936"/>
              <a:gd name="connsiteY2091" fmla="*/ 130373 h 1778199"/>
              <a:gd name="connsiteX2092" fmla="*/ 1090017 w 1963936"/>
              <a:gd name="connsiteY2092" fmla="*/ 130373 h 1778199"/>
              <a:gd name="connsiteX2093" fmla="*/ 1076325 w 1963936"/>
              <a:gd name="connsiteY2093" fmla="*/ 132159 h 1778199"/>
              <a:gd name="connsiteX2094" fmla="*/ 173831 w 1963936"/>
              <a:gd name="connsiteY2094" fmla="*/ 854869 h 1778199"/>
              <a:gd name="connsiteX2095" fmla="*/ 173831 w 1963936"/>
              <a:gd name="connsiteY2095" fmla="*/ 892969 h 1778199"/>
              <a:gd name="connsiteX2096" fmla="*/ 204787 w 1963936"/>
              <a:gd name="connsiteY2096" fmla="*/ 892969 h 1778199"/>
              <a:gd name="connsiteX2097" fmla="*/ 204788 w 1963936"/>
              <a:gd name="connsiteY2097" fmla="*/ 854869 h 1778199"/>
              <a:gd name="connsiteX2098" fmla="*/ 539353 w 1963936"/>
              <a:gd name="connsiteY2098" fmla="*/ 547092 h 1778199"/>
              <a:gd name="connsiteX2099" fmla="*/ 553640 w 1963936"/>
              <a:gd name="connsiteY2099" fmla="*/ 554236 h 1778199"/>
              <a:gd name="connsiteX2100" fmla="*/ 548283 w 1963936"/>
              <a:gd name="connsiteY2100" fmla="*/ 558403 h 1778199"/>
              <a:gd name="connsiteX2101" fmla="*/ 548283 w 1963936"/>
              <a:gd name="connsiteY2101" fmla="*/ 598884 h 1778199"/>
              <a:gd name="connsiteX2102" fmla="*/ 560189 w 1963936"/>
              <a:gd name="connsiteY2102" fmla="*/ 598884 h 1778199"/>
              <a:gd name="connsiteX2103" fmla="*/ 566737 w 1963936"/>
              <a:gd name="connsiteY2103" fmla="*/ 592336 h 1778199"/>
              <a:gd name="connsiteX2104" fmla="*/ 576857 w 1963936"/>
              <a:gd name="connsiteY2104" fmla="*/ 602456 h 1778199"/>
              <a:gd name="connsiteX2105" fmla="*/ 548283 w 1963936"/>
              <a:gd name="connsiteY2105" fmla="*/ 602456 h 1778199"/>
              <a:gd name="connsiteX2106" fmla="*/ 548283 w 1963936"/>
              <a:gd name="connsiteY2106" fmla="*/ 651272 h 1778199"/>
              <a:gd name="connsiteX2107" fmla="*/ 574476 w 1963936"/>
              <a:gd name="connsiteY2107" fmla="*/ 642937 h 1778199"/>
              <a:gd name="connsiteX2108" fmla="*/ 575072 w 1963936"/>
              <a:gd name="connsiteY2108" fmla="*/ 645914 h 1778199"/>
              <a:gd name="connsiteX2109" fmla="*/ 503634 w 1963936"/>
              <a:gd name="connsiteY2109" fmla="*/ 677465 h 1778199"/>
              <a:gd name="connsiteX2110" fmla="*/ 496491 w 1963936"/>
              <a:gd name="connsiteY2110" fmla="*/ 665559 h 1778199"/>
              <a:gd name="connsiteX2111" fmla="*/ 513159 w 1963936"/>
              <a:gd name="connsiteY2111" fmla="*/ 661392 h 1778199"/>
              <a:gd name="connsiteX2112" fmla="*/ 513159 w 1963936"/>
              <a:gd name="connsiteY2112" fmla="*/ 613172 h 1778199"/>
              <a:gd name="connsiteX2113" fmla="*/ 512564 w 1963936"/>
              <a:gd name="connsiteY2113" fmla="*/ 578048 h 1778199"/>
              <a:gd name="connsiteX2114" fmla="*/ 526256 w 1963936"/>
              <a:gd name="connsiteY2114" fmla="*/ 585192 h 1778199"/>
              <a:gd name="connsiteX2115" fmla="*/ 520898 w 1963936"/>
              <a:gd name="connsiteY2115" fmla="*/ 589359 h 1778199"/>
              <a:gd name="connsiteX2116" fmla="*/ 520898 w 1963936"/>
              <a:gd name="connsiteY2116" fmla="*/ 659606 h 1778199"/>
              <a:gd name="connsiteX2117" fmla="*/ 540543 w 1963936"/>
              <a:gd name="connsiteY2117" fmla="*/ 653653 h 1778199"/>
              <a:gd name="connsiteX2118" fmla="*/ 540544 w 1963936"/>
              <a:gd name="connsiteY2118" fmla="*/ 600373 h 1778199"/>
              <a:gd name="connsiteX2119" fmla="*/ 539353 w 1963936"/>
              <a:gd name="connsiteY2119" fmla="*/ 547092 h 1778199"/>
              <a:gd name="connsiteX2120" fmla="*/ 1088231 w 1963936"/>
              <a:gd name="connsiteY2120" fmla="*/ 100012 h 1778199"/>
              <a:gd name="connsiteX2121" fmla="*/ 1165622 w 1963936"/>
              <a:gd name="connsiteY2121" fmla="*/ 100012 h 1778199"/>
              <a:gd name="connsiteX2122" fmla="*/ 1174551 w 1963936"/>
              <a:gd name="connsiteY2122" fmla="*/ 91083 h 1778199"/>
              <a:gd name="connsiteX2123" fmla="*/ 1187053 w 1963936"/>
              <a:gd name="connsiteY2123" fmla="*/ 103584 h 1778199"/>
              <a:gd name="connsiteX2124" fmla="*/ 1106686 w 1963936"/>
              <a:gd name="connsiteY2124" fmla="*/ 103585 h 1778199"/>
              <a:gd name="connsiteX2125" fmla="*/ 1093589 w 1963936"/>
              <a:gd name="connsiteY2125" fmla="*/ 105370 h 1778199"/>
              <a:gd name="connsiteX2126" fmla="*/ 63103 w 1963936"/>
              <a:gd name="connsiteY2126" fmla="*/ 932259 h 1778199"/>
              <a:gd name="connsiteX2127" fmla="*/ 63103 w 1963936"/>
              <a:gd name="connsiteY2127" fmla="*/ 950119 h 1778199"/>
              <a:gd name="connsiteX2128" fmla="*/ 108942 w 1963936"/>
              <a:gd name="connsiteY2128" fmla="*/ 950119 h 1778199"/>
              <a:gd name="connsiteX2129" fmla="*/ 108942 w 1963936"/>
              <a:gd name="connsiteY2129" fmla="*/ 932259 h 1778199"/>
              <a:gd name="connsiteX2130" fmla="*/ 865584 w 1963936"/>
              <a:gd name="connsiteY2130" fmla="*/ 270867 h 1778199"/>
              <a:gd name="connsiteX2131" fmla="*/ 880467 w 1963936"/>
              <a:gd name="connsiteY2131" fmla="*/ 277415 h 1778199"/>
              <a:gd name="connsiteX2132" fmla="*/ 875704 w 1963936"/>
              <a:gd name="connsiteY2132" fmla="*/ 281583 h 1778199"/>
              <a:gd name="connsiteX2133" fmla="*/ 873621 w 1963936"/>
              <a:gd name="connsiteY2133" fmla="*/ 331292 h 1778199"/>
              <a:gd name="connsiteX2134" fmla="*/ 867370 w 1963936"/>
              <a:gd name="connsiteY2134" fmla="*/ 359569 h 1778199"/>
              <a:gd name="connsiteX2135" fmla="*/ 888206 w 1963936"/>
              <a:gd name="connsiteY2135" fmla="*/ 375047 h 1778199"/>
              <a:gd name="connsiteX2136" fmla="*/ 895350 w 1963936"/>
              <a:gd name="connsiteY2136" fmla="*/ 387251 h 1778199"/>
              <a:gd name="connsiteX2137" fmla="*/ 892075 w 1963936"/>
              <a:gd name="connsiteY2137" fmla="*/ 397074 h 1778199"/>
              <a:gd name="connsiteX2138" fmla="*/ 884932 w 1963936"/>
              <a:gd name="connsiteY2138" fmla="*/ 390227 h 1778199"/>
              <a:gd name="connsiteX2139" fmla="*/ 866180 w 1963936"/>
              <a:gd name="connsiteY2139" fmla="*/ 362545 h 1778199"/>
              <a:gd name="connsiteX2140" fmla="*/ 834926 w 1963936"/>
              <a:gd name="connsiteY2140" fmla="*/ 391418 h 1778199"/>
              <a:gd name="connsiteX2141" fmla="*/ 788789 w 1963936"/>
              <a:gd name="connsiteY2141" fmla="*/ 405408 h 1778199"/>
              <a:gd name="connsiteX2142" fmla="*/ 787598 w 1963936"/>
              <a:gd name="connsiteY2142" fmla="*/ 403026 h 1778199"/>
              <a:gd name="connsiteX2143" fmla="*/ 817959 w 1963936"/>
              <a:gd name="connsiteY2143" fmla="*/ 393502 h 1778199"/>
              <a:gd name="connsiteX2144" fmla="*/ 843558 w 1963936"/>
              <a:gd name="connsiteY2144" fmla="*/ 377130 h 1778199"/>
              <a:gd name="connsiteX2145" fmla="*/ 861120 w 1963936"/>
              <a:gd name="connsiteY2145" fmla="*/ 348853 h 1778199"/>
              <a:gd name="connsiteX2146" fmla="*/ 865584 w 1963936"/>
              <a:gd name="connsiteY2146" fmla="*/ 270867 h 1778199"/>
              <a:gd name="connsiteX2147" fmla="*/ 186928 w 1963936"/>
              <a:gd name="connsiteY2147" fmla="*/ 820341 h 1778199"/>
              <a:gd name="connsiteX2148" fmla="*/ 200024 w 1963936"/>
              <a:gd name="connsiteY2148" fmla="*/ 827484 h 1778199"/>
              <a:gd name="connsiteX2149" fmla="*/ 183952 w 1963936"/>
              <a:gd name="connsiteY2149" fmla="*/ 851297 h 1778199"/>
              <a:gd name="connsiteX2150" fmla="*/ 203597 w 1963936"/>
              <a:gd name="connsiteY2150" fmla="*/ 851297 h 1778199"/>
              <a:gd name="connsiteX2151" fmla="*/ 209550 w 1963936"/>
              <a:gd name="connsiteY2151" fmla="*/ 845344 h 1778199"/>
              <a:gd name="connsiteX2152" fmla="*/ 218480 w 1963936"/>
              <a:gd name="connsiteY2152" fmla="*/ 854273 h 1778199"/>
              <a:gd name="connsiteX2153" fmla="*/ 212526 w 1963936"/>
              <a:gd name="connsiteY2153" fmla="*/ 858441 h 1778199"/>
              <a:gd name="connsiteX2154" fmla="*/ 213122 w 1963936"/>
              <a:gd name="connsiteY2154" fmla="*/ 949523 h 1778199"/>
              <a:gd name="connsiteX2155" fmla="*/ 204787 w 1963936"/>
              <a:gd name="connsiteY2155" fmla="*/ 954286 h 1778199"/>
              <a:gd name="connsiteX2156" fmla="*/ 204787 w 1963936"/>
              <a:gd name="connsiteY2156" fmla="*/ 941784 h 1778199"/>
              <a:gd name="connsiteX2157" fmla="*/ 173831 w 1963936"/>
              <a:gd name="connsiteY2157" fmla="*/ 941784 h 1778199"/>
              <a:gd name="connsiteX2158" fmla="*/ 173831 w 1963936"/>
              <a:gd name="connsiteY2158" fmla="*/ 951905 h 1778199"/>
              <a:gd name="connsiteX2159" fmla="*/ 165497 w 1963936"/>
              <a:gd name="connsiteY2159" fmla="*/ 956667 h 1778199"/>
              <a:gd name="connsiteX2160" fmla="*/ 166092 w 1963936"/>
              <a:gd name="connsiteY2160" fmla="*/ 901005 h 1778199"/>
              <a:gd name="connsiteX2161" fmla="*/ 165496 w 1963936"/>
              <a:gd name="connsiteY2161" fmla="*/ 845939 h 1778199"/>
              <a:gd name="connsiteX2162" fmla="*/ 174426 w 1963936"/>
              <a:gd name="connsiteY2162" fmla="*/ 851297 h 1778199"/>
              <a:gd name="connsiteX2163" fmla="*/ 180379 w 1963936"/>
              <a:gd name="connsiteY2163" fmla="*/ 851297 h 1778199"/>
              <a:gd name="connsiteX2164" fmla="*/ 186928 w 1963936"/>
              <a:gd name="connsiteY2164" fmla="*/ 820341 h 1778199"/>
              <a:gd name="connsiteX2165" fmla="*/ 63103 w 1963936"/>
              <a:gd name="connsiteY2165" fmla="*/ 910828 h 1778199"/>
              <a:gd name="connsiteX2166" fmla="*/ 63103 w 1963936"/>
              <a:gd name="connsiteY2166" fmla="*/ 928688 h 1778199"/>
              <a:gd name="connsiteX2167" fmla="*/ 108942 w 1963936"/>
              <a:gd name="connsiteY2167" fmla="*/ 928687 h 1778199"/>
              <a:gd name="connsiteX2168" fmla="*/ 108942 w 1963936"/>
              <a:gd name="connsiteY2168" fmla="*/ 910828 h 1778199"/>
              <a:gd name="connsiteX2169" fmla="*/ 815578 w 1963936"/>
              <a:gd name="connsiteY2169" fmla="*/ 284559 h 1778199"/>
              <a:gd name="connsiteX2170" fmla="*/ 838795 w 1963936"/>
              <a:gd name="connsiteY2170" fmla="*/ 307479 h 1778199"/>
              <a:gd name="connsiteX2171" fmla="*/ 834628 w 1963936"/>
              <a:gd name="connsiteY2171" fmla="*/ 318790 h 1778199"/>
              <a:gd name="connsiteX2172" fmla="*/ 827782 w 1963936"/>
              <a:gd name="connsiteY2172" fmla="*/ 312539 h 1778199"/>
              <a:gd name="connsiteX2173" fmla="*/ 813792 w 1963936"/>
              <a:gd name="connsiteY2173" fmla="*/ 286345 h 1778199"/>
              <a:gd name="connsiteX2174" fmla="*/ 63103 w 1963936"/>
              <a:gd name="connsiteY2174" fmla="*/ 889397 h 1778199"/>
              <a:gd name="connsiteX2175" fmla="*/ 63103 w 1963936"/>
              <a:gd name="connsiteY2175" fmla="*/ 907256 h 1778199"/>
              <a:gd name="connsiteX2176" fmla="*/ 108942 w 1963936"/>
              <a:gd name="connsiteY2176" fmla="*/ 907256 h 1778199"/>
              <a:gd name="connsiteX2177" fmla="*/ 108942 w 1963936"/>
              <a:gd name="connsiteY2177" fmla="*/ 889397 h 1778199"/>
              <a:gd name="connsiteX2178" fmla="*/ 1148358 w 1963936"/>
              <a:gd name="connsiteY2178" fmla="*/ 4167 h 1778199"/>
              <a:gd name="connsiteX2179" fmla="*/ 1161454 w 1963936"/>
              <a:gd name="connsiteY2179" fmla="*/ 10120 h 1778199"/>
              <a:gd name="connsiteX2180" fmla="*/ 1156692 w 1963936"/>
              <a:gd name="connsiteY2180" fmla="*/ 14287 h 1778199"/>
              <a:gd name="connsiteX2181" fmla="*/ 1156692 w 1963936"/>
              <a:gd name="connsiteY2181" fmla="*/ 48816 h 1778199"/>
              <a:gd name="connsiteX2182" fmla="*/ 1188839 w 1963936"/>
              <a:gd name="connsiteY2182" fmla="*/ 20836 h 1778199"/>
              <a:gd name="connsiteX2183" fmla="*/ 1198959 w 1963936"/>
              <a:gd name="connsiteY2183" fmla="*/ 30956 h 1778199"/>
              <a:gd name="connsiteX2184" fmla="*/ 1156692 w 1963936"/>
              <a:gd name="connsiteY2184" fmla="*/ 52387 h 1778199"/>
              <a:gd name="connsiteX2185" fmla="*/ 1156692 w 1963936"/>
              <a:gd name="connsiteY2185" fmla="*/ 67270 h 1778199"/>
              <a:gd name="connsiteX2186" fmla="*/ 1166812 w 1963936"/>
              <a:gd name="connsiteY2186" fmla="*/ 75604 h 1778199"/>
              <a:gd name="connsiteX2187" fmla="*/ 1188839 w 1963936"/>
              <a:gd name="connsiteY2187" fmla="*/ 75605 h 1778199"/>
              <a:gd name="connsiteX2188" fmla="*/ 1194197 w 1963936"/>
              <a:gd name="connsiteY2188" fmla="*/ 67270 h 1778199"/>
              <a:gd name="connsiteX2189" fmla="*/ 1195983 w 1963936"/>
              <a:gd name="connsiteY2189" fmla="*/ 50006 h 1778199"/>
              <a:gd name="connsiteX2190" fmla="*/ 1198959 w 1963936"/>
              <a:gd name="connsiteY2190" fmla="*/ 50006 h 1778199"/>
              <a:gd name="connsiteX2191" fmla="*/ 1199852 w 1963936"/>
              <a:gd name="connsiteY2191" fmla="*/ 63698 h 1778199"/>
              <a:gd name="connsiteX2192" fmla="*/ 1206103 w 1963936"/>
              <a:gd name="connsiteY2192" fmla="*/ 74414 h 1778199"/>
              <a:gd name="connsiteX2193" fmla="*/ 1191220 w 1963936"/>
              <a:gd name="connsiteY2193" fmla="*/ 82153 h 1778199"/>
              <a:gd name="connsiteX2194" fmla="*/ 1163836 w 1963936"/>
              <a:gd name="connsiteY2194" fmla="*/ 82153 h 1778199"/>
              <a:gd name="connsiteX2195" fmla="*/ 1148953 w 1963936"/>
              <a:gd name="connsiteY2195" fmla="*/ 70842 h 1778199"/>
              <a:gd name="connsiteX2196" fmla="*/ 1148953 w 1963936"/>
              <a:gd name="connsiteY2196" fmla="*/ 22622 h 1778199"/>
              <a:gd name="connsiteX2197" fmla="*/ 1148358 w 1963936"/>
              <a:gd name="connsiteY2197" fmla="*/ 4167 h 1778199"/>
              <a:gd name="connsiteX2198" fmla="*/ 422672 w 1963936"/>
              <a:gd name="connsiteY2198" fmla="*/ 578644 h 1778199"/>
              <a:gd name="connsiteX2199" fmla="*/ 436364 w 1963936"/>
              <a:gd name="connsiteY2199" fmla="*/ 584597 h 1778199"/>
              <a:gd name="connsiteX2200" fmla="*/ 431601 w 1963936"/>
              <a:gd name="connsiteY2200" fmla="*/ 588764 h 1778199"/>
              <a:gd name="connsiteX2201" fmla="*/ 431601 w 1963936"/>
              <a:gd name="connsiteY2201" fmla="*/ 613172 h 1778199"/>
              <a:gd name="connsiteX2202" fmla="*/ 454223 w 1963936"/>
              <a:gd name="connsiteY2202" fmla="*/ 613172 h 1778199"/>
              <a:gd name="connsiteX2203" fmla="*/ 461962 w 1963936"/>
              <a:gd name="connsiteY2203" fmla="*/ 605433 h 1778199"/>
              <a:gd name="connsiteX2204" fmla="*/ 473273 w 1963936"/>
              <a:gd name="connsiteY2204" fmla="*/ 616744 h 1778199"/>
              <a:gd name="connsiteX2205" fmla="*/ 431601 w 1963936"/>
              <a:gd name="connsiteY2205" fmla="*/ 616744 h 1778199"/>
              <a:gd name="connsiteX2206" fmla="*/ 431601 w 1963936"/>
              <a:gd name="connsiteY2206" fmla="*/ 664369 h 1778199"/>
              <a:gd name="connsiteX2207" fmla="*/ 461367 w 1963936"/>
              <a:gd name="connsiteY2207" fmla="*/ 664369 h 1778199"/>
              <a:gd name="connsiteX2208" fmla="*/ 469701 w 1963936"/>
              <a:gd name="connsiteY2208" fmla="*/ 656034 h 1778199"/>
              <a:gd name="connsiteX2209" fmla="*/ 481607 w 1963936"/>
              <a:gd name="connsiteY2209" fmla="*/ 667941 h 1778199"/>
              <a:gd name="connsiteX2210" fmla="*/ 400645 w 1963936"/>
              <a:gd name="connsiteY2210" fmla="*/ 667940 h 1778199"/>
              <a:gd name="connsiteX2211" fmla="*/ 386358 w 1963936"/>
              <a:gd name="connsiteY2211" fmla="*/ 669726 h 1778199"/>
              <a:gd name="connsiteX2212" fmla="*/ 381000 w 1963936"/>
              <a:gd name="connsiteY2212" fmla="*/ 664369 h 1778199"/>
              <a:gd name="connsiteX2213" fmla="*/ 423267 w 1963936"/>
              <a:gd name="connsiteY2213" fmla="*/ 664369 h 1778199"/>
              <a:gd name="connsiteX2214" fmla="*/ 423267 w 1963936"/>
              <a:gd name="connsiteY2214" fmla="*/ 616743 h 1778199"/>
              <a:gd name="connsiteX2215" fmla="*/ 408384 w 1963936"/>
              <a:gd name="connsiteY2215" fmla="*/ 616744 h 1778199"/>
              <a:gd name="connsiteX2216" fmla="*/ 394097 w 1963936"/>
              <a:gd name="connsiteY2216" fmla="*/ 618530 h 1778199"/>
              <a:gd name="connsiteX2217" fmla="*/ 388739 w 1963936"/>
              <a:gd name="connsiteY2217" fmla="*/ 613172 h 1778199"/>
              <a:gd name="connsiteX2218" fmla="*/ 423267 w 1963936"/>
              <a:gd name="connsiteY2218" fmla="*/ 613172 h 1778199"/>
              <a:gd name="connsiteX2219" fmla="*/ 423267 w 1963936"/>
              <a:gd name="connsiteY2219" fmla="*/ 593526 h 1778199"/>
              <a:gd name="connsiteX2220" fmla="*/ 422672 w 1963936"/>
              <a:gd name="connsiteY2220" fmla="*/ 578644 h 1778199"/>
              <a:gd name="connsiteX2221" fmla="*/ 63103 w 1963936"/>
              <a:gd name="connsiteY2221" fmla="*/ 867966 h 1778199"/>
              <a:gd name="connsiteX2222" fmla="*/ 63103 w 1963936"/>
              <a:gd name="connsiteY2222" fmla="*/ 885825 h 1778199"/>
              <a:gd name="connsiteX2223" fmla="*/ 108942 w 1963936"/>
              <a:gd name="connsiteY2223" fmla="*/ 885825 h 1778199"/>
              <a:gd name="connsiteX2224" fmla="*/ 108942 w 1963936"/>
              <a:gd name="connsiteY2224" fmla="*/ 867966 h 1778199"/>
              <a:gd name="connsiteX2225" fmla="*/ 782240 w 1963936"/>
              <a:gd name="connsiteY2225" fmla="*/ 276225 h 1778199"/>
              <a:gd name="connsiteX2226" fmla="*/ 797123 w 1963936"/>
              <a:gd name="connsiteY2226" fmla="*/ 283369 h 1778199"/>
              <a:gd name="connsiteX2227" fmla="*/ 791765 w 1963936"/>
              <a:gd name="connsiteY2227" fmla="*/ 288131 h 1778199"/>
              <a:gd name="connsiteX2228" fmla="*/ 791765 w 1963936"/>
              <a:gd name="connsiteY2228" fmla="*/ 367307 h 1778199"/>
              <a:gd name="connsiteX2229" fmla="*/ 833437 w 1963936"/>
              <a:gd name="connsiteY2229" fmla="*/ 340519 h 1778199"/>
              <a:gd name="connsiteX2230" fmla="*/ 835223 w 1963936"/>
              <a:gd name="connsiteY2230" fmla="*/ 342305 h 1778199"/>
              <a:gd name="connsiteX2231" fmla="*/ 803076 w 1963936"/>
              <a:gd name="connsiteY2231" fmla="*/ 370284 h 1778199"/>
              <a:gd name="connsiteX2232" fmla="*/ 788789 w 1963936"/>
              <a:gd name="connsiteY2232" fmla="*/ 385762 h 1778199"/>
              <a:gd name="connsiteX2233" fmla="*/ 779859 w 1963936"/>
              <a:gd name="connsiteY2233" fmla="*/ 375047 h 1778199"/>
              <a:gd name="connsiteX2234" fmla="*/ 782836 w 1963936"/>
              <a:gd name="connsiteY2234" fmla="*/ 364926 h 1778199"/>
              <a:gd name="connsiteX2235" fmla="*/ 782836 w 1963936"/>
              <a:gd name="connsiteY2235" fmla="*/ 305990 h 1778199"/>
              <a:gd name="connsiteX2236" fmla="*/ 782240 w 1963936"/>
              <a:gd name="connsiteY2236" fmla="*/ 276225 h 1778199"/>
              <a:gd name="connsiteX2237" fmla="*/ 312427 w 1963936"/>
              <a:gd name="connsiteY2237" fmla="*/ 653616 h 1778199"/>
              <a:gd name="connsiteX2238" fmla="*/ 318790 w 1963936"/>
              <a:gd name="connsiteY2238" fmla="*/ 651867 h 1778199"/>
              <a:gd name="connsiteX2239" fmla="*/ 324966 w 1963936"/>
              <a:gd name="connsiteY2239" fmla="*/ 653579 h 1778199"/>
              <a:gd name="connsiteX2240" fmla="*/ 326677 w 1963936"/>
              <a:gd name="connsiteY2240" fmla="*/ 660425 h 1778199"/>
              <a:gd name="connsiteX2241" fmla="*/ 324929 w 1963936"/>
              <a:gd name="connsiteY2241" fmla="*/ 667457 h 1778199"/>
              <a:gd name="connsiteX2242" fmla="*/ 318566 w 1963936"/>
              <a:gd name="connsiteY2242" fmla="*/ 669205 h 1778199"/>
              <a:gd name="connsiteX2243" fmla="*/ 312390 w 1963936"/>
              <a:gd name="connsiteY2243" fmla="*/ 667494 h 1778199"/>
              <a:gd name="connsiteX2244" fmla="*/ 310678 w 1963936"/>
              <a:gd name="connsiteY2244" fmla="*/ 660648 h 1778199"/>
              <a:gd name="connsiteX2245" fmla="*/ 312427 w 1963936"/>
              <a:gd name="connsiteY2245" fmla="*/ 653616 h 1778199"/>
              <a:gd name="connsiteX2246" fmla="*/ 1107281 w 1963936"/>
              <a:gd name="connsiteY2246" fmla="*/ 4167 h 1778199"/>
              <a:gd name="connsiteX2247" fmla="*/ 1120973 w 1963936"/>
              <a:gd name="connsiteY2247" fmla="*/ 11311 h 1778199"/>
              <a:gd name="connsiteX2248" fmla="*/ 1115615 w 1963936"/>
              <a:gd name="connsiteY2248" fmla="*/ 15478 h 1778199"/>
              <a:gd name="connsiteX2249" fmla="*/ 1115615 w 1963936"/>
              <a:gd name="connsiteY2249" fmla="*/ 36909 h 1778199"/>
              <a:gd name="connsiteX2250" fmla="*/ 1126926 w 1963936"/>
              <a:gd name="connsiteY2250" fmla="*/ 36909 h 1778199"/>
              <a:gd name="connsiteX2251" fmla="*/ 1133475 w 1963936"/>
              <a:gd name="connsiteY2251" fmla="*/ 30361 h 1778199"/>
              <a:gd name="connsiteX2252" fmla="*/ 1143595 w 1963936"/>
              <a:gd name="connsiteY2252" fmla="*/ 40481 h 1778199"/>
              <a:gd name="connsiteX2253" fmla="*/ 1115615 w 1963936"/>
              <a:gd name="connsiteY2253" fmla="*/ 40481 h 1778199"/>
              <a:gd name="connsiteX2254" fmla="*/ 1115615 w 1963936"/>
              <a:gd name="connsiteY2254" fmla="*/ 73818 h 1778199"/>
              <a:gd name="connsiteX2255" fmla="*/ 1142405 w 1963936"/>
              <a:gd name="connsiteY2255" fmla="*/ 69651 h 1778199"/>
              <a:gd name="connsiteX2256" fmla="*/ 1143000 w 1963936"/>
              <a:gd name="connsiteY2256" fmla="*/ 72628 h 1778199"/>
              <a:gd name="connsiteX2257" fmla="*/ 1076325 w 1963936"/>
              <a:gd name="connsiteY2257" fmla="*/ 91083 h 1778199"/>
              <a:gd name="connsiteX2258" fmla="*/ 1069776 w 1963936"/>
              <a:gd name="connsiteY2258" fmla="*/ 79772 h 1778199"/>
              <a:gd name="connsiteX2259" fmla="*/ 1082873 w 1963936"/>
              <a:gd name="connsiteY2259" fmla="*/ 77986 h 1778199"/>
              <a:gd name="connsiteX2260" fmla="*/ 1082278 w 1963936"/>
              <a:gd name="connsiteY2260" fmla="*/ 25003 h 1778199"/>
              <a:gd name="connsiteX2261" fmla="*/ 1095375 w 1963936"/>
              <a:gd name="connsiteY2261" fmla="*/ 31551 h 1778199"/>
              <a:gd name="connsiteX2262" fmla="*/ 1090612 w 1963936"/>
              <a:gd name="connsiteY2262" fmla="*/ 36314 h 1778199"/>
              <a:gd name="connsiteX2263" fmla="*/ 1090612 w 1963936"/>
              <a:gd name="connsiteY2263" fmla="*/ 77391 h 1778199"/>
              <a:gd name="connsiteX2264" fmla="*/ 1107876 w 1963936"/>
              <a:gd name="connsiteY2264" fmla="*/ 75009 h 1778199"/>
              <a:gd name="connsiteX2265" fmla="*/ 1107281 w 1963936"/>
              <a:gd name="connsiteY2265" fmla="*/ 4167 h 1778199"/>
              <a:gd name="connsiteX2266" fmla="*/ 41672 w 1963936"/>
              <a:gd name="connsiteY2266" fmla="*/ 843558 h 1778199"/>
              <a:gd name="connsiteX2267" fmla="*/ 79176 w 1963936"/>
              <a:gd name="connsiteY2267" fmla="*/ 843558 h 1778199"/>
              <a:gd name="connsiteX2268" fmla="*/ 79176 w 1963936"/>
              <a:gd name="connsiteY2268" fmla="*/ 820340 h 1778199"/>
              <a:gd name="connsiteX2269" fmla="*/ 92868 w 1963936"/>
              <a:gd name="connsiteY2269" fmla="*/ 826889 h 1778199"/>
              <a:gd name="connsiteX2270" fmla="*/ 88106 w 1963936"/>
              <a:gd name="connsiteY2270" fmla="*/ 830461 h 1778199"/>
              <a:gd name="connsiteX2271" fmla="*/ 87511 w 1963936"/>
              <a:gd name="connsiteY2271" fmla="*/ 843558 h 1778199"/>
              <a:gd name="connsiteX2272" fmla="*/ 114300 w 1963936"/>
              <a:gd name="connsiteY2272" fmla="*/ 843558 h 1778199"/>
              <a:gd name="connsiteX2273" fmla="*/ 122039 w 1963936"/>
              <a:gd name="connsiteY2273" fmla="*/ 835819 h 1778199"/>
              <a:gd name="connsiteX2274" fmla="*/ 133350 w 1963936"/>
              <a:gd name="connsiteY2274" fmla="*/ 847130 h 1778199"/>
              <a:gd name="connsiteX2275" fmla="*/ 87511 w 1963936"/>
              <a:gd name="connsiteY2275" fmla="*/ 847130 h 1778199"/>
              <a:gd name="connsiteX2276" fmla="*/ 86915 w 1963936"/>
              <a:gd name="connsiteY2276" fmla="*/ 864394 h 1778199"/>
              <a:gd name="connsiteX2277" fmla="*/ 107751 w 1963936"/>
              <a:gd name="connsiteY2277" fmla="*/ 864394 h 1778199"/>
              <a:gd name="connsiteX2278" fmla="*/ 113109 w 1963936"/>
              <a:gd name="connsiteY2278" fmla="*/ 858441 h 1778199"/>
              <a:gd name="connsiteX2279" fmla="*/ 122039 w 1963936"/>
              <a:gd name="connsiteY2279" fmla="*/ 866180 h 1778199"/>
              <a:gd name="connsiteX2280" fmla="*/ 116681 w 1963936"/>
              <a:gd name="connsiteY2280" fmla="*/ 869752 h 1778199"/>
              <a:gd name="connsiteX2281" fmla="*/ 116681 w 1963936"/>
              <a:gd name="connsiteY2281" fmla="*/ 950119 h 1778199"/>
              <a:gd name="connsiteX2282" fmla="*/ 122039 w 1963936"/>
              <a:gd name="connsiteY2282" fmla="*/ 950119 h 1778199"/>
              <a:gd name="connsiteX2283" fmla="*/ 129778 w 1963936"/>
              <a:gd name="connsiteY2283" fmla="*/ 942380 h 1778199"/>
              <a:gd name="connsiteX2284" fmla="*/ 141089 w 1963936"/>
              <a:gd name="connsiteY2284" fmla="*/ 953691 h 1778199"/>
              <a:gd name="connsiteX2285" fmla="*/ 52983 w 1963936"/>
              <a:gd name="connsiteY2285" fmla="*/ 953690 h 1778199"/>
              <a:gd name="connsiteX2286" fmla="*/ 38695 w 1963936"/>
              <a:gd name="connsiteY2286" fmla="*/ 955477 h 1778199"/>
              <a:gd name="connsiteX2287" fmla="*/ 33337 w 1963936"/>
              <a:gd name="connsiteY2287" fmla="*/ 950119 h 1778199"/>
              <a:gd name="connsiteX2288" fmla="*/ 55364 w 1963936"/>
              <a:gd name="connsiteY2288" fmla="*/ 950118 h 1778199"/>
              <a:gd name="connsiteX2289" fmla="*/ 55364 w 1963936"/>
              <a:gd name="connsiteY2289" fmla="*/ 884039 h 1778199"/>
              <a:gd name="connsiteX2290" fmla="*/ 54769 w 1963936"/>
              <a:gd name="connsiteY2290" fmla="*/ 859631 h 1778199"/>
              <a:gd name="connsiteX2291" fmla="*/ 63103 w 1963936"/>
              <a:gd name="connsiteY2291" fmla="*/ 864394 h 1778199"/>
              <a:gd name="connsiteX2292" fmla="*/ 78581 w 1963936"/>
              <a:gd name="connsiteY2292" fmla="*/ 864393 h 1778199"/>
              <a:gd name="connsiteX2293" fmla="*/ 79176 w 1963936"/>
              <a:gd name="connsiteY2293" fmla="*/ 847129 h 1778199"/>
              <a:gd name="connsiteX2294" fmla="*/ 61317 w 1963936"/>
              <a:gd name="connsiteY2294" fmla="*/ 847130 h 1778199"/>
              <a:gd name="connsiteX2295" fmla="*/ 47029 w 1963936"/>
              <a:gd name="connsiteY2295" fmla="*/ 848916 h 1778199"/>
              <a:gd name="connsiteX2296" fmla="*/ 629840 w 1963936"/>
              <a:gd name="connsiteY2296" fmla="*/ 359271 h 1778199"/>
              <a:gd name="connsiteX2297" fmla="*/ 633859 w 1963936"/>
              <a:gd name="connsiteY2297" fmla="*/ 357559 h 1778199"/>
              <a:gd name="connsiteX2298" fmla="*/ 638770 w 1963936"/>
              <a:gd name="connsiteY2298" fmla="*/ 357783 h 1778199"/>
              <a:gd name="connsiteX2299" fmla="*/ 645914 w 1963936"/>
              <a:gd name="connsiteY2299" fmla="*/ 363736 h 1778199"/>
              <a:gd name="connsiteX2300" fmla="*/ 645319 w 1963936"/>
              <a:gd name="connsiteY2300" fmla="*/ 375940 h 1778199"/>
              <a:gd name="connsiteX2301" fmla="*/ 636686 w 1963936"/>
              <a:gd name="connsiteY2301" fmla="*/ 390227 h 1778199"/>
              <a:gd name="connsiteX2302" fmla="*/ 625673 w 1963936"/>
              <a:gd name="connsiteY2302" fmla="*/ 397669 h 1778199"/>
              <a:gd name="connsiteX2303" fmla="*/ 624482 w 1963936"/>
              <a:gd name="connsiteY2303" fmla="*/ 395585 h 1778199"/>
              <a:gd name="connsiteX2304" fmla="*/ 631329 w 1963936"/>
              <a:gd name="connsiteY2304" fmla="*/ 388739 h 1778199"/>
              <a:gd name="connsiteX2305" fmla="*/ 636984 w 1963936"/>
              <a:gd name="connsiteY2305" fmla="*/ 376833 h 1778199"/>
              <a:gd name="connsiteX2306" fmla="*/ 629245 w 1963936"/>
              <a:gd name="connsiteY2306" fmla="*/ 375047 h 1778199"/>
              <a:gd name="connsiteX2307" fmla="*/ 625971 w 1963936"/>
              <a:gd name="connsiteY2307" fmla="*/ 370285 h 1778199"/>
              <a:gd name="connsiteX2308" fmla="*/ 625673 w 1963936"/>
              <a:gd name="connsiteY2308" fmla="*/ 364629 h 1778199"/>
              <a:gd name="connsiteX2309" fmla="*/ 629840 w 1963936"/>
              <a:gd name="connsiteY2309" fmla="*/ 359271 h 1778199"/>
              <a:gd name="connsiteX2310" fmla="*/ 348258 w 1963936"/>
              <a:gd name="connsiteY2310" fmla="*/ 570309 h 1778199"/>
              <a:gd name="connsiteX2311" fmla="*/ 395287 w 1963936"/>
              <a:gd name="connsiteY2311" fmla="*/ 570309 h 1778199"/>
              <a:gd name="connsiteX2312" fmla="*/ 403622 w 1963936"/>
              <a:gd name="connsiteY2312" fmla="*/ 543520 h 1778199"/>
              <a:gd name="connsiteX2313" fmla="*/ 417314 w 1963936"/>
              <a:gd name="connsiteY2313" fmla="*/ 550664 h 1778199"/>
              <a:gd name="connsiteX2314" fmla="*/ 411361 w 1963936"/>
              <a:gd name="connsiteY2314" fmla="*/ 554236 h 1778199"/>
              <a:gd name="connsiteX2315" fmla="*/ 404217 w 1963936"/>
              <a:gd name="connsiteY2315" fmla="*/ 570309 h 1778199"/>
              <a:gd name="connsiteX2316" fmla="*/ 456605 w 1963936"/>
              <a:gd name="connsiteY2316" fmla="*/ 570310 h 1778199"/>
              <a:gd name="connsiteX2317" fmla="*/ 465534 w 1963936"/>
              <a:gd name="connsiteY2317" fmla="*/ 561380 h 1778199"/>
              <a:gd name="connsiteX2318" fmla="*/ 478036 w 1963936"/>
              <a:gd name="connsiteY2318" fmla="*/ 573881 h 1778199"/>
              <a:gd name="connsiteX2319" fmla="*/ 403026 w 1963936"/>
              <a:gd name="connsiteY2319" fmla="*/ 573881 h 1778199"/>
              <a:gd name="connsiteX2320" fmla="*/ 378023 w 1963936"/>
              <a:gd name="connsiteY2320" fmla="*/ 611386 h 1778199"/>
              <a:gd name="connsiteX2321" fmla="*/ 378023 w 1963936"/>
              <a:gd name="connsiteY2321" fmla="*/ 677465 h 1778199"/>
              <a:gd name="connsiteX2322" fmla="*/ 369094 w 1963936"/>
              <a:gd name="connsiteY2322" fmla="*/ 682228 h 1778199"/>
              <a:gd name="connsiteX2323" fmla="*/ 369689 w 1963936"/>
              <a:gd name="connsiteY2323" fmla="*/ 664964 h 1778199"/>
              <a:gd name="connsiteX2324" fmla="*/ 369689 w 1963936"/>
              <a:gd name="connsiteY2324" fmla="*/ 619720 h 1778199"/>
              <a:gd name="connsiteX2325" fmla="*/ 344091 w 1963936"/>
              <a:gd name="connsiteY2325" fmla="*/ 639366 h 1778199"/>
              <a:gd name="connsiteX2326" fmla="*/ 342900 w 1963936"/>
              <a:gd name="connsiteY2326" fmla="*/ 637580 h 1778199"/>
              <a:gd name="connsiteX2327" fmla="*/ 369094 w 1963936"/>
              <a:gd name="connsiteY2327" fmla="*/ 611386 h 1778199"/>
              <a:gd name="connsiteX2328" fmla="*/ 368498 w 1963936"/>
              <a:gd name="connsiteY2328" fmla="*/ 602456 h 1778199"/>
              <a:gd name="connsiteX2329" fmla="*/ 374452 w 1963936"/>
              <a:gd name="connsiteY2329" fmla="*/ 604838 h 1778199"/>
              <a:gd name="connsiteX2330" fmla="*/ 394096 w 1963936"/>
              <a:gd name="connsiteY2330" fmla="*/ 573881 h 1778199"/>
              <a:gd name="connsiteX2331" fmla="*/ 367903 w 1963936"/>
              <a:gd name="connsiteY2331" fmla="*/ 573881 h 1778199"/>
              <a:gd name="connsiteX2332" fmla="*/ 353615 w 1963936"/>
              <a:gd name="connsiteY2332" fmla="*/ 575667 h 1778199"/>
              <a:gd name="connsiteX2333" fmla="*/ 34528 w 1963936"/>
              <a:gd name="connsiteY2333" fmla="*/ 820936 h 1778199"/>
              <a:gd name="connsiteX2334" fmla="*/ 47030 w 1963936"/>
              <a:gd name="connsiteY2334" fmla="*/ 828675 h 1778199"/>
              <a:gd name="connsiteX2335" fmla="*/ 41076 w 1963936"/>
              <a:gd name="connsiteY2335" fmla="*/ 832247 h 1778199"/>
              <a:gd name="connsiteX2336" fmla="*/ 28575 w 1963936"/>
              <a:gd name="connsiteY2336" fmla="*/ 862012 h 1778199"/>
              <a:gd name="connsiteX2337" fmla="*/ 35719 w 1963936"/>
              <a:gd name="connsiteY2337" fmla="*/ 866180 h 1778199"/>
              <a:gd name="connsiteX2338" fmla="*/ 30956 w 1963936"/>
              <a:gd name="connsiteY2338" fmla="*/ 869752 h 1778199"/>
              <a:gd name="connsiteX2339" fmla="*/ 30956 w 1963936"/>
              <a:gd name="connsiteY2339" fmla="*/ 929283 h 1778199"/>
              <a:gd name="connsiteX2340" fmla="*/ 31552 w 1963936"/>
              <a:gd name="connsiteY2340" fmla="*/ 957263 h 1778199"/>
              <a:gd name="connsiteX2341" fmla="*/ 22622 w 1963936"/>
              <a:gd name="connsiteY2341" fmla="*/ 960239 h 1778199"/>
              <a:gd name="connsiteX2342" fmla="*/ 23217 w 1963936"/>
              <a:gd name="connsiteY2342" fmla="*/ 931664 h 1778199"/>
              <a:gd name="connsiteX2343" fmla="*/ 23217 w 1963936"/>
              <a:gd name="connsiteY2343" fmla="*/ 872728 h 1778199"/>
              <a:gd name="connsiteX2344" fmla="*/ 2381 w 1963936"/>
              <a:gd name="connsiteY2344" fmla="*/ 900708 h 1778199"/>
              <a:gd name="connsiteX2345" fmla="*/ 595 w 1963936"/>
              <a:gd name="connsiteY2345" fmla="*/ 899517 h 1778199"/>
              <a:gd name="connsiteX2346" fmla="*/ 20836 w 1963936"/>
              <a:gd name="connsiteY2346" fmla="*/ 860822 h 1778199"/>
              <a:gd name="connsiteX2347" fmla="*/ 34528 w 1963936"/>
              <a:gd name="connsiteY2347" fmla="*/ 820936 h 1778199"/>
              <a:gd name="connsiteX2348" fmla="*/ 258961 w 1963936"/>
              <a:gd name="connsiteY2348" fmla="*/ 611981 h 1778199"/>
              <a:gd name="connsiteX2349" fmla="*/ 260747 w 1963936"/>
              <a:gd name="connsiteY2349" fmla="*/ 610791 h 1778199"/>
              <a:gd name="connsiteX2350" fmla="*/ 281583 w 1963936"/>
              <a:gd name="connsiteY2350" fmla="*/ 631627 h 1778199"/>
              <a:gd name="connsiteX2351" fmla="*/ 290215 w 1963936"/>
              <a:gd name="connsiteY2351" fmla="*/ 647700 h 1778199"/>
              <a:gd name="connsiteX2352" fmla="*/ 287238 w 1963936"/>
              <a:gd name="connsiteY2352" fmla="*/ 658415 h 1778199"/>
              <a:gd name="connsiteX2353" fmla="*/ 281880 w 1963936"/>
              <a:gd name="connsiteY2353" fmla="*/ 654546 h 1778199"/>
              <a:gd name="connsiteX2354" fmla="*/ 272950 w 1963936"/>
              <a:gd name="connsiteY2354" fmla="*/ 633710 h 1778199"/>
              <a:gd name="connsiteX2355" fmla="*/ 258961 w 1963936"/>
              <a:gd name="connsiteY2355" fmla="*/ 611981 h 1778199"/>
              <a:gd name="connsiteX2356" fmla="*/ 917377 w 1963936"/>
              <a:gd name="connsiteY2356" fmla="*/ 62508 h 1778199"/>
              <a:gd name="connsiteX2357" fmla="*/ 1028104 w 1963936"/>
              <a:gd name="connsiteY2357" fmla="*/ 62508 h 1778199"/>
              <a:gd name="connsiteX2358" fmla="*/ 1040011 w 1963936"/>
              <a:gd name="connsiteY2358" fmla="*/ 52983 h 1778199"/>
              <a:gd name="connsiteX2359" fmla="*/ 1053107 w 1963936"/>
              <a:gd name="connsiteY2359" fmla="*/ 66079 h 1778199"/>
              <a:gd name="connsiteX2360" fmla="*/ 938808 w 1963936"/>
              <a:gd name="connsiteY2360" fmla="*/ 66079 h 1778199"/>
              <a:gd name="connsiteX2361" fmla="*/ 922734 w 1963936"/>
              <a:gd name="connsiteY2361" fmla="*/ 67866 h 1778199"/>
              <a:gd name="connsiteX2362" fmla="*/ 218479 w 1963936"/>
              <a:gd name="connsiteY2362" fmla="*/ 606624 h 1778199"/>
              <a:gd name="connsiteX2363" fmla="*/ 230981 w 1963936"/>
              <a:gd name="connsiteY2363" fmla="*/ 614363 h 1778199"/>
              <a:gd name="connsiteX2364" fmla="*/ 225623 w 1963936"/>
              <a:gd name="connsiteY2364" fmla="*/ 617339 h 1778199"/>
              <a:gd name="connsiteX2365" fmla="*/ 194667 w 1963936"/>
              <a:gd name="connsiteY2365" fmla="*/ 664964 h 1778199"/>
              <a:gd name="connsiteX2366" fmla="*/ 192881 w 1963936"/>
              <a:gd name="connsiteY2366" fmla="*/ 663774 h 1778199"/>
              <a:gd name="connsiteX2367" fmla="*/ 208657 w 1963936"/>
              <a:gd name="connsiteY2367" fmla="*/ 636687 h 1778199"/>
              <a:gd name="connsiteX2368" fmla="*/ 218479 w 1963936"/>
              <a:gd name="connsiteY2368" fmla="*/ 606624 h 1778199"/>
              <a:gd name="connsiteX2369" fmla="*/ 239911 w 1963936"/>
              <a:gd name="connsiteY2369" fmla="*/ 587573 h 1778199"/>
              <a:gd name="connsiteX2370" fmla="*/ 253603 w 1963936"/>
              <a:gd name="connsiteY2370" fmla="*/ 592931 h 1778199"/>
              <a:gd name="connsiteX2371" fmla="*/ 248840 w 1963936"/>
              <a:gd name="connsiteY2371" fmla="*/ 597099 h 1778199"/>
              <a:gd name="connsiteX2372" fmla="*/ 248840 w 1963936"/>
              <a:gd name="connsiteY2372" fmla="*/ 667941 h 1778199"/>
              <a:gd name="connsiteX2373" fmla="*/ 235743 w 1963936"/>
              <a:gd name="connsiteY2373" fmla="*/ 682228 h 1778199"/>
              <a:gd name="connsiteX2374" fmla="*/ 217289 w 1963936"/>
              <a:gd name="connsiteY2374" fmla="*/ 669131 h 1778199"/>
              <a:gd name="connsiteX2375" fmla="*/ 217884 w 1963936"/>
              <a:gd name="connsiteY2375" fmla="*/ 666750 h 1778199"/>
              <a:gd name="connsiteX2376" fmla="*/ 234850 w 1963936"/>
              <a:gd name="connsiteY2376" fmla="*/ 669131 h 1778199"/>
              <a:gd name="connsiteX2377" fmla="*/ 240506 w 1963936"/>
              <a:gd name="connsiteY2377" fmla="*/ 661987 h 1778199"/>
              <a:gd name="connsiteX2378" fmla="*/ 240506 w 1963936"/>
              <a:gd name="connsiteY2378" fmla="*/ 607219 h 1778199"/>
              <a:gd name="connsiteX2379" fmla="*/ 239911 w 1963936"/>
              <a:gd name="connsiteY2379" fmla="*/ 587573 h 1778199"/>
              <a:gd name="connsiteX2380" fmla="*/ 840581 w 1963936"/>
              <a:gd name="connsiteY2380" fmla="*/ 60126 h 1778199"/>
              <a:gd name="connsiteX2381" fmla="*/ 858143 w 1963936"/>
              <a:gd name="connsiteY2381" fmla="*/ 77986 h 1778199"/>
              <a:gd name="connsiteX2382" fmla="*/ 856655 w 1963936"/>
              <a:gd name="connsiteY2382" fmla="*/ 91083 h 1778199"/>
              <a:gd name="connsiteX2383" fmla="*/ 849808 w 1963936"/>
              <a:gd name="connsiteY2383" fmla="*/ 85129 h 1778199"/>
              <a:gd name="connsiteX2384" fmla="*/ 839391 w 1963936"/>
              <a:gd name="connsiteY2384" fmla="*/ 61912 h 1778199"/>
              <a:gd name="connsiteX2385" fmla="*/ 226814 w 1963936"/>
              <a:gd name="connsiteY2385" fmla="*/ 544711 h 1778199"/>
              <a:gd name="connsiteX2386" fmla="*/ 241101 w 1963936"/>
              <a:gd name="connsiteY2386" fmla="*/ 553640 h 1778199"/>
              <a:gd name="connsiteX2387" fmla="*/ 235148 w 1963936"/>
              <a:gd name="connsiteY2387" fmla="*/ 556617 h 1778199"/>
              <a:gd name="connsiteX2388" fmla="*/ 224433 w 1963936"/>
              <a:gd name="connsiteY2388" fmla="*/ 576858 h 1778199"/>
              <a:gd name="connsiteX2389" fmla="*/ 273844 w 1963936"/>
              <a:gd name="connsiteY2389" fmla="*/ 576858 h 1778199"/>
              <a:gd name="connsiteX2390" fmla="*/ 279797 w 1963936"/>
              <a:gd name="connsiteY2390" fmla="*/ 569714 h 1778199"/>
              <a:gd name="connsiteX2391" fmla="*/ 291703 w 1963936"/>
              <a:gd name="connsiteY2391" fmla="*/ 581620 h 1778199"/>
              <a:gd name="connsiteX2392" fmla="*/ 268486 w 1963936"/>
              <a:gd name="connsiteY2392" fmla="*/ 598885 h 1778199"/>
              <a:gd name="connsiteX2393" fmla="*/ 266699 w 1963936"/>
              <a:gd name="connsiteY2393" fmla="*/ 597694 h 1778199"/>
              <a:gd name="connsiteX2394" fmla="*/ 275034 w 1963936"/>
              <a:gd name="connsiteY2394" fmla="*/ 580430 h 1778199"/>
              <a:gd name="connsiteX2395" fmla="*/ 223242 w 1963936"/>
              <a:gd name="connsiteY2395" fmla="*/ 580430 h 1778199"/>
              <a:gd name="connsiteX2396" fmla="*/ 200025 w 1963936"/>
              <a:gd name="connsiteY2396" fmla="*/ 609600 h 1778199"/>
              <a:gd name="connsiteX2397" fmla="*/ 198239 w 1963936"/>
              <a:gd name="connsiteY2397" fmla="*/ 608409 h 1778199"/>
              <a:gd name="connsiteX2398" fmla="*/ 217289 w 1963936"/>
              <a:gd name="connsiteY2398" fmla="*/ 574179 h 1778199"/>
              <a:gd name="connsiteX2399" fmla="*/ 226814 w 1963936"/>
              <a:gd name="connsiteY2399" fmla="*/ 544711 h 1778199"/>
              <a:gd name="connsiteX2400" fmla="*/ 531018 w 1963936"/>
              <a:gd name="connsiteY2400" fmla="*/ 286345 h 1778199"/>
              <a:gd name="connsiteX2401" fmla="*/ 544711 w 1963936"/>
              <a:gd name="connsiteY2401" fmla="*/ 292894 h 1778199"/>
              <a:gd name="connsiteX2402" fmla="*/ 539948 w 1963936"/>
              <a:gd name="connsiteY2402" fmla="*/ 297061 h 1778199"/>
              <a:gd name="connsiteX2403" fmla="*/ 538758 w 1963936"/>
              <a:gd name="connsiteY2403" fmla="*/ 320278 h 1778199"/>
              <a:gd name="connsiteX2404" fmla="*/ 575072 w 1963936"/>
              <a:gd name="connsiteY2404" fmla="*/ 320278 h 1778199"/>
              <a:gd name="connsiteX2405" fmla="*/ 579239 w 1963936"/>
              <a:gd name="connsiteY2405" fmla="*/ 313730 h 1778199"/>
              <a:gd name="connsiteX2406" fmla="*/ 589955 w 1963936"/>
              <a:gd name="connsiteY2406" fmla="*/ 321469 h 1778199"/>
              <a:gd name="connsiteX2407" fmla="*/ 584597 w 1963936"/>
              <a:gd name="connsiteY2407" fmla="*/ 325636 h 1778199"/>
              <a:gd name="connsiteX2408" fmla="*/ 579536 w 1963936"/>
              <a:gd name="connsiteY2408" fmla="*/ 379512 h 1778199"/>
              <a:gd name="connsiteX2409" fmla="*/ 572988 w 1963936"/>
              <a:gd name="connsiteY2409" fmla="*/ 396776 h 1778199"/>
              <a:gd name="connsiteX2410" fmla="*/ 558403 w 1963936"/>
              <a:gd name="connsiteY2410" fmla="*/ 404812 h 1778199"/>
              <a:gd name="connsiteX2411" fmla="*/ 540544 w 1963936"/>
              <a:gd name="connsiteY2411" fmla="*/ 388739 h 1778199"/>
              <a:gd name="connsiteX2412" fmla="*/ 541139 w 1963936"/>
              <a:gd name="connsiteY2412" fmla="*/ 386358 h 1778199"/>
              <a:gd name="connsiteX2413" fmla="*/ 561677 w 1963936"/>
              <a:gd name="connsiteY2413" fmla="*/ 390227 h 1778199"/>
              <a:gd name="connsiteX2414" fmla="*/ 570904 w 1963936"/>
              <a:gd name="connsiteY2414" fmla="*/ 379809 h 1778199"/>
              <a:gd name="connsiteX2415" fmla="*/ 576262 w 1963936"/>
              <a:gd name="connsiteY2415" fmla="*/ 323850 h 1778199"/>
              <a:gd name="connsiteX2416" fmla="*/ 538162 w 1963936"/>
              <a:gd name="connsiteY2416" fmla="*/ 323850 h 1778199"/>
              <a:gd name="connsiteX2417" fmla="*/ 521196 w 1963936"/>
              <a:gd name="connsiteY2417" fmla="*/ 378321 h 1778199"/>
              <a:gd name="connsiteX2418" fmla="*/ 484584 w 1963936"/>
              <a:gd name="connsiteY2418" fmla="*/ 405408 h 1778199"/>
              <a:gd name="connsiteX2419" fmla="*/ 483394 w 1963936"/>
              <a:gd name="connsiteY2419" fmla="*/ 403622 h 1778199"/>
              <a:gd name="connsiteX2420" fmla="*/ 516136 w 1963936"/>
              <a:gd name="connsiteY2420" fmla="*/ 373261 h 1778199"/>
              <a:gd name="connsiteX2421" fmla="*/ 529828 w 1963936"/>
              <a:gd name="connsiteY2421" fmla="*/ 323850 h 1778199"/>
              <a:gd name="connsiteX2422" fmla="*/ 513755 w 1963936"/>
              <a:gd name="connsiteY2422" fmla="*/ 323850 h 1778199"/>
              <a:gd name="connsiteX2423" fmla="*/ 499467 w 1963936"/>
              <a:gd name="connsiteY2423" fmla="*/ 325636 h 1778199"/>
              <a:gd name="connsiteX2424" fmla="*/ 494109 w 1963936"/>
              <a:gd name="connsiteY2424" fmla="*/ 320278 h 1778199"/>
              <a:gd name="connsiteX2425" fmla="*/ 530423 w 1963936"/>
              <a:gd name="connsiteY2425" fmla="*/ 320278 h 1778199"/>
              <a:gd name="connsiteX2426" fmla="*/ 531019 w 1963936"/>
              <a:gd name="connsiteY2426" fmla="*/ 303014 h 1778199"/>
              <a:gd name="connsiteX2427" fmla="*/ 531018 w 1963936"/>
              <a:gd name="connsiteY2427" fmla="*/ 286345 h 1778199"/>
              <a:gd name="connsiteX2428" fmla="*/ 783431 w 1963936"/>
              <a:gd name="connsiteY2428" fmla="*/ 77390 h 1778199"/>
              <a:gd name="connsiteX2429" fmla="*/ 783431 w 1963936"/>
              <a:gd name="connsiteY2429" fmla="*/ 119062 h 1778199"/>
              <a:gd name="connsiteX2430" fmla="*/ 814387 w 1963936"/>
              <a:gd name="connsiteY2430" fmla="*/ 119062 h 1778199"/>
              <a:gd name="connsiteX2431" fmla="*/ 814388 w 1963936"/>
              <a:gd name="connsiteY2431" fmla="*/ 77391 h 1778199"/>
              <a:gd name="connsiteX2432" fmla="*/ 192286 w 1963936"/>
              <a:gd name="connsiteY2432" fmla="*/ 542925 h 1778199"/>
              <a:gd name="connsiteX2433" fmla="*/ 205978 w 1963936"/>
              <a:gd name="connsiteY2433" fmla="*/ 551855 h 1778199"/>
              <a:gd name="connsiteX2434" fmla="*/ 200620 w 1963936"/>
              <a:gd name="connsiteY2434" fmla="*/ 554236 h 1778199"/>
              <a:gd name="connsiteX2435" fmla="*/ 183951 w 1963936"/>
              <a:gd name="connsiteY2435" fmla="*/ 584597 h 1778199"/>
              <a:gd name="connsiteX2436" fmla="*/ 192286 w 1963936"/>
              <a:gd name="connsiteY2436" fmla="*/ 589359 h 1778199"/>
              <a:gd name="connsiteX2437" fmla="*/ 188118 w 1963936"/>
              <a:gd name="connsiteY2437" fmla="*/ 592336 h 1778199"/>
              <a:gd name="connsiteX2438" fmla="*/ 188119 w 1963936"/>
              <a:gd name="connsiteY2438" fmla="*/ 654844 h 1778199"/>
              <a:gd name="connsiteX2439" fmla="*/ 188714 w 1963936"/>
              <a:gd name="connsiteY2439" fmla="*/ 676870 h 1778199"/>
              <a:gd name="connsiteX2440" fmla="*/ 179189 w 1963936"/>
              <a:gd name="connsiteY2440" fmla="*/ 682823 h 1778199"/>
              <a:gd name="connsiteX2441" fmla="*/ 179784 w 1963936"/>
              <a:gd name="connsiteY2441" fmla="*/ 646510 h 1778199"/>
              <a:gd name="connsiteX2442" fmla="*/ 179784 w 1963936"/>
              <a:gd name="connsiteY2442" fmla="*/ 592336 h 1778199"/>
              <a:gd name="connsiteX2443" fmla="*/ 155376 w 1963936"/>
              <a:gd name="connsiteY2443" fmla="*/ 622101 h 1778199"/>
              <a:gd name="connsiteX2444" fmla="*/ 153590 w 1963936"/>
              <a:gd name="connsiteY2444" fmla="*/ 620911 h 1778199"/>
              <a:gd name="connsiteX2445" fmla="*/ 180379 w 1963936"/>
              <a:gd name="connsiteY2445" fmla="*/ 575369 h 1778199"/>
              <a:gd name="connsiteX2446" fmla="*/ 192286 w 1963936"/>
              <a:gd name="connsiteY2446" fmla="*/ 542925 h 1778199"/>
              <a:gd name="connsiteX2447" fmla="*/ 851297 w 1963936"/>
              <a:gd name="connsiteY2447" fmla="*/ 1786 h 1778199"/>
              <a:gd name="connsiteX2448" fmla="*/ 864394 w 1963936"/>
              <a:gd name="connsiteY2448" fmla="*/ 9525 h 1778199"/>
              <a:gd name="connsiteX2449" fmla="*/ 849510 w 1963936"/>
              <a:gd name="connsiteY2449" fmla="*/ 33933 h 1778199"/>
              <a:gd name="connsiteX2450" fmla="*/ 881658 w 1963936"/>
              <a:gd name="connsiteY2450" fmla="*/ 33933 h 1778199"/>
              <a:gd name="connsiteX2451" fmla="*/ 888206 w 1963936"/>
              <a:gd name="connsiteY2451" fmla="*/ 27384 h 1778199"/>
              <a:gd name="connsiteX2452" fmla="*/ 897136 w 1963936"/>
              <a:gd name="connsiteY2452" fmla="*/ 36314 h 1778199"/>
              <a:gd name="connsiteX2453" fmla="*/ 891778 w 1963936"/>
              <a:gd name="connsiteY2453" fmla="*/ 40481 h 1778199"/>
              <a:gd name="connsiteX2454" fmla="*/ 888504 w 1963936"/>
              <a:gd name="connsiteY2454" fmla="*/ 119360 h 1778199"/>
              <a:gd name="connsiteX2455" fmla="*/ 882550 w 1963936"/>
              <a:gd name="connsiteY2455" fmla="*/ 132159 h 1778199"/>
              <a:gd name="connsiteX2456" fmla="*/ 870347 w 1963936"/>
              <a:gd name="connsiteY2456" fmla="*/ 138708 h 1778199"/>
              <a:gd name="connsiteX2457" fmla="*/ 850701 w 1963936"/>
              <a:gd name="connsiteY2457" fmla="*/ 124420 h 1778199"/>
              <a:gd name="connsiteX2458" fmla="*/ 850701 w 1963936"/>
              <a:gd name="connsiteY2458" fmla="*/ 121444 h 1778199"/>
              <a:gd name="connsiteX2459" fmla="*/ 872133 w 1963936"/>
              <a:gd name="connsiteY2459" fmla="*/ 124420 h 1778199"/>
              <a:gd name="connsiteX2460" fmla="*/ 880169 w 1963936"/>
              <a:gd name="connsiteY2460" fmla="*/ 114300 h 1778199"/>
              <a:gd name="connsiteX2461" fmla="*/ 882848 w 1963936"/>
              <a:gd name="connsiteY2461" fmla="*/ 37504 h 1778199"/>
              <a:gd name="connsiteX2462" fmla="*/ 848320 w 1963936"/>
              <a:gd name="connsiteY2462" fmla="*/ 37504 h 1778199"/>
              <a:gd name="connsiteX2463" fmla="*/ 825698 w 1963936"/>
              <a:gd name="connsiteY2463" fmla="*/ 66675 h 1778199"/>
              <a:gd name="connsiteX2464" fmla="*/ 823912 w 1963936"/>
              <a:gd name="connsiteY2464" fmla="*/ 65484 h 1778199"/>
              <a:gd name="connsiteX2465" fmla="*/ 842367 w 1963936"/>
              <a:gd name="connsiteY2465" fmla="*/ 31552 h 1778199"/>
              <a:gd name="connsiteX2466" fmla="*/ 851297 w 1963936"/>
              <a:gd name="connsiteY2466" fmla="*/ 1786 h 1778199"/>
              <a:gd name="connsiteX2467" fmla="*/ 783431 w 1963936"/>
              <a:gd name="connsiteY2467" fmla="*/ 35719 h 1778199"/>
              <a:gd name="connsiteX2468" fmla="*/ 783431 w 1963936"/>
              <a:gd name="connsiteY2468" fmla="*/ 73818 h 1778199"/>
              <a:gd name="connsiteX2469" fmla="*/ 814387 w 1963936"/>
              <a:gd name="connsiteY2469" fmla="*/ 73818 h 1778199"/>
              <a:gd name="connsiteX2470" fmla="*/ 814387 w 1963936"/>
              <a:gd name="connsiteY2470" fmla="*/ 35719 h 1778199"/>
              <a:gd name="connsiteX2471" fmla="*/ 83344 w 1963936"/>
              <a:gd name="connsiteY2471" fmla="*/ 597098 h 1778199"/>
              <a:gd name="connsiteX2472" fmla="*/ 94654 w 1963936"/>
              <a:gd name="connsiteY2472" fmla="*/ 604242 h 1778199"/>
              <a:gd name="connsiteX2473" fmla="*/ 89297 w 1963936"/>
              <a:gd name="connsiteY2473" fmla="*/ 607218 h 1778199"/>
              <a:gd name="connsiteX2474" fmla="*/ 85129 w 1963936"/>
              <a:gd name="connsiteY2474" fmla="*/ 616744 h 1778199"/>
              <a:gd name="connsiteX2475" fmla="*/ 100012 w 1963936"/>
              <a:gd name="connsiteY2475" fmla="*/ 616744 h 1778199"/>
              <a:gd name="connsiteX2476" fmla="*/ 99417 w 1963936"/>
              <a:gd name="connsiteY2476" fmla="*/ 592931 h 1778199"/>
              <a:gd name="connsiteX2477" fmla="*/ 112514 w 1963936"/>
              <a:gd name="connsiteY2477" fmla="*/ 599480 h 1778199"/>
              <a:gd name="connsiteX2478" fmla="*/ 107751 w 1963936"/>
              <a:gd name="connsiteY2478" fmla="*/ 603051 h 1778199"/>
              <a:gd name="connsiteX2479" fmla="*/ 107751 w 1963936"/>
              <a:gd name="connsiteY2479" fmla="*/ 616743 h 1778199"/>
              <a:gd name="connsiteX2480" fmla="*/ 118467 w 1963936"/>
              <a:gd name="connsiteY2480" fmla="*/ 616744 h 1778199"/>
              <a:gd name="connsiteX2481" fmla="*/ 125015 w 1963936"/>
              <a:gd name="connsiteY2481" fmla="*/ 610195 h 1778199"/>
              <a:gd name="connsiteX2482" fmla="*/ 134541 w 1963936"/>
              <a:gd name="connsiteY2482" fmla="*/ 620316 h 1778199"/>
              <a:gd name="connsiteX2483" fmla="*/ 107751 w 1963936"/>
              <a:gd name="connsiteY2483" fmla="*/ 620316 h 1778199"/>
              <a:gd name="connsiteX2484" fmla="*/ 107751 w 1963936"/>
              <a:gd name="connsiteY2484" fmla="*/ 641747 h 1778199"/>
              <a:gd name="connsiteX2485" fmla="*/ 124420 w 1963936"/>
              <a:gd name="connsiteY2485" fmla="*/ 641747 h 1778199"/>
              <a:gd name="connsiteX2486" fmla="*/ 131564 w 1963936"/>
              <a:gd name="connsiteY2486" fmla="*/ 634603 h 1778199"/>
              <a:gd name="connsiteX2487" fmla="*/ 141684 w 1963936"/>
              <a:gd name="connsiteY2487" fmla="*/ 645319 h 1778199"/>
              <a:gd name="connsiteX2488" fmla="*/ 107751 w 1963936"/>
              <a:gd name="connsiteY2488" fmla="*/ 645319 h 1778199"/>
              <a:gd name="connsiteX2489" fmla="*/ 108347 w 1963936"/>
              <a:gd name="connsiteY2489" fmla="*/ 679251 h 1778199"/>
              <a:gd name="connsiteX2490" fmla="*/ 99417 w 1963936"/>
              <a:gd name="connsiteY2490" fmla="*/ 683419 h 1778199"/>
              <a:gd name="connsiteX2491" fmla="*/ 100012 w 1963936"/>
              <a:gd name="connsiteY2491" fmla="*/ 645318 h 1778199"/>
              <a:gd name="connsiteX2492" fmla="*/ 84534 w 1963936"/>
              <a:gd name="connsiteY2492" fmla="*/ 645319 h 1778199"/>
              <a:gd name="connsiteX2493" fmla="*/ 70247 w 1963936"/>
              <a:gd name="connsiteY2493" fmla="*/ 647105 h 1778199"/>
              <a:gd name="connsiteX2494" fmla="*/ 64889 w 1963936"/>
              <a:gd name="connsiteY2494" fmla="*/ 641747 h 1778199"/>
              <a:gd name="connsiteX2495" fmla="*/ 100012 w 1963936"/>
              <a:gd name="connsiteY2495" fmla="*/ 641747 h 1778199"/>
              <a:gd name="connsiteX2496" fmla="*/ 100012 w 1963936"/>
              <a:gd name="connsiteY2496" fmla="*/ 620315 h 1778199"/>
              <a:gd name="connsiteX2497" fmla="*/ 83939 w 1963936"/>
              <a:gd name="connsiteY2497" fmla="*/ 620316 h 1778199"/>
              <a:gd name="connsiteX2498" fmla="*/ 68461 w 1963936"/>
              <a:gd name="connsiteY2498" fmla="*/ 638175 h 1778199"/>
              <a:gd name="connsiteX2499" fmla="*/ 67270 w 1963936"/>
              <a:gd name="connsiteY2499" fmla="*/ 636984 h 1778199"/>
              <a:gd name="connsiteX2500" fmla="*/ 77688 w 1963936"/>
              <a:gd name="connsiteY2500" fmla="*/ 616148 h 1778199"/>
              <a:gd name="connsiteX2501" fmla="*/ 83344 w 1963936"/>
              <a:gd name="connsiteY2501" fmla="*/ 597098 h 1778199"/>
              <a:gd name="connsiteX2502" fmla="*/ 480417 w 1963936"/>
              <a:gd name="connsiteY2502" fmla="*/ 273844 h 1778199"/>
              <a:gd name="connsiteX2503" fmla="*/ 489347 w 1963936"/>
              <a:gd name="connsiteY2503" fmla="*/ 279201 h 1778199"/>
              <a:gd name="connsiteX2504" fmla="*/ 572690 w 1963936"/>
              <a:gd name="connsiteY2504" fmla="*/ 279202 h 1778199"/>
              <a:gd name="connsiteX2505" fmla="*/ 581620 w 1963936"/>
              <a:gd name="connsiteY2505" fmla="*/ 270272 h 1778199"/>
              <a:gd name="connsiteX2506" fmla="*/ 594122 w 1963936"/>
              <a:gd name="connsiteY2506" fmla="*/ 282773 h 1778199"/>
              <a:gd name="connsiteX2507" fmla="*/ 489347 w 1963936"/>
              <a:gd name="connsiteY2507" fmla="*/ 282773 h 1778199"/>
              <a:gd name="connsiteX2508" fmla="*/ 483096 w 1963936"/>
              <a:gd name="connsiteY2508" fmla="*/ 368796 h 1778199"/>
              <a:gd name="connsiteX2509" fmla="*/ 461367 w 1963936"/>
              <a:gd name="connsiteY2509" fmla="*/ 405408 h 1778199"/>
              <a:gd name="connsiteX2510" fmla="*/ 459581 w 1963936"/>
              <a:gd name="connsiteY2510" fmla="*/ 404217 h 1778199"/>
              <a:gd name="connsiteX2511" fmla="*/ 474166 w 1963936"/>
              <a:gd name="connsiteY2511" fmla="*/ 374749 h 1778199"/>
              <a:gd name="connsiteX2512" fmla="*/ 480417 w 1963936"/>
              <a:gd name="connsiteY2512" fmla="*/ 328612 h 1778199"/>
              <a:gd name="connsiteX2513" fmla="*/ 480417 w 1963936"/>
              <a:gd name="connsiteY2513" fmla="*/ 273844 h 1778199"/>
              <a:gd name="connsiteX2514" fmla="*/ 716161 w 1963936"/>
              <a:gd name="connsiteY2514" fmla="*/ 69056 h 1778199"/>
              <a:gd name="connsiteX2515" fmla="*/ 717947 w 1963936"/>
              <a:gd name="connsiteY2515" fmla="*/ 67865 h 1778199"/>
              <a:gd name="connsiteX2516" fmla="*/ 738783 w 1963936"/>
              <a:gd name="connsiteY2516" fmla="*/ 88701 h 1778199"/>
              <a:gd name="connsiteX2517" fmla="*/ 747415 w 1963936"/>
              <a:gd name="connsiteY2517" fmla="*/ 104775 h 1778199"/>
              <a:gd name="connsiteX2518" fmla="*/ 744438 w 1963936"/>
              <a:gd name="connsiteY2518" fmla="*/ 115491 h 1778199"/>
              <a:gd name="connsiteX2519" fmla="*/ 739080 w 1963936"/>
              <a:gd name="connsiteY2519" fmla="*/ 111621 h 1778199"/>
              <a:gd name="connsiteX2520" fmla="*/ 730151 w 1963936"/>
              <a:gd name="connsiteY2520" fmla="*/ 90785 h 1778199"/>
              <a:gd name="connsiteX2521" fmla="*/ 716161 w 1963936"/>
              <a:gd name="connsiteY2521" fmla="*/ 69056 h 1778199"/>
              <a:gd name="connsiteX2522" fmla="*/ 796528 w 1963936"/>
              <a:gd name="connsiteY2522" fmla="*/ 1191 h 1778199"/>
              <a:gd name="connsiteX2523" fmla="*/ 809625 w 1963936"/>
              <a:gd name="connsiteY2523" fmla="*/ 8334 h 1778199"/>
              <a:gd name="connsiteX2524" fmla="*/ 793552 w 1963936"/>
              <a:gd name="connsiteY2524" fmla="*/ 32147 h 1778199"/>
              <a:gd name="connsiteX2525" fmla="*/ 813197 w 1963936"/>
              <a:gd name="connsiteY2525" fmla="*/ 32147 h 1778199"/>
              <a:gd name="connsiteX2526" fmla="*/ 819149 w 1963936"/>
              <a:gd name="connsiteY2526" fmla="*/ 26193 h 1778199"/>
              <a:gd name="connsiteX2527" fmla="*/ 828079 w 1963936"/>
              <a:gd name="connsiteY2527" fmla="*/ 35123 h 1778199"/>
              <a:gd name="connsiteX2528" fmla="*/ 822126 w 1963936"/>
              <a:gd name="connsiteY2528" fmla="*/ 39290 h 1778199"/>
              <a:gd name="connsiteX2529" fmla="*/ 822722 w 1963936"/>
              <a:gd name="connsiteY2529" fmla="*/ 130373 h 1778199"/>
              <a:gd name="connsiteX2530" fmla="*/ 814388 w 1963936"/>
              <a:gd name="connsiteY2530" fmla="*/ 135136 h 1778199"/>
              <a:gd name="connsiteX2531" fmla="*/ 814387 w 1963936"/>
              <a:gd name="connsiteY2531" fmla="*/ 122634 h 1778199"/>
              <a:gd name="connsiteX2532" fmla="*/ 783431 w 1963936"/>
              <a:gd name="connsiteY2532" fmla="*/ 122634 h 1778199"/>
              <a:gd name="connsiteX2533" fmla="*/ 783431 w 1963936"/>
              <a:gd name="connsiteY2533" fmla="*/ 132754 h 1778199"/>
              <a:gd name="connsiteX2534" fmla="*/ 775097 w 1963936"/>
              <a:gd name="connsiteY2534" fmla="*/ 137517 h 1778199"/>
              <a:gd name="connsiteX2535" fmla="*/ 775692 w 1963936"/>
              <a:gd name="connsiteY2535" fmla="*/ 81855 h 1778199"/>
              <a:gd name="connsiteX2536" fmla="*/ 775097 w 1963936"/>
              <a:gd name="connsiteY2536" fmla="*/ 26789 h 1778199"/>
              <a:gd name="connsiteX2537" fmla="*/ 784027 w 1963936"/>
              <a:gd name="connsiteY2537" fmla="*/ 32147 h 1778199"/>
              <a:gd name="connsiteX2538" fmla="*/ 789980 w 1963936"/>
              <a:gd name="connsiteY2538" fmla="*/ 32147 h 1778199"/>
              <a:gd name="connsiteX2539" fmla="*/ 796528 w 1963936"/>
              <a:gd name="connsiteY2539" fmla="*/ 1191 h 1778199"/>
              <a:gd name="connsiteX2540" fmla="*/ 42267 w 1963936"/>
              <a:gd name="connsiteY2540" fmla="*/ 614362 h 1778199"/>
              <a:gd name="connsiteX2541" fmla="*/ 42267 w 1963936"/>
              <a:gd name="connsiteY2541" fmla="*/ 634007 h 1778199"/>
              <a:gd name="connsiteX2542" fmla="*/ 55959 w 1963936"/>
              <a:gd name="connsiteY2542" fmla="*/ 634008 h 1778199"/>
              <a:gd name="connsiteX2543" fmla="*/ 55959 w 1963936"/>
              <a:gd name="connsiteY2543" fmla="*/ 614362 h 1778199"/>
              <a:gd name="connsiteX2544" fmla="*/ 364926 w 1963936"/>
              <a:gd name="connsiteY2544" fmla="*/ 349448 h 1778199"/>
              <a:gd name="connsiteX2545" fmla="*/ 417314 w 1963936"/>
              <a:gd name="connsiteY2545" fmla="*/ 349448 h 1778199"/>
              <a:gd name="connsiteX2546" fmla="*/ 424458 w 1963936"/>
              <a:gd name="connsiteY2546" fmla="*/ 342305 h 1778199"/>
              <a:gd name="connsiteX2547" fmla="*/ 434578 w 1963936"/>
              <a:gd name="connsiteY2547" fmla="*/ 353020 h 1778199"/>
              <a:gd name="connsiteX2548" fmla="*/ 400050 w 1963936"/>
              <a:gd name="connsiteY2548" fmla="*/ 353020 h 1778199"/>
              <a:gd name="connsiteX2549" fmla="*/ 400050 w 1963936"/>
              <a:gd name="connsiteY2549" fmla="*/ 393501 h 1778199"/>
              <a:gd name="connsiteX2550" fmla="*/ 428029 w 1963936"/>
              <a:gd name="connsiteY2550" fmla="*/ 393501 h 1778199"/>
              <a:gd name="connsiteX2551" fmla="*/ 435173 w 1963936"/>
              <a:gd name="connsiteY2551" fmla="*/ 386358 h 1778199"/>
              <a:gd name="connsiteX2552" fmla="*/ 445293 w 1963936"/>
              <a:gd name="connsiteY2552" fmla="*/ 397073 h 1778199"/>
              <a:gd name="connsiteX2553" fmla="*/ 369094 w 1963936"/>
              <a:gd name="connsiteY2553" fmla="*/ 397074 h 1778199"/>
              <a:gd name="connsiteX2554" fmla="*/ 354806 w 1963936"/>
              <a:gd name="connsiteY2554" fmla="*/ 398859 h 1778199"/>
              <a:gd name="connsiteX2555" fmla="*/ 349448 w 1963936"/>
              <a:gd name="connsiteY2555" fmla="*/ 393501 h 1778199"/>
              <a:gd name="connsiteX2556" fmla="*/ 391715 w 1963936"/>
              <a:gd name="connsiteY2556" fmla="*/ 393501 h 1778199"/>
              <a:gd name="connsiteX2557" fmla="*/ 391716 w 1963936"/>
              <a:gd name="connsiteY2557" fmla="*/ 353020 h 1778199"/>
              <a:gd name="connsiteX2558" fmla="*/ 384572 w 1963936"/>
              <a:gd name="connsiteY2558" fmla="*/ 353020 h 1778199"/>
              <a:gd name="connsiteX2559" fmla="*/ 370284 w 1963936"/>
              <a:gd name="connsiteY2559" fmla="*/ 354806 h 1778199"/>
              <a:gd name="connsiteX2560" fmla="*/ 307181 w 1963936"/>
              <a:gd name="connsiteY2560" fmla="*/ 386358 h 1778199"/>
              <a:gd name="connsiteX2561" fmla="*/ 363736 w 1963936"/>
              <a:gd name="connsiteY2561" fmla="*/ 374451 h 1778199"/>
              <a:gd name="connsiteX2562" fmla="*/ 364331 w 1963936"/>
              <a:gd name="connsiteY2562" fmla="*/ 376833 h 1778199"/>
              <a:gd name="connsiteX2563" fmla="*/ 336649 w 1963936"/>
              <a:gd name="connsiteY2563" fmla="*/ 386358 h 1778199"/>
              <a:gd name="connsiteX2564" fmla="*/ 313134 w 1963936"/>
              <a:gd name="connsiteY2564" fmla="*/ 397073 h 1778199"/>
              <a:gd name="connsiteX2565" fmla="*/ 21431 w 1963936"/>
              <a:gd name="connsiteY2565" fmla="*/ 614362 h 1778199"/>
              <a:gd name="connsiteX2566" fmla="*/ 21431 w 1963936"/>
              <a:gd name="connsiteY2566" fmla="*/ 634007 h 1778199"/>
              <a:gd name="connsiteX2567" fmla="*/ 35123 w 1963936"/>
              <a:gd name="connsiteY2567" fmla="*/ 634008 h 1778199"/>
              <a:gd name="connsiteX2568" fmla="*/ 35123 w 1963936"/>
              <a:gd name="connsiteY2568" fmla="*/ 614363 h 1778199"/>
              <a:gd name="connsiteX2569" fmla="*/ 42267 w 1963936"/>
              <a:gd name="connsiteY2569" fmla="*/ 591741 h 1778199"/>
              <a:gd name="connsiteX2570" fmla="*/ 42267 w 1963936"/>
              <a:gd name="connsiteY2570" fmla="*/ 610790 h 1778199"/>
              <a:gd name="connsiteX2571" fmla="*/ 55959 w 1963936"/>
              <a:gd name="connsiteY2571" fmla="*/ 610791 h 1778199"/>
              <a:gd name="connsiteX2572" fmla="*/ 55959 w 1963936"/>
              <a:gd name="connsiteY2572" fmla="*/ 591741 h 1778199"/>
              <a:gd name="connsiteX2573" fmla="*/ 675679 w 1963936"/>
              <a:gd name="connsiteY2573" fmla="*/ 63698 h 1778199"/>
              <a:gd name="connsiteX2574" fmla="*/ 688181 w 1963936"/>
              <a:gd name="connsiteY2574" fmla="*/ 71437 h 1778199"/>
              <a:gd name="connsiteX2575" fmla="*/ 682823 w 1963936"/>
              <a:gd name="connsiteY2575" fmla="*/ 74414 h 1778199"/>
              <a:gd name="connsiteX2576" fmla="*/ 651867 w 1963936"/>
              <a:gd name="connsiteY2576" fmla="*/ 122039 h 1778199"/>
              <a:gd name="connsiteX2577" fmla="*/ 650081 w 1963936"/>
              <a:gd name="connsiteY2577" fmla="*/ 120848 h 1778199"/>
              <a:gd name="connsiteX2578" fmla="*/ 665857 w 1963936"/>
              <a:gd name="connsiteY2578" fmla="*/ 93761 h 1778199"/>
              <a:gd name="connsiteX2579" fmla="*/ 675679 w 1963936"/>
              <a:gd name="connsiteY2579" fmla="*/ 63698 h 1778199"/>
              <a:gd name="connsiteX2580" fmla="*/ 70842 w 1963936"/>
              <a:gd name="connsiteY2580" fmla="*/ 554831 h 1778199"/>
              <a:gd name="connsiteX2581" fmla="*/ 122039 w 1963936"/>
              <a:gd name="connsiteY2581" fmla="*/ 554831 h 1778199"/>
              <a:gd name="connsiteX2582" fmla="*/ 126801 w 1963936"/>
              <a:gd name="connsiteY2582" fmla="*/ 549473 h 1778199"/>
              <a:gd name="connsiteX2583" fmla="*/ 135135 w 1963936"/>
              <a:gd name="connsiteY2583" fmla="*/ 556617 h 1778199"/>
              <a:gd name="connsiteX2584" fmla="*/ 130373 w 1963936"/>
              <a:gd name="connsiteY2584" fmla="*/ 560189 h 1778199"/>
              <a:gd name="connsiteX2585" fmla="*/ 128885 w 1963936"/>
              <a:gd name="connsiteY2585" fmla="*/ 582216 h 1778199"/>
              <a:gd name="connsiteX2586" fmla="*/ 125611 w 1963936"/>
              <a:gd name="connsiteY2586" fmla="*/ 590847 h 1778199"/>
              <a:gd name="connsiteX2587" fmla="*/ 115491 w 1963936"/>
              <a:gd name="connsiteY2587" fmla="*/ 596503 h 1778199"/>
              <a:gd name="connsiteX2588" fmla="*/ 101203 w 1963936"/>
              <a:gd name="connsiteY2588" fmla="*/ 586383 h 1778199"/>
              <a:gd name="connsiteX2589" fmla="*/ 101798 w 1963936"/>
              <a:gd name="connsiteY2589" fmla="*/ 584002 h 1778199"/>
              <a:gd name="connsiteX2590" fmla="*/ 115193 w 1963936"/>
              <a:gd name="connsiteY2590" fmla="*/ 586085 h 1778199"/>
              <a:gd name="connsiteX2591" fmla="*/ 120848 w 1963936"/>
              <a:gd name="connsiteY2591" fmla="*/ 582216 h 1778199"/>
              <a:gd name="connsiteX2592" fmla="*/ 122634 w 1963936"/>
              <a:gd name="connsiteY2592" fmla="*/ 558403 h 1778199"/>
              <a:gd name="connsiteX2593" fmla="*/ 98821 w 1963936"/>
              <a:gd name="connsiteY2593" fmla="*/ 558403 h 1778199"/>
              <a:gd name="connsiteX2594" fmla="*/ 91678 w 1963936"/>
              <a:gd name="connsiteY2594" fmla="*/ 581025 h 1778199"/>
              <a:gd name="connsiteX2595" fmla="*/ 67866 w 1963936"/>
              <a:gd name="connsiteY2595" fmla="*/ 599480 h 1778199"/>
              <a:gd name="connsiteX2596" fmla="*/ 66079 w 1963936"/>
              <a:gd name="connsiteY2596" fmla="*/ 597694 h 1778199"/>
              <a:gd name="connsiteX2597" fmla="*/ 84534 w 1963936"/>
              <a:gd name="connsiteY2597" fmla="*/ 578346 h 1778199"/>
              <a:gd name="connsiteX2598" fmla="*/ 89892 w 1963936"/>
              <a:gd name="connsiteY2598" fmla="*/ 558403 h 1778199"/>
              <a:gd name="connsiteX2599" fmla="*/ 81557 w 1963936"/>
              <a:gd name="connsiteY2599" fmla="*/ 558403 h 1778199"/>
              <a:gd name="connsiteX2600" fmla="*/ 76200 w 1963936"/>
              <a:gd name="connsiteY2600" fmla="*/ 560189 h 1778199"/>
              <a:gd name="connsiteX2601" fmla="*/ 697111 w 1963936"/>
              <a:gd name="connsiteY2601" fmla="*/ 44648 h 1778199"/>
              <a:gd name="connsiteX2602" fmla="*/ 710803 w 1963936"/>
              <a:gd name="connsiteY2602" fmla="*/ 50006 h 1778199"/>
              <a:gd name="connsiteX2603" fmla="*/ 706041 w 1963936"/>
              <a:gd name="connsiteY2603" fmla="*/ 54173 h 1778199"/>
              <a:gd name="connsiteX2604" fmla="*/ 706040 w 1963936"/>
              <a:gd name="connsiteY2604" fmla="*/ 125015 h 1778199"/>
              <a:gd name="connsiteX2605" fmla="*/ 692944 w 1963936"/>
              <a:gd name="connsiteY2605" fmla="*/ 139303 h 1778199"/>
              <a:gd name="connsiteX2606" fmla="*/ 674489 w 1963936"/>
              <a:gd name="connsiteY2606" fmla="*/ 126206 h 1778199"/>
              <a:gd name="connsiteX2607" fmla="*/ 675084 w 1963936"/>
              <a:gd name="connsiteY2607" fmla="*/ 123825 h 1778199"/>
              <a:gd name="connsiteX2608" fmla="*/ 692051 w 1963936"/>
              <a:gd name="connsiteY2608" fmla="*/ 126206 h 1778199"/>
              <a:gd name="connsiteX2609" fmla="*/ 697706 w 1963936"/>
              <a:gd name="connsiteY2609" fmla="*/ 119062 h 1778199"/>
              <a:gd name="connsiteX2610" fmla="*/ 697706 w 1963936"/>
              <a:gd name="connsiteY2610" fmla="*/ 64294 h 1778199"/>
              <a:gd name="connsiteX2611" fmla="*/ 697111 w 1963936"/>
              <a:gd name="connsiteY2611" fmla="*/ 44648 h 1778199"/>
              <a:gd name="connsiteX2612" fmla="*/ 21431 w 1963936"/>
              <a:gd name="connsiteY2612" fmla="*/ 591740 h 1778199"/>
              <a:gd name="connsiteX2613" fmla="*/ 21431 w 1963936"/>
              <a:gd name="connsiteY2613" fmla="*/ 610791 h 1778199"/>
              <a:gd name="connsiteX2614" fmla="*/ 35123 w 1963936"/>
              <a:gd name="connsiteY2614" fmla="*/ 610791 h 1778199"/>
              <a:gd name="connsiteX2615" fmla="*/ 35123 w 1963936"/>
              <a:gd name="connsiteY2615" fmla="*/ 591740 h 1778199"/>
              <a:gd name="connsiteX2616" fmla="*/ 29170 w 1963936"/>
              <a:gd name="connsiteY2616" fmla="*/ 570309 h 1778199"/>
              <a:gd name="connsiteX2617" fmla="*/ 19645 w 1963936"/>
              <a:gd name="connsiteY2617" fmla="*/ 585787 h 1778199"/>
              <a:gd name="connsiteX2618" fmla="*/ 22622 w 1963936"/>
              <a:gd name="connsiteY2618" fmla="*/ 588169 h 1778199"/>
              <a:gd name="connsiteX2619" fmla="*/ 38695 w 1963936"/>
              <a:gd name="connsiteY2619" fmla="*/ 588169 h 1778199"/>
              <a:gd name="connsiteX2620" fmla="*/ 47029 w 1963936"/>
              <a:gd name="connsiteY2620" fmla="*/ 570309 h 1778199"/>
              <a:gd name="connsiteX2621" fmla="*/ 361949 w 1963936"/>
              <a:gd name="connsiteY2621" fmla="*/ 279797 h 1778199"/>
              <a:gd name="connsiteX2622" fmla="*/ 408980 w 1963936"/>
              <a:gd name="connsiteY2622" fmla="*/ 279797 h 1778199"/>
              <a:gd name="connsiteX2623" fmla="*/ 414933 w 1963936"/>
              <a:gd name="connsiteY2623" fmla="*/ 273844 h 1778199"/>
              <a:gd name="connsiteX2624" fmla="*/ 423862 w 1963936"/>
              <a:gd name="connsiteY2624" fmla="*/ 282774 h 1778199"/>
              <a:gd name="connsiteX2625" fmla="*/ 417909 w 1963936"/>
              <a:gd name="connsiteY2625" fmla="*/ 285750 h 1778199"/>
              <a:gd name="connsiteX2626" fmla="*/ 400645 w 1963936"/>
              <a:gd name="connsiteY2626" fmla="*/ 308372 h 1778199"/>
              <a:gd name="connsiteX2627" fmla="*/ 428625 w 1963936"/>
              <a:gd name="connsiteY2627" fmla="*/ 320873 h 1778199"/>
              <a:gd name="connsiteX2628" fmla="*/ 437852 w 1963936"/>
              <a:gd name="connsiteY2628" fmla="*/ 330398 h 1778199"/>
              <a:gd name="connsiteX2629" fmla="*/ 436364 w 1963936"/>
              <a:gd name="connsiteY2629" fmla="*/ 338435 h 1778199"/>
              <a:gd name="connsiteX2630" fmla="*/ 428030 w 1963936"/>
              <a:gd name="connsiteY2630" fmla="*/ 333375 h 1778199"/>
              <a:gd name="connsiteX2631" fmla="*/ 398859 w 1963936"/>
              <a:gd name="connsiteY2631" fmla="*/ 310753 h 1778199"/>
              <a:gd name="connsiteX2632" fmla="*/ 382488 w 1963936"/>
              <a:gd name="connsiteY2632" fmla="*/ 325040 h 1778199"/>
              <a:gd name="connsiteX2633" fmla="*/ 353615 w 1963936"/>
              <a:gd name="connsiteY2633" fmla="*/ 340519 h 1778199"/>
              <a:gd name="connsiteX2634" fmla="*/ 353020 w 1963936"/>
              <a:gd name="connsiteY2634" fmla="*/ 338137 h 1778199"/>
              <a:gd name="connsiteX2635" fmla="*/ 385167 w 1963936"/>
              <a:gd name="connsiteY2635" fmla="*/ 314920 h 1778199"/>
              <a:gd name="connsiteX2636" fmla="*/ 408384 w 1963936"/>
              <a:gd name="connsiteY2636" fmla="*/ 283369 h 1778199"/>
              <a:gd name="connsiteX2637" fmla="*/ 381595 w 1963936"/>
              <a:gd name="connsiteY2637" fmla="*/ 283368 h 1778199"/>
              <a:gd name="connsiteX2638" fmla="*/ 367307 w 1963936"/>
              <a:gd name="connsiteY2638" fmla="*/ 285155 h 1778199"/>
              <a:gd name="connsiteX2639" fmla="*/ 29765 w 1963936"/>
              <a:gd name="connsiteY2639" fmla="*/ 544711 h 1778199"/>
              <a:gd name="connsiteX2640" fmla="*/ 41672 w 1963936"/>
              <a:gd name="connsiteY2640" fmla="*/ 552450 h 1778199"/>
              <a:gd name="connsiteX2641" fmla="*/ 36314 w 1963936"/>
              <a:gd name="connsiteY2641" fmla="*/ 554831 h 1778199"/>
              <a:gd name="connsiteX2642" fmla="*/ 30361 w 1963936"/>
              <a:gd name="connsiteY2642" fmla="*/ 566737 h 1778199"/>
              <a:gd name="connsiteX2643" fmla="*/ 46434 w 1963936"/>
              <a:gd name="connsiteY2643" fmla="*/ 566737 h 1778199"/>
              <a:gd name="connsiteX2644" fmla="*/ 51792 w 1963936"/>
              <a:gd name="connsiteY2644" fmla="*/ 561380 h 1778199"/>
              <a:gd name="connsiteX2645" fmla="*/ 60721 w 1963936"/>
              <a:gd name="connsiteY2645" fmla="*/ 570309 h 1778199"/>
              <a:gd name="connsiteX2646" fmla="*/ 52685 w 1963936"/>
              <a:gd name="connsiteY2646" fmla="*/ 575369 h 1778199"/>
              <a:gd name="connsiteX2647" fmla="*/ 41672 w 1963936"/>
              <a:gd name="connsiteY2647" fmla="*/ 588169 h 1778199"/>
              <a:gd name="connsiteX2648" fmla="*/ 54769 w 1963936"/>
              <a:gd name="connsiteY2648" fmla="*/ 588169 h 1778199"/>
              <a:gd name="connsiteX2649" fmla="*/ 60126 w 1963936"/>
              <a:gd name="connsiteY2649" fmla="*/ 582811 h 1778199"/>
              <a:gd name="connsiteX2650" fmla="*/ 67866 w 1963936"/>
              <a:gd name="connsiteY2650" fmla="*/ 590550 h 1778199"/>
              <a:gd name="connsiteX2651" fmla="*/ 63103 w 1963936"/>
              <a:gd name="connsiteY2651" fmla="*/ 594122 h 1778199"/>
              <a:gd name="connsiteX2652" fmla="*/ 63103 w 1963936"/>
              <a:gd name="connsiteY2652" fmla="*/ 673298 h 1778199"/>
              <a:gd name="connsiteX2653" fmla="*/ 61317 w 1963936"/>
              <a:gd name="connsiteY2653" fmla="*/ 678656 h 1778199"/>
              <a:gd name="connsiteX2654" fmla="*/ 54173 w 1963936"/>
              <a:gd name="connsiteY2654" fmla="*/ 683419 h 1778199"/>
              <a:gd name="connsiteX2655" fmla="*/ 44053 w 1963936"/>
              <a:gd name="connsiteY2655" fmla="*/ 674489 h 1778199"/>
              <a:gd name="connsiteX2656" fmla="*/ 44053 w 1963936"/>
              <a:gd name="connsiteY2656" fmla="*/ 672108 h 1778199"/>
              <a:gd name="connsiteX2657" fmla="*/ 53578 w 1963936"/>
              <a:gd name="connsiteY2657" fmla="*/ 673298 h 1778199"/>
              <a:gd name="connsiteX2658" fmla="*/ 55959 w 1963936"/>
              <a:gd name="connsiteY2658" fmla="*/ 670322 h 1778199"/>
              <a:gd name="connsiteX2659" fmla="*/ 55959 w 1963936"/>
              <a:gd name="connsiteY2659" fmla="*/ 637580 h 1778199"/>
              <a:gd name="connsiteX2660" fmla="*/ 42267 w 1963936"/>
              <a:gd name="connsiteY2660" fmla="*/ 637580 h 1778199"/>
              <a:gd name="connsiteX2661" fmla="*/ 42862 w 1963936"/>
              <a:gd name="connsiteY2661" fmla="*/ 669726 h 1778199"/>
              <a:gd name="connsiteX2662" fmla="*/ 34528 w 1963936"/>
              <a:gd name="connsiteY2662" fmla="*/ 674489 h 1778199"/>
              <a:gd name="connsiteX2663" fmla="*/ 35123 w 1963936"/>
              <a:gd name="connsiteY2663" fmla="*/ 637579 h 1778199"/>
              <a:gd name="connsiteX2664" fmla="*/ 21431 w 1963936"/>
              <a:gd name="connsiteY2664" fmla="*/ 637579 h 1778199"/>
              <a:gd name="connsiteX2665" fmla="*/ 1190 w 1963936"/>
              <a:gd name="connsiteY2665" fmla="*/ 683419 h 1778199"/>
              <a:gd name="connsiteX2666" fmla="*/ 0 w 1963936"/>
              <a:gd name="connsiteY2666" fmla="*/ 681633 h 1778199"/>
              <a:gd name="connsiteX2667" fmla="*/ 11013 w 1963936"/>
              <a:gd name="connsiteY2667" fmla="*/ 658713 h 1778199"/>
              <a:gd name="connsiteX2668" fmla="*/ 13989 w 1963936"/>
              <a:gd name="connsiteY2668" fmla="*/ 641449 h 1778199"/>
              <a:gd name="connsiteX2669" fmla="*/ 14287 w 1963936"/>
              <a:gd name="connsiteY2669" fmla="*/ 591145 h 1778199"/>
              <a:gd name="connsiteX2670" fmla="*/ 2976 w 1963936"/>
              <a:gd name="connsiteY2670" fmla="*/ 602456 h 1778199"/>
              <a:gd name="connsiteX2671" fmla="*/ 1786 w 1963936"/>
              <a:gd name="connsiteY2671" fmla="*/ 600670 h 1778199"/>
              <a:gd name="connsiteX2672" fmla="*/ 21133 w 1963936"/>
              <a:gd name="connsiteY2672" fmla="*/ 569416 h 1778199"/>
              <a:gd name="connsiteX2673" fmla="*/ 29765 w 1963936"/>
              <a:gd name="connsiteY2673" fmla="*/ 544711 h 1778199"/>
              <a:gd name="connsiteX2674" fmla="*/ 684014 w 1963936"/>
              <a:gd name="connsiteY2674" fmla="*/ 1786 h 1778199"/>
              <a:gd name="connsiteX2675" fmla="*/ 698301 w 1963936"/>
              <a:gd name="connsiteY2675" fmla="*/ 10716 h 1778199"/>
              <a:gd name="connsiteX2676" fmla="*/ 692348 w 1963936"/>
              <a:gd name="connsiteY2676" fmla="*/ 13692 h 1778199"/>
              <a:gd name="connsiteX2677" fmla="*/ 681633 w 1963936"/>
              <a:gd name="connsiteY2677" fmla="*/ 33933 h 1778199"/>
              <a:gd name="connsiteX2678" fmla="*/ 731043 w 1963936"/>
              <a:gd name="connsiteY2678" fmla="*/ 33933 h 1778199"/>
              <a:gd name="connsiteX2679" fmla="*/ 736996 w 1963936"/>
              <a:gd name="connsiteY2679" fmla="*/ 26789 h 1778199"/>
              <a:gd name="connsiteX2680" fmla="*/ 748903 w 1963936"/>
              <a:gd name="connsiteY2680" fmla="*/ 38695 h 1778199"/>
              <a:gd name="connsiteX2681" fmla="*/ 725686 w 1963936"/>
              <a:gd name="connsiteY2681" fmla="*/ 55959 h 1778199"/>
              <a:gd name="connsiteX2682" fmla="*/ 723900 w 1963936"/>
              <a:gd name="connsiteY2682" fmla="*/ 54769 h 1778199"/>
              <a:gd name="connsiteX2683" fmla="*/ 732234 w 1963936"/>
              <a:gd name="connsiteY2683" fmla="*/ 37504 h 1778199"/>
              <a:gd name="connsiteX2684" fmla="*/ 680442 w 1963936"/>
              <a:gd name="connsiteY2684" fmla="*/ 37505 h 1778199"/>
              <a:gd name="connsiteX2685" fmla="*/ 657225 w 1963936"/>
              <a:gd name="connsiteY2685" fmla="*/ 66675 h 1778199"/>
              <a:gd name="connsiteX2686" fmla="*/ 655439 w 1963936"/>
              <a:gd name="connsiteY2686" fmla="*/ 65484 h 1778199"/>
              <a:gd name="connsiteX2687" fmla="*/ 674489 w 1963936"/>
              <a:gd name="connsiteY2687" fmla="*/ 31254 h 1778199"/>
              <a:gd name="connsiteX2688" fmla="*/ 684014 w 1963936"/>
              <a:gd name="connsiteY2688" fmla="*/ 1786 h 1778199"/>
              <a:gd name="connsiteX2689" fmla="*/ 336351 w 1963936"/>
              <a:gd name="connsiteY2689" fmla="*/ 270272 h 1778199"/>
              <a:gd name="connsiteX2690" fmla="*/ 348853 w 1963936"/>
              <a:gd name="connsiteY2690" fmla="*/ 278011 h 1778199"/>
              <a:gd name="connsiteX2691" fmla="*/ 343495 w 1963936"/>
              <a:gd name="connsiteY2691" fmla="*/ 281583 h 1778199"/>
              <a:gd name="connsiteX2692" fmla="*/ 314920 w 1963936"/>
              <a:gd name="connsiteY2692" fmla="*/ 320278 h 1778199"/>
              <a:gd name="connsiteX2693" fmla="*/ 344686 w 1963936"/>
              <a:gd name="connsiteY2693" fmla="*/ 318492 h 1778199"/>
              <a:gd name="connsiteX2694" fmla="*/ 356592 w 1963936"/>
              <a:gd name="connsiteY2694" fmla="*/ 295870 h 1778199"/>
              <a:gd name="connsiteX2695" fmla="*/ 368498 w 1963936"/>
              <a:gd name="connsiteY2695" fmla="*/ 304800 h 1778199"/>
              <a:gd name="connsiteX2696" fmla="*/ 361950 w 1963936"/>
              <a:gd name="connsiteY2696" fmla="*/ 307181 h 1778199"/>
              <a:gd name="connsiteX2697" fmla="*/ 320873 w 1963936"/>
              <a:gd name="connsiteY2697" fmla="*/ 355997 h 1778199"/>
              <a:gd name="connsiteX2698" fmla="*/ 359569 w 1963936"/>
              <a:gd name="connsiteY2698" fmla="*/ 349448 h 1778199"/>
              <a:gd name="connsiteX2699" fmla="*/ 360164 w 1963936"/>
              <a:gd name="connsiteY2699" fmla="*/ 351830 h 1778199"/>
              <a:gd name="connsiteX2700" fmla="*/ 337244 w 1963936"/>
              <a:gd name="connsiteY2700" fmla="*/ 358676 h 1778199"/>
              <a:gd name="connsiteX2701" fmla="*/ 317897 w 1963936"/>
              <a:gd name="connsiteY2701" fmla="*/ 367903 h 1778199"/>
              <a:gd name="connsiteX2702" fmla="*/ 310753 w 1963936"/>
              <a:gd name="connsiteY2702" fmla="*/ 356592 h 1778199"/>
              <a:gd name="connsiteX2703" fmla="*/ 325338 w 1963936"/>
              <a:gd name="connsiteY2703" fmla="*/ 344984 h 1778199"/>
              <a:gd name="connsiteX2704" fmla="*/ 342900 w 1963936"/>
              <a:gd name="connsiteY2704" fmla="*/ 321469 h 1778199"/>
              <a:gd name="connsiteX2705" fmla="*/ 326826 w 1963936"/>
              <a:gd name="connsiteY2705" fmla="*/ 325040 h 1778199"/>
              <a:gd name="connsiteX2706" fmla="*/ 311943 w 1963936"/>
              <a:gd name="connsiteY2706" fmla="*/ 331589 h 1778199"/>
              <a:gd name="connsiteX2707" fmla="*/ 306586 w 1963936"/>
              <a:gd name="connsiteY2707" fmla="*/ 320278 h 1778199"/>
              <a:gd name="connsiteX2708" fmla="*/ 323552 w 1963936"/>
              <a:gd name="connsiteY2708" fmla="*/ 300632 h 1778199"/>
              <a:gd name="connsiteX2709" fmla="*/ 336351 w 1963936"/>
              <a:gd name="connsiteY2709" fmla="*/ 270272 h 1778199"/>
              <a:gd name="connsiteX2710" fmla="*/ 649486 w 1963936"/>
              <a:gd name="connsiteY2710" fmla="*/ 0 h 1778199"/>
              <a:gd name="connsiteX2711" fmla="*/ 663178 w 1963936"/>
              <a:gd name="connsiteY2711" fmla="*/ 8930 h 1778199"/>
              <a:gd name="connsiteX2712" fmla="*/ 657820 w 1963936"/>
              <a:gd name="connsiteY2712" fmla="*/ 11311 h 1778199"/>
              <a:gd name="connsiteX2713" fmla="*/ 641151 w 1963936"/>
              <a:gd name="connsiteY2713" fmla="*/ 41672 h 1778199"/>
              <a:gd name="connsiteX2714" fmla="*/ 649486 w 1963936"/>
              <a:gd name="connsiteY2714" fmla="*/ 46434 h 1778199"/>
              <a:gd name="connsiteX2715" fmla="*/ 645319 w 1963936"/>
              <a:gd name="connsiteY2715" fmla="*/ 49411 h 1778199"/>
              <a:gd name="connsiteX2716" fmla="*/ 645318 w 1963936"/>
              <a:gd name="connsiteY2716" fmla="*/ 111919 h 1778199"/>
              <a:gd name="connsiteX2717" fmla="*/ 645914 w 1963936"/>
              <a:gd name="connsiteY2717" fmla="*/ 133945 h 1778199"/>
              <a:gd name="connsiteX2718" fmla="*/ 636389 w 1963936"/>
              <a:gd name="connsiteY2718" fmla="*/ 139898 h 1778199"/>
              <a:gd name="connsiteX2719" fmla="*/ 636984 w 1963936"/>
              <a:gd name="connsiteY2719" fmla="*/ 103584 h 1778199"/>
              <a:gd name="connsiteX2720" fmla="*/ 636984 w 1963936"/>
              <a:gd name="connsiteY2720" fmla="*/ 49411 h 1778199"/>
              <a:gd name="connsiteX2721" fmla="*/ 612576 w 1963936"/>
              <a:gd name="connsiteY2721" fmla="*/ 79177 h 1778199"/>
              <a:gd name="connsiteX2722" fmla="*/ 610790 w 1963936"/>
              <a:gd name="connsiteY2722" fmla="*/ 77986 h 1778199"/>
              <a:gd name="connsiteX2723" fmla="*/ 637580 w 1963936"/>
              <a:gd name="connsiteY2723" fmla="*/ 32445 h 1778199"/>
              <a:gd name="connsiteX2724" fmla="*/ 649486 w 1963936"/>
              <a:gd name="connsiteY2724" fmla="*/ 0 h 1778199"/>
              <a:gd name="connsiteX2725" fmla="*/ 184547 w 1963936"/>
              <a:gd name="connsiteY2725" fmla="*/ 277416 h 1778199"/>
              <a:gd name="connsiteX2726" fmla="*/ 198239 w 1963936"/>
              <a:gd name="connsiteY2726" fmla="*/ 285155 h 1778199"/>
              <a:gd name="connsiteX2727" fmla="*/ 183951 w 1963936"/>
              <a:gd name="connsiteY2727" fmla="*/ 307181 h 1778199"/>
              <a:gd name="connsiteX2728" fmla="*/ 219075 w 1963936"/>
              <a:gd name="connsiteY2728" fmla="*/ 307181 h 1778199"/>
              <a:gd name="connsiteX2729" fmla="*/ 218479 w 1963936"/>
              <a:gd name="connsiteY2729" fmla="*/ 267295 h 1778199"/>
              <a:gd name="connsiteX2730" fmla="*/ 232767 w 1963936"/>
              <a:gd name="connsiteY2730" fmla="*/ 273248 h 1778199"/>
              <a:gd name="connsiteX2731" fmla="*/ 228005 w 1963936"/>
              <a:gd name="connsiteY2731" fmla="*/ 277416 h 1778199"/>
              <a:gd name="connsiteX2732" fmla="*/ 228004 w 1963936"/>
              <a:gd name="connsiteY2732" fmla="*/ 307181 h 1778199"/>
              <a:gd name="connsiteX2733" fmla="*/ 261937 w 1963936"/>
              <a:gd name="connsiteY2733" fmla="*/ 307181 h 1778199"/>
              <a:gd name="connsiteX2734" fmla="*/ 270867 w 1963936"/>
              <a:gd name="connsiteY2734" fmla="*/ 298252 h 1778199"/>
              <a:gd name="connsiteX2735" fmla="*/ 282178 w 1963936"/>
              <a:gd name="connsiteY2735" fmla="*/ 310753 h 1778199"/>
              <a:gd name="connsiteX2736" fmla="*/ 228004 w 1963936"/>
              <a:gd name="connsiteY2736" fmla="*/ 310753 h 1778199"/>
              <a:gd name="connsiteX2737" fmla="*/ 228004 w 1963936"/>
              <a:gd name="connsiteY2737" fmla="*/ 347662 h 1778199"/>
              <a:gd name="connsiteX2738" fmla="*/ 254793 w 1963936"/>
              <a:gd name="connsiteY2738" fmla="*/ 347662 h 1778199"/>
              <a:gd name="connsiteX2739" fmla="*/ 264319 w 1963936"/>
              <a:gd name="connsiteY2739" fmla="*/ 338733 h 1778199"/>
              <a:gd name="connsiteX2740" fmla="*/ 275034 w 1963936"/>
              <a:gd name="connsiteY2740" fmla="*/ 351234 h 1778199"/>
              <a:gd name="connsiteX2741" fmla="*/ 228004 w 1963936"/>
              <a:gd name="connsiteY2741" fmla="*/ 351234 h 1778199"/>
              <a:gd name="connsiteX2742" fmla="*/ 228005 w 1963936"/>
              <a:gd name="connsiteY2742" fmla="*/ 394097 h 1778199"/>
              <a:gd name="connsiteX2743" fmla="*/ 270867 w 1963936"/>
              <a:gd name="connsiteY2743" fmla="*/ 394097 h 1778199"/>
              <a:gd name="connsiteX2744" fmla="*/ 280392 w 1963936"/>
              <a:gd name="connsiteY2744" fmla="*/ 384572 h 1778199"/>
              <a:gd name="connsiteX2745" fmla="*/ 292298 w 1963936"/>
              <a:gd name="connsiteY2745" fmla="*/ 397669 h 1778199"/>
              <a:gd name="connsiteX2746" fmla="*/ 173831 w 1963936"/>
              <a:gd name="connsiteY2746" fmla="*/ 397669 h 1778199"/>
              <a:gd name="connsiteX2747" fmla="*/ 159544 w 1963936"/>
              <a:gd name="connsiteY2747" fmla="*/ 399454 h 1778199"/>
              <a:gd name="connsiteX2748" fmla="*/ 154186 w 1963936"/>
              <a:gd name="connsiteY2748" fmla="*/ 394097 h 1778199"/>
              <a:gd name="connsiteX2749" fmla="*/ 219075 w 1963936"/>
              <a:gd name="connsiteY2749" fmla="*/ 394097 h 1778199"/>
              <a:gd name="connsiteX2750" fmla="*/ 219075 w 1963936"/>
              <a:gd name="connsiteY2750" fmla="*/ 351234 h 1778199"/>
              <a:gd name="connsiteX2751" fmla="*/ 196453 w 1963936"/>
              <a:gd name="connsiteY2751" fmla="*/ 351234 h 1778199"/>
              <a:gd name="connsiteX2752" fmla="*/ 182165 w 1963936"/>
              <a:gd name="connsiteY2752" fmla="*/ 353020 h 1778199"/>
              <a:gd name="connsiteX2753" fmla="*/ 176808 w 1963936"/>
              <a:gd name="connsiteY2753" fmla="*/ 347663 h 1778199"/>
              <a:gd name="connsiteX2754" fmla="*/ 219075 w 1963936"/>
              <a:gd name="connsiteY2754" fmla="*/ 347662 h 1778199"/>
              <a:gd name="connsiteX2755" fmla="*/ 219075 w 1963936"/>
              <a:gd name="connsiteY2755" fmla="*/ 310753 h 1778199"/>
              <a:gd name="connsiteX2756" fmla="*/ 182761 w 1963936"/>
              <a:gd name="connsiteY2756" fmla="*/ 310753 h 1778199"/>
              <a:gd name="connsiteX2757" fmla="*/ 158353 w 1963936"/>
              <a:gd name="connsiteY2757" fmla="*/ 347067 h 1778199"/>
              <a:gd name="connsiteX2758" fmla="*/ 156567 w 1963936"/>
              <a:gd name="connsiteY2758" fmla="*/ 345877 h 1778199"/>
              <a:gd name="connsiteX2759" fmla="*/ 173831 w 1963936"/>
              <a:gd name="connsiteY2759" fmla="*/ 311944 h 1778199"/>
              <a:gd name="connsiteX2760" fmla="*/ 184547 w 1963936"/>
              <a:gd name="connsiteY2760" fmla="*/ 277416 h 1778199"/>
              <a:gd name="connsiteX2761" fmla="*/ 500658 w 1963936"/>
              <a:gd name="connsiteY2761" fmla="*/ 6548 h 1778199"/>
              <a:gd name="connsiteX2762" fmla="*/ 527446 w 1963936"/>
              <a:gd name="connsiteY2762" fmla="*/ 23515 h 1778199"/>
              <a:gd name="connsiteX2763" fmla="*/ 538460 w 1963936"/>
              <a:gd name="connsiteY2763" fmla="*/ 52387 h 1778199"/>
              <a:gd name="connsiteX2764" fmla="*/ 560487 w 1963936"/>
              <a:gd name="connsiteY2764" fmla="*/ 92869 h 1778199"/>
              <a:gd name="connsiteX2765" fmla="*/ 597694 w 1963936"/>
              <a:gd name="connsiteY2765" fmla="*/ 120253 h 1778199"/>
              <a:gd name="connsiteX2766" fmla="*/ 597694 w 1963936"/>
              <a:gd name="connsiteY2766" fmla="*/ 122634 h 1778199"/>
              <a:gd name="connsiteX2767" fmla="*/ 582216 w 1963936"/>
              <a:gd name="connsiteY2767" fmla="*/ 130373 h 1778199"/>
              <a:gd name="connsiteX2768" fmla="*/ 557212 w 1963936"/>
              <a:gd name="connsiteY2768" fmla="*/ 105668 h 1778199"/>
              <a:gd name="connsiteX2769" fmla="*/ 540841 w 1963936"/>
              <a:gd name="connsiteY2769" fmla="*/ 78581 h 1778199"/>
              <a:gd name="connsiteX2770" fmla="*/ 529233 w 1963936"/>
              <a:gd name="connsiteY2770" fmla="*/ 44648 h 1778199"/>
              <a:gd name="connsiteX2771" fmla="*/ 505420 w 1963936"/>
              <a:gd name="connsiteY2771" fmla="*/ 93762 h 1778199"/>
              <a:gd name="connsiteX2772" fmla="*/ 458390 w 1963936"/>
              <a:gd name="connsiteY2772" fmla="*/ 135731 h 1778199"/>
              <a:gd name="connsiteX2773" fmla="*/ 457200 w 1963936"/>
              <a:gd name="connsiteY2773" fmla="*/ 133350 h 1778199"/>
              <a:gd name="connsiteX2774" fmla="*/ 499765 w 1963936"/>
              <a:gd name="connsiteY2774" fmla="*/ 88404 h 1778199"/>
              <a:gd name="connsiteX2775" fmla="*/ 522089 w 1963936"/>
              <a:gd name="connsiteY2775" fmla="*/ 33932 h 1778199"/>
              <a:gd name="connsiteX2776" fmla="*/ 516433 w 1963936"/>
              <a:gd name="connsiteY2776" fmla="*/ 21431 h 1778199"/>
              <a:gd name="connsiteX2777" fmla="*/ 495300 w 1963936"/>
              <a:gd name="connsiteY2777" fmla="*/ 11906 h 1778199"/>
              <a:gd name="connsiteX2778" fmla="*/ 426244 w 1963936"/>
              <a:gd name="connsiteY2778" fmla="*/ 57150 h 1778199"/>
              <a:gd name="connsiteX2779" fmla="*/ 438150 w 1963936"/>
              <a:gd name="connsiteY2779" fmla="*/ 62508 h 1778199"/>
              <a:gd name="connsiteX2780" fmla="*/ 433982 w 1963936"/>
              <a:gd name="connsiteY2780" fmla="*/ 66675 h 1778199"/>
              <a:gd name="connsiteX2781" fmla="*/ 433983 w 1963936"/>
              <a:gd name="connsiteY2781" fmla="*/ 127397 h 1778199"/>
              <a:gd name="connsiteX2782" fmla="*/ 422671 w 1963936"/>
              <a:gd name="connsiteY2782" fmla="*/ 140494 h 1778199"/>
              <a:gd name="connsiteX2783" fmla="*/ 407194 w 1963936"/>
              <a:gd name="connsiteY2783" fmla="*/ 129778 h 1778199"/>
              <a:gd name="connsiteX2784" fmla="*/ 407193 w 1963936"/>
              <a:gd name="connsiteY2784" fmla="*/ 127397 h 1778199"/>
              <a:gd name="connsiteX2785" fmla="*/ 422672 w 1963936"/>
              <a:gd name="connsiteY2785" fmla="*/ 127992 h 1778199"/>
              <a:gd name="connsiteX2786" fmla="*/ 426839 w 1963936"/>
              <a:gd name="connsiteY2786" fmla="*/ 123230 h 1778199"/>
              <a:gd name="connsiteX2787" fmla="*/ 426839 w 1963936"/>
              <a:gd name="connsiteY2787" fmla="*/ 75009 h 1778199"/>
              <a:gd name="connsiteX2788" fmla="*/ 426244 w 1963936"/>
              <a:gd name="connsiteY2788" fmla="*/ 57150 h 1778199"/>
              <a:gd name="connsiteX2789" fmla="*/ 406598 w 1963936"/>
              <a:gd name="connsiteY2789" fmla="*/ 63103 h 1778199"/>
              <a:gd name="connsiteX2790" fmla="*/ 417909 w 1963936"/>
              <a:gd name="connsiteY2790" fmla="*/ 69056 h 1778199"/>
              <a:gd name="connsiteX2791" fmla="*/ 414337 w 1963936"/>
              <a:gd name="connsiteY2791" fmla="*/ 72033 h 1778199"/>
              <a:gd name="connsiteX2792" fmla="*/ 414337 w 1963936"/>
              <a:gd name="connsiteY2792" fmla="*/ 113704 h 1778199"/>
              <a:gd name="connsiteX2793" fmla="*/ 406598 w 1963936"/>
              <a:gd name="connsiteY2793" fmla="*/ 117276 h 1778199"/>
              <a:gd name="connsiteX2794" fmla="*/ 407193 w 1963936"/>
              <a:gd name="connsiteY2794" fmla="*/ 90487 h 1778199"/>
              <a:gd name="connsiteX2795" fmla="*/ 406598 w 1963936"/>
              <a:gd name="connsiteY2795" fmla="*/ 63103 h 1778199"/>
              <a:gd name="connsiteX2796" fmla="*/ 369093 w 1963936"/>
              <a:gd name="connsiteY2796" fmla="*/ 84534 h 1778199"/>
              <a:gd name="connsiteX2797" fmla="*/ 369094 w 1963936"/>
              <a:gd name="connsiteY2797" fmla="*/ 100608 h 1778199"/>
              <a:gd name="connsiteX2798" fmla="*/ 387548 w 1963936"/>
              <a:gd name="connsiteY2798" fmla="*/ 100608 h 1778199"/>
              <a:gd name="connsiteX2799" fmla="*/ 387548 w 1963936"/>
              <a:gd name="connsiteY2799" fmla="*/ 84534 h 1778199"/>
              <a:gd name="connsiteX2800" fmla="*/ 369094 w 1963936"/>
              <a:gd name="connsiteY2800" fmla="*/ 65485 h 1778199"/>
              <a:gd name="connsiteX2801" fmla="*/ 369094 w 1963936"/>
              <a:gd name="connsiteY2801" fmla="*/ 80963 h 1778199"/>
              <a:gd name="connsiteX2802" fmla="*/ 387548 w 1963936"/>
              <a:gd name="connsiteY2802" fmla="*/ 80962 h 1778199"/>
              <a:gd name="connsiteX2803" fmla="*/ 387548 w 1963936"/>
              <a:gd name="connsiteY2803" fmla="*/ 65484 h 1778199"/>
              <a:gd name="connsiteX2804" fmla="*/ 361354 w 1963936"/>
              <a:gd name="connsiteY2804" fmla="*/ 57745 h 1778199"/>
              <a:gd name="connsiteX2805" fmla="*/ 369689 w 1963936"/>
              <a:gd name="connsiteY2805" fmla="*/ 61912 h 1778199"/>
              <a:gd name="connsiteX2806" fmla="*/ 386358 w 1963936"/>
              <a:gd name="connsiteY2806" fmla="*/ 61912 h 1778199"/>
              <a:gd name="connsiteX2807" fmla="*/ 390525 w 1963936"/>
              <a:gd name="connsiteY2807" fmla="*/ 56555 h 1778199"/>
              <a:gd name="connsiteX2808" fmla="*/ 398859 w 1963936"/>
              <a:gd name="connsiteY2808" fmla="*/ 63103 h 1778199"/>
              <a:gd name="connsiteX2809" fmla="*/ 394692 w 1963936"/>
              <a:gd name="connsiteY2809" fmla="*/ 66675 h 1778199"/>
              <a:gd name="connsiteX2810" fmla="*/ 394692 w 1963936"/>
              <a:gd name="connsiteY2810" fmla="*/ 129183 h 1778199"/>
              <a:gd name="connsiteX2811" fmla="*/ 385762 w 1963936"/>
              <a:gd name="connsiteY2811" fmla="*/ 141089 h 1778199"/>
              <a:gd name="connsiteX2812" fmla="*/ 374451 w 1963936"/>
              <a:gd name="connsiteY2812" fmla="*/ 132159 h 1778199"/>
              <a:gd name="connsiteX2813" fmla="*/ 374451 w 1963936"/>
              <a:gd name="connsiteY2813" fmla="*/ 129778 h 1778199"/>
              <a:gd name="connsiteX2814" fmla="*/ 383976 w 1963936"/>
              <a:gd name="connsiteY2814" fmla="*/ 130373 h 1778199"/>
              <a:gd name="connsiteX2815" fmla="*/ 387548 w 1963936"/>
              <a:gd name="connsiteY2815" fmla="*/ 125611 h 1778199"/>
              <a:gd name="connsiteX2816" fmla="*/ 387548 w 1963936"/>
              <a:gd name="connsiteY2816" fmla="*/ 104180 h 1778199"/>
              <a:gd name="connsiteX2817" fmla="*/ 369094 w 1963936"/>
              <a:gd name="connsiteY2817" fmla="*/ 104180 h 1778199"/>
              <a:gd name="connsiteX2818" fmla="*/ 369093 w 1963936"/>
              <a:gd name="connsiteY2818" fmla="*/ 136922 h 1778199"/>
              <a:gd name="connsiteX2819" fmla="*/ 361354 w 1963936"/>
              <a:gd name="connsiteY2819" fmla="*/ 141089 h 1778199"/>
              <a:gd name="connsiteX2820" fmla="*/ 361950 w 1963936"/>
              <a:gd name="connsiteY2820" fmla="*/ 99715 h 1778199"/>
              <a:gd name="connsiteX2821" fmla="*/ 361354 w 1963936"/>
              <a:gd name="connsiteY2821" fmla="*/ 57745 h 1778199"/>
              <a:gd name="connsiteX2822" fmla="*/ 374451 w 1963936"/>
              <a:gd name="connsiteY2822" fmla="*/ 43458 h 1778199"/>
              <a:gd name="connsiteX2823" fmla="*/ 404812 w 1963936"/>
              <a:gd name="connsiteY2823" fmla="*/ 43458 h 1778199"/>
              <a:gd name="connsiteX2824" fmla="*/ 410765 w 1963936"/>
              <a:gd name="connsiteY2824" fmla="*/ 37504 h 1778199"/>
              <a:gd name="connsiteX2825" fmla="*/ 419695 w 1963936"/>
              <a:gd name="connsiteY2825" fmla="*/ 47030 h 1778199"/>
              <a:gd name="connsiteX2826" fmla="*/ 391120 w 1963936"/>
              <a:gd name="connsiteY2826" fmla="*/ 47030 h 1778199"/>
              <a:gd name="connsiteX2827" fmla="*/ 375642 w 1963936"/>
              <a:gd name="connsiteY2827" fmla="*/ 44648 h 1778199"/>
              <a:gd name="connsiteX2828" fmla="*/ 392311 w 1963936"/>
              <a:gd name="connsiteY2828" fmla="*/ 0 h 1778199"/>
              <a:gd name="connsiteX2829" fmla="*/ 404217 w 1963936"/>
              <a:gd name="connsiteY2829" fmla="*/ 7143 h 1778199"/>
              <a:gd name="connsiteX2830" fmla="*/ 399455 w 1963936"/>
              <a:gd name="connsiteY2830" fmla="*/ 10120 h 1778199"/>
              <a:gd name="connsiteX2831" fmla="*/ 445889 w 1963936"/>
              <a:gd name="connsiteY2831" fmla="*/ 44648 h 1778199"/>
              <a:gd name="connsiteX2832" fmla="*/ 445889 w 1963936"/>
              <a:gd name="connsiteY2832" fmla="*/ 47030 h 1778199"/>
              <a:gd name="connsiteX2833" fmla="*/ 435173 w 1963936"/>
              <a:gd name="connsiteY2833" fmla="*/ 53578 h 1778199"/>
              <a:gd name="connsiteX2834" fmla="*/ 397073 w 1963936"/>
              <a:gd name="connsiteY2834" fmla="*/ 12502 h 1778199"/>
              <a:gd name="connsiteX2835" fmla="*/ 350043 w 1963936"/>
              <a:gd name="connsiteY2835" fmla="*/ 58340 h 1778199"/>
              <a:gd name="connsiteX2836" fmla="*/ 348853 w 1963936"/>
              <a:gd name="connsiteY2836" fmla="*/ 56555 h 1778199"/>
              <a:gd name="connsiteX2837" fmla="*/ 376535 w 1963936"/>
              <a:gd name="connsiteY2837" fmla="*/ 29765 h 1778199"/>
              <a:gd name="connsiteX2838" fmla="*/ 392311 w 1963936"/>
              <a:gd name="connsiteY2838" fmla="*/ 0 h 1778199"/>
              <a:gd name="connsiteX2839" fmla="*/ 60722 w 1963936"/>
              <a:gd name="connsiteY2839" fmla="*/ 269081 h 1778199"/>
              <a:gd name="connsiteX2840" fmla="*/ 78581 w 1963936"/>
              <a:gd name="connsiteY2840" fmla="*/ 276820 h 1778199"/>
              <a:gd name="connsiteX2841" fmla="*/ 72628 w 1963936"/>
              <a:gd name="connsiteY2841" fmla="*/ 282178 h 1778199"/>
              <a:gd name="connsiteX2842" fmla="*/ 84832 w 1963936"/>
              <a:gd name="connsiteY2842" fmla="*/ 335756 h 1778199"/>
              <a:gd name="connsiteX2843" fmla="*/ 108049 w 1963936"/>
              <a:gd name="connsiteY2843" fmla="*/ 372963 h 1778199"/>
              <a:gd name="connsiteX2844" fmla="*/ 140494 w 1963936"/>
              <a:gd name="connsiteY2844" fmla="*/ 391120 h 1778199"/>
              <a:gd name="connsiteX2845" fmla="*/ 140493 w 1963936"/>
              <a:gd name="connsiteY2845" fmla="*/ 394097 h 1778199"/>
              <a:gd name="connsiteX2846" fmla="*/ 123825 w 1963936"/>
              <a:gd name="connsiteY2846" fmla="*/ 402431 h 1778199"/>
              <a:gd name="connsiteX2847" fmla="*/ 97333 w 1963936"/>
              <a:gd name="connsiteY2847" fmla="*/ 375940 h 1778199"/>
              <a:gd name="connsiteX2848" fmla="*/ 80367 w 1963936"/>
              <a:gd name="connsiteY2848" fmla="*/ 343495 h 1778199"/>
              <a:gd name="connsiteX2849" fmla="*/ 70842 w 1963936"/>
              <a:gd name="connsiteY2849" fmla="*/ 295870 h 1778199"/>
              <a:gd name="connsiteX2850" fmla="*/ 62508 w 1963936"/>
              <a:gd name="connsiteY2850" fmla="*/ 343793 h 1778199"/>
              <a:gd name="connsiteX2851" fmla="*/ 42267 w 1963936"/>
              <a:gd name="connsiteY2851" fmla="*/ 378916 h 1778199"/>
              <a:gd name="connsiteX2852" fmla="*/ 2976 w 1963936"/>
              <a:gd name="connsiteY2852" fmla="*/ 405408 h 1778199"/>
              <a:gd name="connsiteX2853" fmla="*/ 1786 w 1963936"/>
              <a:gd name="connsiteY2853" fmla="*/ 403622 h 1778199"/>
              <a:gd name="connsiteX2854" fmla="*/ 39588 w 1963936"/>
              <a:gd name="connsiteY2854" fmla="*/ 369987 h 1778199"/>
              <a:gd name="connsiteX2855" fmla="*/ 56852 w 1963936"/>
              <a:gd name="connsiteY2855" fmla="*/ 324147 h 1778199"/>
              <a:gd name="connsiteX2856" fmla="*/ 60722 w 1963936"/>
              <a:gd name="connsiteY2856" fmla="*/ 269081 h 1778199"/>
              <a:gd name="connsiteX2857" fmla="*/ 329803 w 1963936"/>
              <a:gd name="connsiteY2857" fmla="*/ 1786 h 1778199"/>
              <a:gd name="connsiteX2858" fmla="*/ 341114 w 1963936"/>
              <a:gd name="connsiteY2858" fmla="*/ 8334 h 1778199"/>
              <a:gd name="connsiteX2859" fmla="*/ 336351 w 1963936"/>
              <a:gd name="connsiteY2859" fmla="*/ 13395 h 1778199"/>
              <a:gd name="connsiteX2860" fmla="*/ 330993 w 1963936"/>
              <a:gd name="connsiteY2860" fmla="*/ 27979 h 1778199"/>
              <a:gd name="connsiteX2861" fmla="*/ 347662 w 1963936"/>
              <a:gd name="connsiteY2861" fmla="*/ 27980 h 1778199"/>
              <a:gd name="connsiteX2862" fmla="*/ 354806 w 1963936"/>
              <a:gd name="connsiteY2862" fmla="*/ 21431 h 1778199"/>
              <a:gd name="connsiteX2863" fmla="*/ 363736 w 1963936"/>
              <a:gd name="connsiteY2863" fmla="*/ 31551 h 1778199"/>
              <a:gd name="connsiteX2864" fmla="*/ 329803 w 1963936"/>
              <a:gd name="connsiteY2864" fmla="*/ 31551 h 1778199"/>
              <a:gd name="connsiteX2865" fmla="*/ 317301 w 1963936"/>
              <a:gd name="connsiteY2865" fmla="*/ 65484 h 1778199"/>
              <a:gd name="connsiteX2866" fmla="*/ 334565 w 1963936"/>
              <a:gd name="connsiteY2866" fmla="*/ 65484 h 1778199"/>
              <a:gd name="connsiteX2867" fmla="*/ 333970 w 1963936"/>
              <a:gd name="connsiteY2867" fmla="*/ 41672 h 1778199"/>
              <a:gd name="connsiteX2868" fmla="*/ 346472 w 1963936"/>
              <a:gd name="connsiteY2868" fmla="*/ 47625 h 1778199"/>
              <a:gd name="connsiteX2869" fmla="*/ 342304 w 1963936"/>
              <a:gd name="connsiteY2869" fmla="*/ 51792 h 1778199"/>
              <a:gd name="connsiteX2870" fmla="*/ 342305 w 1963936"/>
              <a:gd name="connsiteY2870" fmla="*/ 65484 h 1778199"/>
              <a:gd name="connsiteX2871" fmla="*/ 345281 w 1963936"/>
              <a:gd name="connsiteY2871" fmla="*/ 65484 h 1778199"/>
              <a:gd name="connsiteX2872" fmla="*/ 351234 w 1963936"/>
              <a:gd name="connsiteY2872" fmla="*/ 60126 h 1778199"/>
              <a:gd name="connsiteX2873" fmla="*/ 359568 w 1963936"/>
              <a:gd name="connsiteY2873" fmla="*/ 69056 h 1778199"/>
              <a:gd name="connsiteX2874" fmla="*/ 342304 w 1963936"/>
              <a:gd name="connsiteY2874" fmla="*/ 69056 h 1778199"/>
              <a:gd name="connsiteX2875" fmla="*/ 342304 w 1963936"/>
              <a:gd name="connsiteY2875" fmla="*/ 94059 h 1778199"/>
              <a:gd name="connsiteX2876" fmla="*/ 358378 w 1963936"/>
              <a:gd name="connsiteY2876" fmla="*/ 91083 h 1778199"/>
              <a:gd name="connsiteX2877" fmla="*/ 358973 w 1963936"/>
              <a:gd name="connsiteY2877" fmla="*/ 93464 h 1778199"/>
              <a:gd name="connsiteX2878" fmla="*/ 342304 w 1963936"/>
              <a:gd name="connsiteY2878" fmla="*/ 98226 h 1778199"/>
              <a:gd name="connsiteX2879" fmla="*/ 342900 w 1963936"/>
              <a:gd name="connsiteY2879" fmla="*/ 137517 h 1778199"/>
              <a:gd name="connsiteX2880" fmla="*/ 333970 w 1963936"/>
              <a:gd name="connsiteY2880" fmla="*/ 141089 h 1778199"/>
              <a:gd name="connsiteX2881" fmla="*/ 334565 w 1963936"/>
              <a:gd name="connsiteY2881" fmla="*/ 100608 h 1778199"/>
              <a:gd name="connsiteX2882" fmla="*/ 310753 w 1963936"/>
              <a:gd name="connsiteY2882" fmla="*/ 110728 h 1778199"/>
              <a:gd name="connsiteX2883" fmla="*/ 305395 w 1963936"/>
              <a:gd name="connsiteY2883" fmla="*/ 100607 h 1778199"/>
              <a:gd name="connsiteX2884" fmla="*/ 334566 w 1963936"/>
              <a:gd name="connsiteY2884" fmla="*/ 95845 h 1778199"/>
              <a:gd name="connsiteX2885" fmla="*/ 334565 w 1963936"/>
              <a:gd name="connsiteY2885" fmla="*/ 69056 h 1778199"/>
              <a:gd name="connsiteX2886" fmla="*/ 317301 w 1963936"/>
              <a:gd name="connsiteY2886" fmla="*/ 69056 h 1778199"/>
              <a:gd name="connsiteX2887" fmla="*/ 312539 w 1963936"/>
              <a:gd name="connsiteY2887" fmla="*/ 73224 h 1778199"/>
              <a:gd name="connsiteX2888" fmla="*/ 305990 w 1963936"/>
              <a:gd name="connsiteY2888" fmla="*/ 63699 h 1778199"/>
              <a:gd name="connsiteX2889" fmla="*/ 313729 w 1963936"/>
              <a:gd name="connsiteY2889" fmla="*/ 54173 h 1778199"/>
              <a:gd name="connsiteX2890" fmla="*/ 322064 w 1963936"/>
              <a:gd name="connsiteY2890" fmla="*/ 31551 h 1778199"/>
              <a:gd name="connsiteX2891" fmla="*/ 320873 w 1963936"/>
              <a:gd name="connsiteY2891" fmla="*/ 31552 h 1778199"/>
              <a:gd name="connsiteX2892" fmla="*/ 310158 w 1963936"/>
              <a:gd name="connsiteY2892" fmla="*/ 33337 h 1778199"/>
              <a:gd name="connsiteX2893" fmla="*/ 304800 w 1963936"/>
              <a:gd name="connsiteY2893" fmla="*/ 27979 h 1778199"/>
              <a:gd name="connsiteX2894" fmla="*/ 323254 w 1963936"/>
              <a:gd name="connsiteY2894" fmla="*/ 27980 h 1778199"/>
              <a:gd name="connsiteX2895" fmla="*/ 329803 w 1963936"/>
              <a:gd name="connsiteY2895" fmla="*/ 1786 h 1778199"/>
              <a:gd name="connsiteX2896" fmla="*/ 235743 w 1963936"/>
              <a:gd name="connsiteY2896" fmla="*/ 595 h 1778199"/>
              <a:gd name="connsiteX2897" fmla="*/ 250031 w 1963936"/>
              <a:gd name="connsiteY2897" fmla="*/ 7144 h 1778199"/>
              <a:gd name="connsiteX2898" fmla="*/ 244078 w 1963936"/>
              <a:gd name="connsiteY2898" fmla="*/ 11906 h 1778199"/>
              <a:gd name="connsiteX2899" fmla="*/ 244078 w 1963936"/>
              <a:gd name="connsiteY2899" fmla="*/ 63103 h 1778199"/>
              <a:gd name="connsiteX2900" fmla="*/ 278606 w 1963936"/>
              <a:gd name="connsiteY2900" fmla="*/ 33337 h 1778199"/>
              <a:gd name="connsiteX2901" fmla="*/ 288131 w 1963936"/>
              <a:gd name="connsiteY2901" fmla="*/ 44053 h 1778199"/>
              <a:gd name="connsiteX2902" fmla="*/ 269677 w 1963936"/>
              <a:gd name="connsiteY2902" fmla="*/ 52983 h 1778199"/>
              <a:gd name="connsiteX2903" fmla="*/ 244078 w 1963936"/>
              <a:gd name="connsiteY2903" fmla="*/ 66675 h 1778199"/>
              <a:gd name="connsiteX2904" fmla="*/ 244078 w 1963936"/>
              <a:gd name="connsiteY2904" fmla="*/ 117276 h 1778199"/>
              <a:gd name="connsiteX2905" fmla="*/ 250626 w 1963936"/>
              <a:gd name="connsiteY2905" fmla="*/ 124420 h 1778199"/>
              <a:gd name="connsiteX2906" fmla="*/ 272653 w 1963936"/>
              <a:gd name="connsiteY2906" fmla="*/ 124420 h 1778199"/>
              <a:gd name="connsiteX2907" fmla="*/ 280094 w 1963936"/>
              <a:gd name="connsiteY2907" fmla="*/ 118765 h 1778199"/>
              <a:gd name="connsiteX2908" fmla="*/ 282178 w 1963936"/>
              <a:gd name="connsiteY2908" fmla="*/ 95845 h 1778199"/>
              <a:gd name="connsiteX2909" fmla="*/ 285154 w 1963936"/>
              <a:gd name="connsiteY2909" fmla="*/ 95845 h 1778199"/>
              <a:gd name="connsiteX2910" fmla="*/ 286643 w 1963936"/>
              <a:gd name="connsiteY2910" fmla="*/ 114002 h 1778199"/>
              <a:gd name="connsiteX2911" fmla="*/ 293489 w 1963936"/>
              <a:gd name="connsiteY2911" fmla="*/ 122634 h 1778199"/>
              <a:gd name="connsiteX2912" fmla="*/ 285452 w 1963936"/>
              <a:gd name="connsiteY2912" fmla="*/ 130373 h 1778199"/>
              <a:gd name="connsiteX2913" fmla="*/ 279201 w 1963936"/>
              <a:gd name="connsiteY2913" fmla="*/ 131564 h 1778199"/>
              <a:gd name="connsiteX2914" fmla="*/ 247650 w 1963936"/>
              <a:gd name="connsiteY2914" fmla="*/ 131564 h 1778199"/>
              <a:gd name="connsiteX2915" fmla="*/ 236339 w 1963936"/>
              <a:gd name="connsiteY2915" fmla="*/ 122039 h 1778199"/>
              <a:gd name="connsiteX2916" fmla="*/ 236339 w 1963936"/>
              <a:gd name="connsiteY2916" fmla="*/ 33933 h 1778199"/>
              <a:gd name="connsiteX2917" fmla="*/ 235743 w 1963936"/>
              <a:gd name="connsiteY2917" fmla="*/ 595 h 1778199"/>
              <a:gd name="connsiteX2918" fmla="*/ 196453 w 1963936"/>
              <a:gd name="connsiteY2918" fmla="*/ 4167 h 1778199"/>
              <a:gd name="connsiteX2919" fmla="*/ 210740 w 1963936"/>
              <a:gd name="connsiteY2919" fmla="*/ 11311 h 1778199"/>
              <a:gd name="connsiteX2920" fmla="*/ 205383 w 1963936"/>
              <a:gd name="connsiteY2920" fmla="*/ 15478 h 1778199"/>
              <a:gd name="connsiteX2921" fmla="*/ 205383 w 1963936"/>
              <a:gd name="connsiteY2921" fmla="*/ 55959 h 1778199"/>
              <a:gd name="connsiteX2922" fmla="*/ 217289 w 1963936"/>
              <a:gd name="connsiteY2922" fmla="*/ 55959 h 1778199"/>
              <a:gd name="connsiteX2923" fmla="*/ 223837 w 1963936"/>
              <a:gd name="connsiteY2923" fmla="*/ 49411 h 1778199"/>
              <a:gd name="connsiteX2924" fmla="*/ 233957 w 1963936"/>
              <a:gd name="connsiteY2924" fmla="*/ 59531 h 1778199"/>
              <a:gd name="connsiteX2925" fmla="*/ 205383 w 1963936"/>
              <a:gd name="connsiteY2925" fmla="*/ 59531 h 1778199"/>
              <a:gd name="connsiteX2926" fmla="*/ 205383 w 1963936"/>
              <a:gd name="connsiteY2926" fmla="*/ 108347 h 1778199"/>
              <a:gd name="connsiteX2927" fmla="*/ 231576 w 1963936"/>
              <a:gd name="connsiteY2927" fmla="*/ 100013 h 1778199"/>
              <a:gd name="connsiteX2928" fmla="*/ 232172 w 1963936"/>
              <a:gd name="connsiteY2928" fmla="*/ 102989 h 1778199"/>
              <a:gd name="connsiteX2929" fmla="*/ 160734 w 1963936"/>
              <a:gd name="connsiteY2929" fmla="*/ 134540 h 1778199"/>
              <a:gd name="connsiteX2930" fmla="*/ 153590 w 1963936"/>
              <a:gd name="connsiteY2930" fmla="*/ 122634 h 1778199"/>
              <a:gd name="connsiteX2931" fmla="*/ 170259 w 1963936"/>
              <a:gd name="connsiteY2931" fmla="*/ 118467 h 1778199"/>
              <a:gd name="connsiteX2932" fmla="*/ 170259 w 1963936"/>
              <a:gd name="connsiteY2932" fmla="*/ 70247 h 1778199"/>
              <a:gd name="connsiteX2933" fmla="*/ 169664 w 1963936"/>
              <a:gd name="connsiteY2933" fmla="*/ 35124 h 1778199"/>
              <a:gd name="connsiteX2934" fmla="*/ 183356 w 1963936"/>
              <a:gd name="connsiteY2934" fmla="*/ 42267 h 1778199"/>
              <a:gd name="connsiteX2935" fmla="*/ 177998 w 1963936"/>
              <a:gd name="connsiteY2935" fmla="*/ 46434 h 1778199"/>
              <a:gd name="connsiteX2936" fmla="*/ 177998 w 1963936"/>
              <a:gd name="connsiteY2936" fmla="*/ 116681 h 1778199"/>
              <a:gd name="connsiteX2937" fmla="*/ 197644 w 1963936"/>
              <a:gd name="connsiteY2937" fmla="*/ 110728 h 1778199"/>
              <a:gd name="connsiteX2938" fmla="*/ 197643 w 1963936"/>
              <a:gd name="connsiteY2938" fmla="*/ 57448 h 1778199"/>
              <a:gd name="connsiteX2939" fmla="*/ 196453 w 1963936"/>
              <a:gd name="connsiteY2939" fmla="*/ 4167 h 1778199"/>
              <a:gd name="connsiteX2940" fmla="*/ 79771 w 1963936"/>
              <a:gd name="connsiteY2940" fmla="*/ 35719 h 1778199"/>
              <a:gd name="connsiteX2941" fmla="*/ 93464 w 1963936"/>
              <a:gd name="connsiteY2941" fmla="*/ 41672 h 1778199"/>
              <a:gd name="connsiteX2942" fmla="*/ 88701 w 1963936"/>
              <a:gd name="connsiteY2942" fmla="*/ 45839 h 1778199"/>
              <a:gd name="connsiteX2943" fmla="*/ 88701 w 1963936"/>
              <a:gd name="connsiteY2943" fmla="*/ 70247 h 1778199"/>
              <a:gd name="connsiteX2944" fmla="*/ 111323 w 1963936"/>
              <a:gd name="connsiteY2944" fmla="*/ 70247 h 1778199"/>
              <a:gd name="connsiteX2945" fmla="*/ 119062 w 1963936"/>
              <a:gd name="connsiteY2945" fmla="*/ 62507 h 1778199"/>
              <a:gd name="connsiteX2946" fmla="*/ 130373 w 1963936"/>
              <a:gd name="connsiteY2946" fmla="*/ 73819 h 1778199"/>
              <a:gd name="connsiteX2947" fmla="*/ 88701 w 1963936"/>
              <a:gd name="connsiteY2947" fmla="*/ 73819 h 1778199"/>
              <a:gd name="connsiteX2948" fmla="*/ 88702 w 1963936"/>
              <a:gd name="connsiteY2948" fmla="*/ 121444 h 1778199"/>
              <a:gd name="connsiteX2949" fmla="*/ 118467 w 1963936"/>
              <a:gd name="connsiteY2949" fmla="*/ 121443 h 1778199"/>
              <a:gd name="connsiteX2950" fmla="*/ 126802 w 1963936"/>
              <a:gd name="connsiteY2950" fmla="*/ 113109 h 1778199"/>
              <a:gd name="connsiteX2951" fmla="*/ 138708 w 1963936"/>
              <a:gd name="connsiteY2951" fmla="*/ 125015 h 1778199"/>
              <a:gd name="connsiteX2952" fmla="*/ 57745 w 1963936"/>
              <a:gd name="connsiteY2952" fmla="*/ 125016 h 1778199"/>
              <a:gd name="connsiteX2953" fmla="*/ 43458 w 1963936"/>
              <a:gd name="connsiteY2953" fmla="*/ 126801 h 1778199"/>
              <a:gd name="connsiteX2954" fmla="*/ 38100 w 1963936"/>
              <a:gd name="connsiteY2954" fmla="*/ 121444 h 1778199"/>
              <a:gd name="connsiteX2955" fmla="*/ 80367 w 1963936"/>
              <a:gd name="connsiteY2955" fmla="*/ 121444 h 1778199"/>
              <a:gd name="connsiteX2956" fmla="*/ 80367 w 1963936"/>
              <a:gd name="connsiteY2956" fmla="*/ 73819 h 1778199"/>
              <a:gd name="connsiteX2957" fmla="*/ 65484 w 1963936"/>
              <a:gd name="connsiteY2957" fmla="*/ 73819 h 1778199"/>
              <a:gd name="connsiteX2958" fmla="*/ 51197 w 1963936"/>
              <a:gd name="connsiteY2958" fmla="*/ 75604 h 1778199"/>
              <a:gd name="connsiteX2959" fmla="*/ 45839 w 1963936"/>
              <a:gd name="connsiteY2959" fmla="*/ 70247 h 1778199"/>
              <a:gd name="connsiteX2960" fmla="*/ 80367 w 1963936"/>
              <a:gd name="connsiteY2960" fmla="*/ 70247 h 1778199"/>
              <a:gd name="connsiteX2961" fmla="*/ 80367 w 1963936"/>
              <a:gd name="connsiteY2961" fmla="*/ 50602 h 1778199"/>
              <a:gd name="connsiteX2962" fmla="*/ 79771 w 1963936"/>
              <a:gd name="connsiteY2962" fmla="*/ 35719 h 1778199"/>
              <a:gd name="connsiteX2963" fmla="*/ 5358 w 1963936"/>
              <a:gd name="connsiteY2963" fmla="*/ 27384 h 1778199"/>
              <a:gd name="connsiteX2964" fmla="*/ 52387 w 1963936"/>
              <a:gd name="connsiteY2964" fmla="*/ 27384 h 1778199"/>
              <a:gd name="connsiteX2965" fmla="*/ 60721 w 1963936"/>
              <a:gd name="connsiteY2965" fmla="*/ 595 h 1778199"/>
              <a:gd name="connsiteX2966" fmla="*/ 74414 w 1963936"/>
              <a:gd name="connsiteY2966" fmla="*/ 7739 h 1778199"/>
              <a:gd name="connsiteX2967" fmla="*/ 68461 w 1963936"/>
              <a:gd name="connsiteY2967" fmla="*/ 11311 h 1778199"/>
              <a:gd name="connsiteX2968" fmla="*/ 61317 w 1963936"/>
              <a:gd name="connsiteY2968" fmla="*/ 27384 h 1778199"/>
              <a:gd name="connsiteX2969" fmla="*/ 113704 w 1963936"/>
              <a:gd name="connsiteY2969" fmla="*/ 27384 h 1778199"/>
              <a:gd name="connsiteX2970" fmla="*/ 122634 w 1963936"/>
              <a:gd name="connsiteY2970" fmla="*/ 18455 h 1778199"/>
              <a:gd name="connsiteX2971" fmla="*/ 135136 w 1963936"/>
              <a:gd name="connsiteY2971" fmla="*/ 30956 h 1778199"/>
              <a:gd name="connsiteX2972" fmla="*/ 60127 w 1963936"/>
              <a:gd name="connsiteY2972" fmla="*/ 30956 h 1778199"/>
              <a:gd name="connsiteX2973" fmla="*/ 35123 w 1963936"/>
              <a:gd name="connsiteY2973" fmla="*/ 68461 h 1778199"/>
              <a:gd name="connsiteX2974" fmla="*/ 35123 w 1963936"/>
              <a:gd name="connsiteY2974" fmla="*/ 134540 h 1778199"/>
              <a:gd name="connsiteX2975" fmla="*/ 26193 w 1963936"/>
              <a:gd name="connsiteY2975" fmla="*/ 139303 h 1778199"/>
              <a:gd name="connsiteX2976" fmla="*/ 26789 w 1963936"/>
              <a:gd name="connsiteY2976" fmla="*/ 122039 h 1778199"/>
              <a:gd name="connsiteX2977" fmla="*/ 26789 w 1963936"/>
              <a:gd name="connsiteY2977" fmla="*/ 76795 h 1778199"/>
              <a:gd name="connsiteX2978" fmla="*/ 1190 w 1963936"/>
              <a:gd name="connsiteY2978" fmla="*/ 96441 h 1778199"/>
              <a:gd name="connsiteX2979" fmla="*/ 0 w 1963936"/>
              <a:gd name="connsiteY2979" fmla="*/ 94654 h 1778199"/>
              <a:gd name="connsiteX2980" fmla="*/ 26193 w 1963936"/>
              <a:gd name="connsiteY2980" fmla="*/ 68461 h 1778199"/>
              <a:gd name="connsiteX2981" fmla="*/ 25598 w 1963936"/>
              <a:gd name="connsiteY2981" fmla="*/ 59531 h 1778199"/>
              <a:gd name="connsiteX2982" fmla="*/ 31551 w 1963936"/>
              <a:gd name="connsiteY2982" fmla="*/ 61912 h 1778199"/>
              <a:gd name="connsiteX2983" fmla="*/ 51197 w 1963936"/>
              <a:gd name="connsiteY2983" fmla="*/ 30956 h 1778199"/>
              <a:gd name="connsiteX2984" fmla="*/ 25003 w 1963936"/>
              <a:gd name="connsiteY2984" fmla="*/ 30956 h 1778199"/>
              <a:gd name="connsiteX2985" fmla="*/ 10716 w 1963936"/>
              <a:gd name="connsiteY2985" fmla="*/ 32742 h 177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Lst>
            <a:rect l="l" t="t" r="r" b="b"/>
            <a:pathLst>
              <a:path w="1963936" h="1778199">
                <a:moveTo>
                  <a:pt x="828079" y="1372195"/>
                </a:moveTo>
                <a:lnTo>
                  <a:pt x="828969" y="1372566"/>
                </a:lnTo>
                <a:lnTo>
                  <a:pt x="828095" y="1373276"/>
                </a:lnTo>
                <a:close/>
                <a:moveTo>
                  <a:pt x="1148358" y="1101924"/>
                </a:moveTo>
                <a:lnTo>
                  <a:pt x="1155901" y="1106701"/>
                </a:lnTo>
                <a:lnTo>
                  <a:pt x="1150842" y="1110815"/>
                </a:lnTo>
                <a:lnTo>
                  <a:pt x="1143000" y="1107281"/>
                </a:lnTo>
                <a:close/>
                <a:moveTo>
                  <a:pt x="471488" y="1649016"/>
                </a:moveTo>
                <a:lnTo>
                  <a:pt x="489019" y="1649016"/>
                </a:lnTo>
                <a:lnTo>
                  <a:pt x="483445" y="1653549"/>
                </a:lnTo>
                <a:lnTo>
                  <a:pt x="476845" y="1654373"/>
                </a:lnTo>
                <a:close/>
                <a:moveTo>
                  <a:pt x="794147" y="1382316"/>
                </a:moveTo>
                <a:lnTo>
                  <a:pt x="807617" y="1389929"/>
                </a:lnTo>
                <a:lnTo>
                  <a:pt x="786440" y="1407151"/>
                </a:lnTo>
                <a:close/>
                <a:moveTo>
                  <a:pt x="334565" y="1754981"/>
                </a:moveTo>
                <a:lnTo>
                  <a:pt x="355535" y="1757567"/>
                </a:lnTo>
                <a:lnTo>
                  <a:pt x="344234" y="1766756"/>
                </a:lnTo>
                <a:lnTo>
                  <a:pt x="333970" y="1757958"/>
                </a:lnTo>
                <a:close/>
                <a:moveTo>
                  <a:pt x="1073944" y="1152525"/>
                </a:moveTo>
                <a:lnTo>
                  <a:pt x="1085850" y="1157883"/>
                </a:lnTo>
                <a:lnTo>
                  <a:pt x="1081682" y="1162050"/>
                </a:lnTo>
                <a:lnTo>
                  <a:pt x="1081682" y="1167057"/>
                </a:lnTo>
                <a:lnTo>
                  <a:pt x="1074539" y="1172865"/>
                </a:lnTo>
                <a:lnTo>
                  <a:pt x="1074539" y="1170385"/>
                </a:lnTo>
                <a:cubicBezTo>
                  <a:pt x="1074539" y="1166018"/>
                  <a:pt x="1074340" y="1160066"/>
                  <a:pt x="1073944" y="1152525"/>
                </a:cubicBezTo>
                <a:close/>
                <a:moveTo>
                  <a:pt x="1054298" y="1158478"/>
                </a:moveTo>
                <a:lnTo>
                  <a:pt x="1065609" y="1164431"/>
                </a:lnTo>
                <a:lnTo>
                  <a:pt x="1062037" y="1167408"/>
                </a:lnTo>
                <a:lnTo>
                  <a:pt x="1062037" y="1183032"/>
                </a:lnTo>
                <a:lnTo>
                  <a:pt x="1054826" y="1188897"/>
                </a:lnTo>
                <a:lnTo>
                  <a:pt x="1054893" y="1185862"/>
                </a:lnTo>
                <a:cubicBezTo>
                  <a:pt x="1054893" y="1173560"/>
                  <a:pt x="1054695" y="1164431"/>
                  <a:pt x="1054298" y="1158478"/>
                </a:cubicBezTo>
                <a:close/>
                <a:moveTo>
                  <a:pt x="1016794" y="1179910"/>
                </a:moveTo>
                <a:lnTo>
                  <a:pt x="1016794" y="1195983"/>
                </a:lnTo>
                <a:lnTo>
                  <a:pt x="1035248" y="1195983"/>
                </a:lnTo>
                <a:lnTo>
                  <a:pt x="1035248" y="1179910"/>
                </a:lnTo>
                <a:close/>
                <a:moveTo>
                  <a:pt x="1452563" y="821531"/>
                </a:moveTo>
                <a:lnTo>
                  <a:pt x="1467445" y="828079"/>
                </a:lnTo>
                <a:lnTo>
                  <a:pt x="1462087" y="832842"/>
                </a:lnTo>
                <a:lnTo>
                  <a:pt x="1462087" y="857708"/>
                </a:lnTo>
                <a:lnTo>
                  <a:pt x="1453158" y="864969"/>
                </a:lnTo>
                <a:lnTo>
                  <a:pt x="1453158" y="861417"/>
                </a:lnTo>
                <a:cubicBezTo>
                  <a:pt x="1453158" y="841573"/>
                  <a:pt x="1452959" y="828278"/>
                  <a:pt x="1452563" y="821531"/>
                </a:cubicBezTo>
                <a:close/>
                <a:moveTo>
                  <a:pt x="1373386" y="874514"/>
                </a:moveTo>
                <a:lnTo>
                  <a:pt x="1398389" y="874514"/>
                </a:lnTo>
                <a:lnTo>
                  <a:pt x="1402556" y="867965"/>
                </a:lnTo>
                <a:lnTo>
                  <a:pt x="1412677" y="875705"/>
                </a:lnTo>
                <a:lnTo>
                  <a:pt x="1407914" y="879871"/>
                </a:lnTo>
                <a:lnTo>
                  <a:pt x="1407914" y="901761"/>
                </a:lnTo>
                <a:lnTo>
                  <a:pt x="1399579" y="908539"/>
                </a:lnTo>
                <a:lnTo>
                  <a:pt x="1399579" y="878086"/>
                </a:lnTo>
                <a:lnTo>
                  <a:pt x="1390055" y="878086"/>
                </a:lnTo>
                <a:cubicBezTo>
                  <a:pt x="1386879" y="878086"/>
                  <a:pt x="1383109" y="878681"/>
                  <a:pt x="1378744" y="879872"/>
                </a:cubicBezTo>
                <a:close/>
                <a:moveTo>
                  <a:pt x="1650206" y="648891"/>
                </a:moveTo>
                <a:cubicBezTo>
                  <a:pt x="1663303" y="653653"/>
                  <a:pt x="1673721" y="658316"/>
                  <a:pt x="1681460" y="662880"/>
                </a:cubicBezTo>
                <a:lnTo>
                  <a:pt x="1688377" y="673687"/>
                </a:lnTo>
                <a:lnTo>
                  <a:pt x="1683402" y="677732"/>
                </a:lnTo>
                <a:lnTo>
                  <a:pt x="1679674" y="674489"/>
                </a:lnTo>
                <a:cubicBezTo>
                  <a:pt x="1673523" y="666948"/>
                  <a:pt x="1663501" y="659209"/>
                  <a:pt x="1649611" y="651272"/>
                </a:cubicBezTo>
                <a:close/>
                <a:moveTo>
                  <a:pt x="1016793" y="1160860"/>
                </a:moveTo>
                <a:lnTo>
                  <a:pt x="1016794" y="1176337"/>
                </a:lnTo>
                <a:lnTo>
                  <a:pt x="1035248" y="1176337"/>
                </a:lnTo>
                <a:lnTo>
                  <a:pt x="1035248" y="1160859"/>
                </a:lnTo>
                <a:close/>
                <a:moveTo>
                  <a:pt x="388144" y="1664494"/>
                </a:moveTo>
                <a:lnTo>
                  <a:pt x="397073" y="1670447"/>
                </a:lnTo>
                <a:lnTo>
                  <a:pt x="426839" y="1670447"/>
                </a:lnTo>
                <a:lnTo>
                  <a:pt x="432197" y="1665089"/>
                </a:lnTo>
                <a:lnTo>
                  <a:pt x="439936" y="1672828"/>
                </a:lnTo>
                <a:lnTo>
                  <a:pt x="435769" y="1675804"/>
                </a:lnTo>
                <a:lnTo>
                  <a:pt x="435768" y="1692320"/>
                </a:lnTo>
                <a:lnTo>
                  <a:pt x="428029" y="1698613"/>
                </a:lnTo>
                <a:lnTo>
                  <a:pt x="428029" y="1674019"/>
                </a:lnTo>
                <a:lnTo>
                  <a:pt x="396478" y="1674019"/>
                </a:lnTo>
                <a:lnTo>
                  <a:pt x="396478" y="1724271"/>
                </a:lnTo>
                <a:lnTo>
                  <a:pt x="388623" y="1730659"/>
                </a:lnTo>
                <a:lnTo>
                  <a:pt x="388739" y="1719858"/>
                </a:lnTo>
                <a:cubicBezTo>
                  <a:pt x="388739" y="1695251"/>
                  <a:pt x="388540" y="1676797"/>
                  <a:pt x="388144" y="1664494"/>
                </a:cubicBezTo>
                <a:close/>
                <a:moveTo>
                  <a:pt x="1009054" y="1153120"/>
                </a:moveTo>
                <a:lnTo>
                  <a:pt x="1017389" y="1157288"/>
                </a:lnTo>
                <a:lnTo>
                  <a:pt x="1034057" y="1157287"/>
                </a:lnTo>
                <a:lnTo>
                  <a:pt x="1038225" y="1151930"/>
                </a:lnTo>
                <a:lnTo>
                  <a:pt x="1046559" y="1158478"/>
                </a:lnTo>
                <a:lnTo>
                  <a:pt x="1042392" y="1162050"/>
                </a:lnTo>
                <a:lnTo>
                  <a:pt x="1042392" y="1199008"/>
                </a:lnTo>
                <a:lnTo>
                  <a:pt x="1035248" y="1204817"/>
                </a:lnTo>
                <a:lnTo>
                  <a:pt x="1035248" y="1199555"/>
                </a:lnTo>
                <a:lnTo>
                  <a:pt x="1016794" y="1199555"/>
                </a:lnTo>
                <a:lnTo>
                  <a:pt x="1016794" y="1219824"/>
                </a:lnTo>
                <a:lnTo>
                  <a:pt x="1009205" y="1225996"/>
                </a:lnTo>
                <a:lnTo>
                  <a:pt x="1009650" y="1195090"/>
                </a:lnTo>
                <a:cubicBezTo>
                  <a:pt x="1009650" y="1175445"/>
                  <a:pt x="1009452" y="1161455"/>
                  <a:pt x="1009054" y="1153120"/>
                </a:cubicBezTo>
                <a:close/>
                <a:moveTo>
                  <a:pt x="1022151" y="1138833"/>
                </a:moveTo>
                <a:lnTo>
                  <a:pt x="1052512" y="1138833"/>
                </a:lnTo>
                <a:lnTo>
                  <a:pt x="1058465" y="1132880"/>
                </a:lnTo>
                <a:lnTo>
                  <a:pt x="1067395" y="1142405"/>
                </a:lnTo>
                <a:lnTo>
                  <a:pt x="1038820" y="1142405"/>
                </a:lnTo>
                <a:lnTo>
                  <a:pt x="1023342" y="1140023"/>
                </a:lnTo>
                <a:lnTo>
                  <a:pt x="1026914" y="1143595"/>
                </a:lnTo>
                <a:close/>
                <a:moveTo>
                  <a:pt x="1715690" y="567928"/>
                </a:moveTo>
                <a:lnTo>
                  <a:pt x="1769269" y="567928"/>
                </a:lnTo>
                <a:cubicBezTo>
                  <a:pt x="1773635" y="558006"/>
                  <a:pt x="1776412" y="549870"/>
                  <a:pt x="1777603" y="543520"/>
                </a:cubicBezTo>
                <a:lnTo>
                  <a:pt x="1792486" y="551855"/>
                </a:lnTo>
                <a:lnTo>
                  <a:pt x="1786533" y="554235"/>
                </a:lnTo>
                <a:cubicBezTo>
                  <a:pt x="1783755" y="559792"/>
                  <a:pt x="1781374" y="564356"/>
                  <a:pt x="1779389" y="567928"/>
                </a:cubicBezTo>
                <a:lnTo>
                  <a:pt x="1818427" y="567928"/>
                </a:lnTo>
                <a:lnTo>
                  <a:pt x="1814035" y="571500"/>
                </a:lnTo>
                <a:lnTo>
                  <a:pt x="1778198" y="571500"/>
                </a:lnTo>
                <a:cubicBezTo>
                  <a:pt x="1773833" y="579437"/>
                  <a:pt x="1769269" y="586581"/>
                  <a:pt x="1764508" y="592931"/>
                </a:cubicBezTo>
                <a:lnTo>
                  <a:pt x="1787682" y="592931"/>
                </a:lnTo>
                <a:lnTo>
                  <a:pt x="1783289" y="596503"/>
                </a:lnTo>
                <a:lnTo>
                  <a:pt x="1762125" y="596503"/>
                </a:lnTo>
                <a:lnTo>
                  <a:pt x="1762125" y="613714"/>
                </a:lnTo>
                <a:lnTo>
                  <a:pt x="1753750" y="620525"/>
                </a:lnTo>
                <a:lnTo>
                  <a:pt x="1753791" y="606028"/>
                </a:lnTo>
                <a:cubicBezTo>
                  <a:pt x="1742678" y="617934"/>
                  <a:pt x="1730573" y="627856"/>
                  <a:pt x="1717476" y="635793"/>
                </a:cubicBezTo>
                <a:lnTo>
                  <a:pt x="1715691" y="634008"/>
                </a:lnTo>
                <a:cubicBezTo>
                  <a:pt x="1726803" y="625277"/>
                  <a:pt x="1736427" y="616248"/>
                  <a:pt x="1744563" y="606921"/>
                </a:cubicBezTo>
                <a:cubicBezTo>
                  <a:pt x="1752699" y="597595"/>
                  <a:pt x="1760538" y="585787"/>
                  <a:pt x="1768078" y="571500"/>
                </a:cubicBezTo>
                <a:lnTo>
                  <a:pt x="1735335" y="571500"/>
                </a:lnTo>
                <a:cubicBezTo>
                  <a:pt x="1730177" y="571500"/>
                  <a:pt x="1725414" y="572095"/>
                  <a:pt x="1721049" y="573286"/>
                </a:cubicBezTo>
                <a:close/>
                <a:moveTo>
                  <a:pt x="1392436" y="826294"/>
                </a:moveTo>
                <a:cubicBezTo>
                  <a:pt x="1401564" y="831453"/>
                  <a:pt x="1407418" y="835422"/>
                  <a:pt x="1409998" y="838200"/>
                </a:cubicBezTo>
                <a:cubicBezTo>
                  <a:pt x="1412577" y="840978"/>
                  <a:pt x="1413669" y="843855"/>
                  <a:pt x="1413272" y="846832"/>
                </a:cubicBezTo>
                <a:cubicBezTo>
                  <a:pt x="1412875" y="849809"/>
                  <a:pt x="1411386" y="852388"/>
                  <a:pt x="1408807" y="854571"/>
                </a:cubicBezTo>
                <a:cubicBezTo>
                  <a:pt x="1406227" y="856754"/>
                  <a:pt x="1404144" y="854670"/>
                  <a:pt x="1402556" y="848320"/>
                </a:cubicBezTo>
                <a:cubicBezTo>
                  <a:pt x="1400968" y="841970"/>
                  <a:pt x="1397198" y="835223"/>
                  <a:pt x="1391245" y="828080"/>
                </a:cubicBezTo>
                <a:close/>
                <a:moveTo>
                  <a:pt x="1565671" y="680442"/>
                </a:moveTo>
                <a:cubicBezTo>
                  <a:pt x="1577578" y="673695"/>
                  <a:pt x="1587202" y="667345"/>
                  <a:pt x="1594545" y="661392"/>
                </a:cubicBezTo>
                <a:cubicBezTo>
                  <a:pt x="1601887" y="655439"/>
                  <a:pt x="1607146" y="650081"/>
                  <a:pt x="1610320" y="645318"/>
                </a:cubicBezTo>
                <a:lnTo>
                  <a:pt x="1620441" y="655439"/>
                </a:lnTo>
                <a:lnTo>
                  <a:pt x="1614488" y="656630"/>
                </a:lnTo>
                <a:cubicBezTo>
                  <a:pt x="1597819" y="668536"/>
                  <a:pt x="1581745" y="677267"/>
                  <a:pt x="1566267" y="682823"/>
                </a:cubicBezTo>
                <a:close/>
                <a:moveTo>
                  <a:pt x="1312069" y="880467"/>
                </a:moveTo>
                <a:lnTo>
                  <a:pt x="1312069" y="900113"/>
                </a:lnTo>
                <a:lnTo>
                  <a:pt x="1337072" y="900112"/>
                </a:lnTo>
                <a:lnTo>
                  <a:pt x="1337072" y="880467"/>
                </a:lnTo>
                <a:close/>
                <a:moveTo>
                  <a:pt x="1040011" y="1095375"/>
                </a:moveTo>
                <a:lnTo>
                  <a:pt x="1051917" y="1102519"/>
                </a:lnTo>
                <a:lnTo>
                  <a:pt x="1047154" y="1105495"/>
                </a:lnTo>
                <a:cubicBezTo>
                  <a:pt x="1059061" y="1124942"/>
                  <a:pt x="1074539" y="1136452"/>
                  <a:pt x="1093589" y="1140023"/>
                </a:cubicBezTo>
                <a:lnTo>
                  <a:pt x="1093589" y="1142405"/>
                </a:lnTo>
                <a:cubicBezTo>
                  <a:pt x="1087636" y="1142801"/>
                  <a:pt x="1084064" y="1144984"/>
                  <a:pt x="1082873" y="1148953"/>
                </a:cubicBezTo>
                <a:cubicBezTo>
                  <a:pt x="1067395" y="1140619"/>
                  <a:pt x="1054695" y="1126927"/>
                  <a:pt x="1044773" y="1107876"/>
                </a:cubicBezTo>
                <a:cubicBezTo>
                  <a:pt x="1032073" y="1129704"/>
                  <a:pt x="1016397" y="1144984"/>
                  <a:pt x="997743" y="1153716"/>
                </a:cubicBezTo>
                <a:lnTo>
                  <a:pt x="996553" y="1151930"/>
                </a:lnTo>
                <a:cubicBezTo>
                  <a:pt x="1008062" y="1143992"/>
                  <a:pt x="1017290" y="1135062"/>
                  <a:pt x="1024235" y="1125140"/>
                </a:cubicBezTo>
                <a:cubicBezTo>
                  <a:pt x="1031180" y="1115219"/>
                  <a:pt x="1036439" y="1105296"/>
                  <a:pt x="1040011" y="1095375"/>
                </a:cubicBezTo>
                <a:close/>
                <a:moveTo>
                  <a:pt x="1607344" y="620911"/>
                </a:moveTo>
                <a:lnTo>
                  <a:pt x="1607344" y="639366"/>
                </a:lnTo>
                <a:lnTo>
                  <a:pt x="1660922" y="639366"/>
                </a:lnTo>
                <a:lnTo>
                  <a:pt x="1660922" y="620911"/>
                </a:lnTo>
                <a:close/>
                <a:moveTo>
                  <a:pt x="1312068" y="857845"/>
                </a:moveTo>
                <a:lnTo>
                  <a:pt x="1312069" y="876895"/>
                </a:lnTo>
                <a:lnTo>
                  <a:pt x="1337072" y="876895"/>
                </a:lnTo>
                <a:lnTo>
                  <a:pt x="1337072" y="857845"/>
                </a:lnTo>
                <a:close/>
                <a:moveTo>
                  <a:pt x="1279922" y="880467"/>
                </a:moveTo>
                <a:lnTo>
                  <a:pt x="1279922" y="900112"/>
                </a:lnTo>
                <a:lnTo>
                  <a:pt x="1304330" y="900112"/>
                </a:lnTo>
                <a:lnTo>
                  <a:pt x="1304330" y="880467"/>
                </a:lnTo>
                <a:close/>
                <a:moveTo>
                  <a:pt x="670322" y="1373981"/>
                </a:moveTo>
                <a:lnTo>
                  <a:pt x="688181" y="1381720"/>
                </a:lnTo>
                <a:lnTo>
                  <a:pt x="682228" y="1387078"/>
                </a:lnTo>
                <a:cubicBezTo>
                  <a:pt x="684609" y="1408113"/>
                  <a:pt x="688677" y="1425972"/>
                  <a:pt x="694432" y="1440656"/>
                </a:cubicBezTo>
                <a:lnTo>
                  <a:pt x="711534" y="1468065"/>
                </a:lnTo>
                <a:lnTo>
                  <a:pt x="703619" y="1474502"/>
                </a:lnTo>
                <a:lnTo>
                  <a:pt x="689967" y="1448396"/>
                </a:lnTo>
                <a:cubicBezTo>
                  <a:pt x="685601" y="1436886"/>
                  <a:pt x="682426" y="1421011"/>
                  <a:pt x="680442" y="1400771"/>
                </a:cubicBezTo>
                <a:cubicBezTo>
                  <a:pt x="678855" y="1419820"/>
                  <a:pt x="676076" y="1435794"/>
                  <a:pt x="672108" y="1448693"/>
                </a:cubicBezTo>
                <a:cubicBezTo>
                  <a:pt x="668139" y="1461591"/>
                  <a:pt x="661392" y="1473299"/>
                  <a:pt x="651867" y="1483817"/>
                </a:cubicBezTo>
                <a:cubicBezTo>
                  <a:pt x="642342" y="1494334"/>
                  <a:pt x="629245" y="1503164"/>
                  <a:pt x="612576" y="1510308"/>
                </a:cubicBezTo>
                <a:lnTo>
                  <a:pt x="611386" y="1508522"/>
                </a:lnTo>
                <a:cubicBezTo>
                  <a:pt x="628055" y="1498203"/>
                  <a:pt x="640655" y="1486991"/>
                  <a:pt x="649188" y="1474887"/>
                </a:cubicBezTo>
                <a:cubicBezTo>
                  <a:pt x="657721" y="1462782"/>
                  <a:pt x="663476" y="1447502"/>
                  <a:pt x="666452" y="1429048"/>
                </a:cubicBezTo>
                <a:cubicBezTo>
                  <a:pt x="669429" y="1410593"/>
                  <a:pt x="670719" y="1392238"/>
                  <a:pt x="670322" y="1373981"/>
                </a:cubicBezTo>
                <a:close/>
                <a:moveTo>
                  <a:pt x="334566" y="1638895"/>
                </a:moveTo>
                <a:lnTo>
                  <a:pt x="348853" y="1645444"/>
                </a:lnTo>
                <a:lnTo>
                  <a:pt x="343495" y="1649611"/>
                </a:lnTo>
                <a:lnTo>
                  <a:pt x="343495" y="1673423"/>
                </a:lnTo>
                <a:lnTo>
                  <a:pt x="364926" y="1673423"/>
                </a:lnTo>
                <a:lnTo>
                  <a:pt x="369689" y="1667470"/>
                </a:lnTo>
                <a:lnTo>
                  <a:pt x="378619" y="1675209"/>
                </a:lnTo>
                <a:lnTo>
                  <a:pt x="373261" y="1679377"/>
                </a:lnTo>
                <a:cubicBezTo>
                  <a:pt x="372666" y="1702396"/>
                  <a:pt x="371822" y="1720552"/>
                  <a:pt x="370730" y="1733848"/>
                </a:cubicBezTo>
                <a:lnTo>
                  <a:pt x="368658" y="1746895"/>
                </a:lnTo>
                <a:lnTo>
                  <a:pt x="356742" y="1756585"/>
                </a:lnTo>
                <a:lnTo>
                  <a:pt x="362247" y="1743373"/>
                </a:lnTo>
                <a:cubicBezTo>
                  <a:pt x="363637" y="1735237"/>
                  <a:pt x="364728" y="1713111"/>
                  <a:pt x="365522" y="1676995"/>
                </a:cubicBezTo>
                <a:lnTo>
                  <a:pt x="343495" y="1676996"/>
                </a:lnTo>
                <a:cubicBezTo>
                  <a:pt x="343098" y="1690092"/>
                  <a:pt x="342403" y="1701502"/>
                  <a:pt x="341411" y="1711225"/>
                </a:cubicBezTo>
                <a:cubicBezTo>
                  <a:pt x="340419" y="1720949"/>
                  <a:pt x="337542" y="1731367"/>
                  <a:pt x="332779" y="1742479"/>
                </a:cubicBezTo>
                <a:cubicBezTo>
                  <a:pt x="328017" y="1753592"/>
                  <a:pt x="319484" y="1764903"/>
                  <a:pt x="307181" y="1776412"/>
                </a:cubicBezTo>
                <a:lnTo>
                  <a:pt x="305395" y="1774627"/>
                </a:lnTo>
                <a:cubicBezTo>
                  <a:pt x="314523" y="1763911"/>
                  <a:pt x="321171" y="1753394"/>
                  <a:pt x="325338" y="1743075"/>
                </a:cubicBezTo>
                <a:cubicBezTo>
                  <a:pt x="329505" y="1732756"/>
                  <a:pt x="332184" y="1722239"/>
                  <a:pt x="333374" y="1711524"/>
                </a:cubicBezTo>
                <a:cubicBezTo>
                  <a:pt x="334565" y="1700808"/>
                  <a:pt x="335160" y="1689298"/>
                  <a:pt x="335161" y="1676995"/>
                </a:cubicBezTo>
                <a:lnTo>
                  <a:pt x="319087" y="1676995"/>
                </a:lnTo>
                <a:lnTo>
                  <a:pt x="311944" y="1678186"/>
                </a:lnTo>
                <a:lnTo>
                  <a:pt x="307181" y="1673424"/>
                </a:lnTo>
                <a:lnTo>
                  <a:pt x="335161" y="1673424"/>
                </a:lnTo>
                <a:cubicBezTo>
                  <a:pt x="335161" y="1659136"/>
                  <a:pt x="334962" y="1647626"/>
                  <a:pt x="334566" y="1638895"/>
                </a:cubicBezTo>
                <a:close/>
                <a:moveTo>
                  <a:pt x="1607344" y="598289"/>
                </a:moveTo>
                <a:lnTo>
                  <a:pt x="1607344" y="617339"/>
                </a:lnTo>
                <a:lnTo>
                  <a:pt x="1660922" y="617339"/>
                </a:lnTo>
                <a:lnTo>
                  <a:pt x="1660922" y="598289"/>
                </a:lnTo>
                <a:close/>
                <a:moveTo>
                  <a:pt x="1279922" y="857845"/>
                </a:moveTo>
                <a:lnTo>
                  <a:pt x="1279922" y="876895"/>
                </a:lnTo>
                <a:lnTo>
                  <a:pt x="1304330" y="876895"/>
                </a:lnTo>
                <a:lnTo>
                  <a:pt x="1304329" y="857845"/>
                </a:lnTo>
                <a:close/>
                <a:moveTo>
                  <a:pt x="977503" y="1097161"/>
                </a:moveTo>
                <a:lnTo>
                  <a:pt x="988814" y="1103710"/>
                </a:lnTo>
                <a:cubicBezTo>
                  <a:pt x="986830" y="1104900"/>
                  <a:pt x="985242" y="1106587"/>
                  <a:pt x="984051" y="1108770"/>
                </a:cubicBezTo>
                <a:cubicBezTo>
                  <a:pt x="982861" y="1110952"/>
                  <a:pt x="981075" y="1115814"/>
                  <a:pt x="978693" y="1123355"/>
                </a:cubicBezTo>
                <a:lnTo>
                  <a:pt x="995362" y="1123355"/>
                </a:lnTo>
                <a:lnTo>
                  <a:pt x="1002506" y="1116806"/>
                </a:lnTo>
                <a:lnTo>
                  <a:pt x="1011436" y="1126926"/>
                </a:lnTo>
                <a:lnTo>
                  <a:pt x="977503" y="1126926"/>
                </a:lnTo>
                <a:lnTo>
                  <a:pt x="965001" y="1160859"/>
                </a:lnTo>
                <a:lnTo>
                  <a:pt x="982266" y="1160859"/>
                </a:lnTo>
                <a:cubicBezTo>
                  <a:pt x="982265" y="1150541"/>
                  <a:pt x="982067" y="1142603"/>
                  <a:pt x="981670" y="1137047"/>
                </a:cubicBezTo>
                <a:lnTo>
                  <a:pt x="994172" y="1143000"/>
                </a:lnTo>
                <a:lnTo>
                  <a:pt x="990005" y="1147167"/>
                </a:lnTo>
                <a:lnTo>
                  <a:pt x="990005" y="1160860"/>
                </a:lnTo>
                <a:lnTo>
                  <a:pt x="992981" y="1160860"/>
                </a:lnTo>
                <a:lnTo>
                  <a:pt x="998934" y="1155502"/>
                </a:lnTo>
                <a:lnTo>
                  <a:pt x="1007269" y="1164431"/>
                </a:lnTo>
                <a:lnTo>
                  <a:pt x="990005" y="1164431"/>
                </a:lnTo>
                <a:lnTo>
                  <a:pt x="990005" y="1189434"/>
                </a:lnTo>
                <a:lnTo>
                  <a:pt x="1006078" y="1186458"/>
                </a:lnTo>
                <a:lnTo>
                  <a:pt x="1006673" y="1188839"/>
                </a:lnTo>
                <a:lnTo>
                  <a:pt x="990005" y="1193601"/>
                </a:lnTo>
                <a:cubicBezTo>
                  <a:pt x="990004" y="1212651"/>
                  <a:pt x="990203" y="1225749"/>
                  <a:pt x="990600" y="1232892"/>
                </a:cubicBezTo>
                <a:lnTo>
                  <a:pt x="981670" y="1236464"/>
                </a:lnTo>
                <a:cubicBezTo>
                  <a:pt x="982067" y="1219795"/>
                  <a:pt x="982265" y="1206302"/>
                  <a:pt x="982265" y="1195983"/>
                </a:cubicBezTo>
                <a:cubicBezTo>
                  <a:pt x="967581" y="1199951"/>
                  <a:pt x="959643" y="1203325"/>
                  <a:pt x="958453" y="1206103"/>
                </a:cubicBezTo>
                <a:lnTo>
                  <a:pt x="953095" y="1195983"/>
                </a:lnTo>
                <a:cubicBezTo>
                  <a:pt x="961827" y="1194792"/>
                  <a:pt x="971550" y="1193204"/>
                  <a:pt x="982265" y="1191220"/>
                </a:cubicBezTo>
                <a:lnTo>
                  <a:pt x="982265" y="1164431"/>
                </a:lnTo>
                <a:lnTo>
                  <a:pt x="965001" y="1164431"/>
                </a:lnTo>
                <a:lnTo>
                  <a:pt x="960239" y="1168598"/>
                </a:lnTo>
                <a:lnTo>
                  <a:pt x="953690" y="1159073"/>
                </a:lnTo>
                <a:cubicBezTo>
                  <a:pt x="956468" y="1158280"/>
                  <a:pt x="959048" y="1155105"/>
                  <a:pt x="961430" y="1149548"/>
                </a:cubicBezTo>
                <a:cubicBezTo>
                  <a:pt x="963811" y="1143992"/>
                  <a:pt x="966589" y="1136451"/>
                  <a:pt x="969764" y="1126927"/>
                </a:cubicBezTo>
                <a:lnTo>
                  <a:pt x="968573" y="1126926"/>
                </a:lnTo>
                <a:cubicBezTo>
                  <a:pt x="965795" y="1126927"/>
                  <a:pt x="962223" y="1127522"/>
                  <a:pt x="957858" y="1128712"/>
                </a:cubicBezTo>
                <a:lnTo>
                  <a:pt x="952500" y="1123354"/>
                </a:lnTo>
                <a:lnTo>
                  <a:pt x="970955" y="1123355"/>
                </a:lnTo>
                <a:cubicBezTo>
                  <a:pt x="973336" y="1113829"/>
                  <a:pt x="975519" y="1105098"/>
                  <a:pt x="977503" y="1097161"/>
                </a:cubicBezTo>
                <a:close/>
                <a:moveTo>
                  <a:pt x="1607344" y="576263"/>
                </a:moveTo>
                <a:lnTo>
                  <a:pt x="1607344" y="594717"/>
                </a:lnTo>
                <a:lnTo>
                  <a:pt x="1660922" y="594717"/>
                </a:lnTo>
                <a:lnTo>
                  <a:pt x="1660922" y="576262"/>
                </a:lnTo>
                <a:close/>
                <a:moveTo>
                  <a:pt x="228005" y="1697236"/>
                </a:moveTo>
                <a:cubicBezTo>
                  <a:pt x="228004" y="1702792"/>
                  <a:pt x="227806" y="1709340"/>
                  <a:pt x="227409" y="1716881"/>
                </a:cubicBezTo>
                <a:lnTo>
                  <a:pt x="260747" y="1716881"/>
                </a:lnTo>
                <a:lnTo>
                  <a:pt x="260747" y="1697236"/>
                </a:lnTo>
                <a:close/>
                <a:moveTo>
                  <a:pt x="535781" y="1431727"/>
                </a:moveTo>
                <a:cubicBezTo>
                  <a:pt x="545306" y="1438870"/>
                  <a:pt x="551160" y="1444824"/>
                  <a:pt x="553343" y="1449586"/>
                </a:cubicBezTo>
                <a:cubicBezTo>
                  <a:pt x="555526" y="1454348"/>
                  <a:pt x="555029" y="1458714"/>
                  <a:pt x="551854" y="1462683"/>
                </a:cubicBezTo>
                <a:cubicBezTo>
                  <a:pt x="548679" y="1466651"/>
                  <a:pt x="546398" y="1464667"/>
                  <a:pt x="545008" y="1456730"/>
                </a:cubicBezTo>
                <a:cubicBezTo>
                  <a:pt x="543619" y="1448792"/>
                  <a:pt x="540147" y="1441053"/>
                  <a:pt x="534590" y="1433512"/>
                </a:cubicBezTo>
                <a:close/>
                <a:moveTo>
                  <a:pt x="1607344" y="556022"/>
                </a:moveTo>
                <a:lnTo>
                  <a:pt x="1607343" y="572691"/>
                </a:lnTo>
                <a:lnTo>
                  <a:pt x="1660922" y="572690"/>
                </a:lnTo>
                <a:lnTo>
                  <a:pt x="1660922" y="556022"/>
                </a:lnTo>
                <a:close/>
                <a:moveTo>
                  <a:pt x="1263711" y="834628"/>
                </a:moveTo>
                <a:lnTo>
                  <a:pt x="1340048" y="834628"/>
                </a:lnTo>
                <a:lnTo>
                  <a:pt x="1347192" y="826889"/>
                </a:lnTo>
                <a:lnTo>
                  <a:pt x="1357908" y="838200"/>
                </a:lnTo>
                <a:lnTo>
                  <a:pt x="1312069" y="838200"/>
                </a:lnTo>
                <a:lnTo>
                  <a:pt x="1312069" y="854273"/>
                </a:lnTo>
                <a:lnTo>
                  <a:pt x="1336476" y="854273"/>
                </a:lnTo>
                <a:lnTo>
                  <a:pt x="1341834" y="848916"/>
                </a:lnTo>
                <a:lnTo>
                  <a:pt x="1350764" y="856655"/>
                </a:lnTo>
                <a:lnTo>
                  <a:pt x="1344810" y="860226"/>
                </a:lnTo>
                <a:cubicBezTo>
                  <a:pt x="1344811" y="884833"/>
                  <a:pt x="1345009" y="900113"/>
                  <a:pt x="1345406" y="906066"/>
                </a:cubicBezTo>
                <a:lnTo>
                  <a:pt x="1337072" y="909638"/>
                </a:lnTo>
                <a:lnTo>
                  <a:pt x="1337072" y="903684"/>
                </a:lnTo>
                <a:lnTo>
                  <a:pt x="1312069" y="903684"/>
                </a:lnTo>
                <a:cubicBezTo>
                  <a:pt x="1311672" y="916385"/>
                  <a:pt x="1309092" y="927299"/>
                  <a:pt x="1304329" y="936427"/>
                </a:cubicBezTo>
                <a:cubicBezTo>
                  <a:pt x="1313061" y="941983"/>
                  <a:pt x="1322288" y="945654"/>
                  <a:pt x="1332012" y="947440"/>
                </a:cubicBezTo>
                <a:lnTo>
                  <a:pt x="1350495" y="948455"/>
                </a:lnTo>
                <a:lnTo>
                  <a:pt x="1339430" y="957453"/>
                </a:lnTo>
                <a:lnTo>
                  <a:pt x="1323380" y="953988"/>
                </a:lnTo>
                <a:cubicBezTo>
                  <a:pt x="1314648" y="951012"/>
                  <a:pt x="1306909" y="946943"/>
                  <a:pt x="1300162" y="941785"/>
                </a:cubicBezTo>
                <a:cubicBezTo>
                  <a:pt x="1295400" y="946547"/>
                  <a:pt x="1289050" y="950615"/>
                  <a:pt x="1281112" y="953988"/>
                </a:cubicBezTo>
                <a:cubicBezTo>
                  <a:pt x="1273175" y="957361"/>
                  <a:pt x="1264047" y="959445"/>
                  <a:pt x="1253728" y="960239"/>
                </a:cubicBezTo>
                <a:lnTo>
                  <a:pt x="1253728" y="957858"/>
                </a:lnTo>
                <a:cubicBezTo>
                  <a:pt x="1264444" y="955873"/>
                  <a:pt x="1273175" y="952897"/>
                  <a:pt x="1279922" y="948928"/>
                </a:cubicBezTo>
                <a:cubicBezTo>
                  <a:pt x="1286669" y="944959"/>
                  <a:pt x="1291630" y="940990"/>
                  <a:pt x="1294804" y="937022"/>
                </a:cubicBezTo>
                <a:cubicBezTo>
                  <a:pt x="1290042" y="932656"/>
                  <a:pt x="1284288" y="924719"/>
                  <a:pt x="1277541" y="913209"/>
                </a:cubicBezTo>
                <a:lnTo>
                  <a:pt x="1279326" y="911424"/>
                </a:lnTo>
                <a:cubicBezTo>
                  <a:pt x="1286073" y="920948"/>
                  <a:pt x="1292225" y="927894"/>
                  <a:pt x="1297781" y="932260"/>
                </a:cubicBezTo>
                <a:cubicBezTo>
                  <a:pt x="1301750" y="924322"/>
                  <a:pt x="1303933" y="914796"/>
                  <a:pt x="1304329" y="903684"/>
                </a:cubicBezTo>
                <a:lnTo>
                  <a:pt x="1279922" y="903684"/>
                </a:lnTo>
                <a:lnTo>
                  <a:pt x="1279922" y="908447"/>
                </a:lnTo>
                <a:lnTo>
                  <a:pt x="1271588" y="910828"/>
                </a:lnTo>
                <a:cubicBezTo>
                  <a:pt x="1271984" y="903685"/>
                  <a:pt x="1272182" y="893564"/>
                  <a:pt x="1272183" y="880467"/>
                </a:cubicBezTo>
                <a:cubicBezTo>
                  <a:pt x="1272183" y="867370"/>
                  <a:pt x="1271984" y="857250"/>
                  <a:pt x="1271587" y="850106"/>
                </a:cubicBezTo>
                <a:lnTo>
                  <a:pt x="1280517" y="854273"/>
                </a:lnTo>
                <a:lnTo>
                  <a:pt x="1304330" y="854273"/>
                </a:lnTo>
                <a:lnTo>
                  <a:pt x="1304329" y="838200"/>
                </a:lnTo>
                <a:lnTo>
                  <a:pt x="1283493" y="838200"/>
                </a:lnTo>
                <a:cubicBezTo>
                  <a:pt x="1277937" y="838200"/>
                  <a:pt x="1272977" y="838795"/>
                  <a:pt x="1268611" y="839986"/>
                </a:cubicBezTo>
                <a:lnTo>
                  <a:pt x="1263498" y="834873"/>
                </a:lnTo>
                <a:close/>
                <a:moveTo>
                  <a:pt x="228005" y="1675209"/>
                </a:moveTo>
                <a:lnTo>
                  <a:pt x="228005" y="1693664"/>
                </a:lnTo>
                <a:lnTo>
                  <a:pt x="260747" y="1693664"/>
                </a:lnTo>
                <a:lnTo>
                  <a:pt x="260747" y="1675210"/>
                </a:lnTo>
                <a:close/>
                <a:moveTo>
                  <a:pt x="185142" y="1697236"/>
                </a:moveTo>
                <a:lnTo>
                  <a:pt x="185142" y="1716881"/>
                </a:lnTo>
                <a:lnTo>
                  <a:pt x="219075" y="1716881"/>
                </a:lnTo>
                <a:cubicBezTo>
                  <a:pt x="219471" y="1708150"/>
                  <a:pt x="219670" y="1701601"/>
                  <a:pt x="219670" y="1697236"/>
                </a:cubicBezTo>
                <a:close/>
                <a:moveTo>
                  <a:pt x="1599009" y="546497"/>
                </a:moveTo>
                <a:lnTo>
                  <a:pt x="1607344" y="552450"/>
                </a:lnTo>
                <a:lnTo>
                  <a:pt x="1660326" y="552450"/>
                </a:lnTo>
                <a:lnTo>
                  <a:pt x="1665089" y="547092"/>
                </a:lnTo>
                <a:lnTo>
                  <a:pt x="1674019" y="554236"/>
                </a:lnTo>
                <a:lnTo>
                  <a:pt x="1668661" y="558403"/>
                </a:lnTo>
                <a:lnTo>
                  <a:pt x="1668661" y="639366"/>
                </a:lnTo>
                <a:lnTo>
                  <a:pt x="1678186" y="639365"/>
                </a:lnTo>
                <a:lnTo>
                  <a:pt x="1687710" y="629841"/>
                </a:lnTo>
                <a:lnTo>
                  <a:pt x="1700808" y="642937"/>
                </a:lnTo>
                <a:lnTo>
                  <a:pt x="1585317" y="642937"/>
                </a:lnTo>
                <a:cubicBezTo>
                  <a:pt x="1580158" y="642938"/>
                  <a:pt x="1575395" y="643533"/>
                  <a:pt x="1571030" y="644723"/>
                </a:cubicBezTo>
                <a:lnTo>
                  <a:pt x="1565672" y="639365"/>
                </a:lnTo>
                <a:lnTo>
                  <a:pt x="1599604" y="639365"/>
                </a:lnTo>
                <a:lnTo>
                  <a:pt x="1599604" y="574476"/>
                </a:lnTo>
                <a:cubicBezTo>
                  <a:pt x="1599604" y="568523"/>
                  <a:pt x="1599406" y="559197"/>
                  <a:pt x="1599009" y="546497"/>
                </a:cubicBezTo>
                <a:close/>
                <a:moveTo>
                  <a:pt x="1253728" y="822126"/>
                </a:moveTo>
                <a:lnTo>
                  <a:pt x="1266825" y="831056"/>
                </a:lnTo>
                <a:lnTo>
                  <a:pt x="1263711" y="834628"/>
                </a:lnTo>
                <a:lnTo>
                  <a:pt x="1263253" y="834628"/>
                </a:lnTo>
                <a:lnTo>
                  <a:pt x="1263498" y="834873"/>
                </a:lnTo>
                <a:lnTo>
                  <a:pt x="1256705" y="842665"/>
                </a:lnTo>
                <a:cubicBezTo>
                  <a:pt x="1253530" y="849213"/>
                  <a:pt x="1250156" y="856059"/>
                  <a:pt x="1246584" y="863203"/>
                </a:cubicBezTo>
                <a:lnTo>
                  <a:pt x="1254323" y="867966"/>
                </a:lnTo>
                <a:lnTo>
                  <a:pt x="1250156" y="870942"/>
                </a:lnTo>
                <a:lnTo>
                  <a:pt x="1250156" y="935236"/>
                </a:lnTo>
                <a:cubicBezTo>
                  <a:pt x="1250156" y="941983"/>
                  <a:pt x="1250355" y="948928"/>
                  <a:pt x="1250751" y="956072"/>
                </a:cubicBezTo>
                <a:lnTo>
                  <a:pt x="1241822" y="960239"/>
                </a:lnTo>
                <a:cubicBezTo>
                  <a:pt x="1242218" y="948333"/>
                  <a:pt x="1242417" y="938808"/>
                  <a:pt x="1242417" y="931664"/>
                </a:cubicBezTo>
                <a:lnTo>
                  <a:pt x="1242417" y="871537"/>
                </a:lnTo>
                <a:cubicBezTo>
                  <a:pt x="1236464" y="880665"/>
                  <a:pt x="1229717" y="889794"/>
                  <a:pt x="1222176" y="898922"/>
                </a:cubicBezTo>
                <a:lnTo>
                  <a:pt x="1220391" y="897136"/>
                </a:lnTo>
                <a:cubicBezTo>
                  <a:pt x="1230709" y="880070"/>
                  <a:pt x="1238647" y="864394"/>
                  <a:pt x="1244203" y="850106"/>
                </a:cubicBezTo>
                <a:cubicBezTo>
                  <a:pt x="1249759" y="835818"/>
                  <a:pt x="1252934" y="826492"/>
                  <a:pt x="1253728" y="822126"/>
                </a:cubicBezTo>
                <a:close/>
                <a:moveTo>
                  <a:pt x="478631" y="1448991"/>
                </a:moveTo>
                <a:lnTo>
                  <a:pt x="478631" y="1490663"/>
                </a:lnTo>
                <a:lnTo>
                  <a:pt x="509588" y="1490663"/>
                </a:lnTo>
                <a:lnTo>
                  <a:pt x="509587" y="1448991"/>
                </a:lnTo>
                <a:close/>
                <a:moveTo>
                  <a:pt x="185142" y="1675210"/>
                </a:moveTo>
                <a:lnTo>
                  <a:pt x="185142" y="1693664"/>
                </a:lnTo>
                <a:lnTo>
                  <a:pt x="219670" y="1693664"/>
                </a:lnTo>
                <a:lnTo>
                  <a:pt x="219670" y="1675209"/>
                </a:lnTo>
                <a:close/>
                <a:moveTo>
                  <a:pt x="1413867" y="669726"/>
                </a:moveTo>
                <a:lnTo>
                  <a:pt x="1523404" y="669727"/>
                </a:lnTo>
                <a:lnTo>
                  <a:pt x="1534120" y="659011"/>
                </a:lnTo>
                <a:lnTo>
                  <a:pt x="1548408" y="673299"/>
                </a:lnTo>
                <a:lnTo>
                  <a:pt x="1432917" y="673298"/>
                </a:lnTo>
                <a:cubicBezTo>
                  <a:pt x="1428155" y="673299"/>
                  <a:pt x="1423591" y="673894"/>
                  <a:pt x="1419225" y="675084"/>
                </a:cubicBezTo>
                <a:close/>
                <a:moveTo>
                  <a:pt x="546497" y="1373386"/>
                </a:moveTo>
                <a:lnTo>
                  <a:pt x="559594" y="1381125"/>
                </a:lnTo>
                <a:cubicBezTo>
                  <a:pt x="556418" y="1383109"/>
                  <a:pt x="551458" y="1391245"/>
                  <a:pt x="544711" y="1405533"/>
                </a:cubicBezTo>
                <a:lnTo>
                  <a:pt x="576858" y="1405533"/>
                </a:lnTo>
                <a:lnTo>
                  <a:pt x="583406" y="1398985"/>
                </a:lnTo>
                <a:lnTo>
                  <a:pt x="592336" y="1407914"/>
                </a:lnTo>
                <a:lnTo>
                  <a:pt x="586978" y="1412081"/>
                </a:lnTo>
                <a:cubicBezTo>
                  <a:pt x="586184" y="1458515"/>
                  <a:pt x="585092" y="1484809"/>
                  <a:pt x="583704" y="1490960"/>
                </a:cubicBezTo>
                <a:cubicBezTo>
                  <a:pt x="582315" y="1497112"/>
                  <a:pt x="580330" y="1501378"/>
                  <a:pt x="577751" y="1503759"/>
                </a:cubicBezTo>
                <a:cubicBezTo>
                  <a:pt x="575171" y="1506141"/>
                  <a:pt x="571103" y="1508323"/>
                  <a:pt x="565547" y="1510308"/>
                </a:cubicBezTo>
                <a:cubicBezTo>
                  <a:pt x="563562" y="1503958"/>
                  <a:pt x="557014" y="1499195"/>
                  <a:pt x="545901" y="1496020"/>
                </a:cubicBezTo>
                <a:lnTo>
                  <a:pt x="545901" y="1493044"/>
                </a:lnTo>
                <a:cubicBezTo>
                  <a:pt x="555823" y="1495028"/>
                  <a:pt x="562967" y="1496020"/>
                  <a:pt x="567333" y="1496020"/>
                </a:cubicBezTo>
                <a:cubicBezTo>
                  <a:pt x="571698" y="1496020"/>
                  <a:pt x="574377" y="1492647"/>
                  <a:pt x="575369" y="1485900"/>
                </a:cubicBezTo>
                <a:cubicBezTo>
                  <a:pt x="576362" y="1479153"/>
                  <a:pt x="577255" y="1453554"/>
                  <a:pt x="578048" y="1409105"/>
                </a:cubicBezTo>
                <a:lnTo>
                  <a:pt x="543520" y="1409104"/>
                </a:lnTo>
                <a:cubicBezTo>
                  <a:pt x="536377" y="1420614"/>
                  <a:pt x="528835" y="1430337"/>
                  <a:pt x="520898" y="1438275"/>
                </a:cubicBezTo>
                <a:lnTo>
                  <a:pt x="519112" y="1437084"/>
                </a:lnTo>
                <a:cubicBezTo>
                  <a:pt x="527447" y="1424384"/>
                  <a:pt x="533598" y="1413074"/>
                  <a:pt x="537567" y="1403152"/>
                </a:cubicBezTo>
                <a:cubicBezTo>
                  <a:pt x="541536" y="1393230"/>
                  <a:pt x="544512" y="1383308"/>
                  <a:pt x="546497" y="1373386"/>
                </a:cubicBezTo>
                <a:close/>
                <a:moveTo>
                  <a:pt x="883444" y="1095970"/>
                </a:moveTo>
                <a:lnTo>
                  <a:pt x="897731" y="1102519"/>
                </a:lnTo>
                <a:lnTo>
                  <a:pt x="891778" y="1107281"/>
                </a:lnTo>
                <a:lnTo>
                  <a:pt x="891778" y="1158478"/>
                </a:lnTo>
                <a:cubicBezTo>
                  <a:pt x="905272" y="1150144"/>
                  <a:pt x="916781" y="1140222"/>
                  <a:pt x="926306" y="1128713"/>
                </a:cubicBezTo>
                <a:lnTo>
                  <a:pt x="935831" y="1139428"/>
                </a:lnTo>
                <a:cubicBezTo>
                  <a:pt x="932656" y="1140222"/>
                  <a:pt x="926505" y="1143198"/>
                  <a:pt x="917376" y="1148358"/>
                </a:cubicBezTo>
                <a:cubicBezTo>
                  <a:pt x="908248" y="1153517"/>
                  <a:pt x="899715" y="1158082"/>
                  <a:pt x="891778" y="1162050"/>
                </a:cubicBezTo>
                <a:lnTo>
                  <a:pt x="891778" y="1212652"/>
                </a:lnTo>
                <a:cubicBezTo>
                  <a:pt x="891778" y="1217414"/>
                  <a:pt x="893961" y="1219795"/>
                  <a:pt x="898326" y="1219795"/>
                </a:cubicBezTo>
                <a:lnTo>
                  <a:pt x="920353" y="1219796"/>
                </a:lnTo>
                <a:cubicBezTo>
                  <a:pt x="924322" y="1219795"/>
                  <a:pt x="926802" y="1217910"/>
                  <a:pt x="927794" y="1214140"/>
                </a:cubicBezTo>
                <a:cubicBezTo>
                  <a:pt x="928787" y="1210369"/>
                  <a:pt x="929481" y="1202730"/>
                  <a:pt x="929878" y="1191220"/>
                </a:cubicBezTo>
                <a:lnTo>
                  <a:pt x="932855" y="1191221"/>
                </a:lnTo>
                <a:cubicBezTo>
                  <a:pt x="933251" y="1199554"/>
                  <a:pt x="933747" y="1205607"/>
                  <a:pt x="934343" y="1209378"/>
                </a:cubicBezTo>
                <a:cubicBezTo>
                  <a:pt x="934938" y="1213148"/>
                  <a:pt x="937220" y="1216025"/>
                  <a:pt x="941189" y="1218009"/>
                </a:cubicBezTo>
                <a:cubicBezTo>
                  <a:pt x="938411" y="1222375"/>
                  <a:pt x="935732" y="1224955"/>
                  <a:pt x="933152" y="1225748"/>
                </a:cubicBezTo>
                <a:cubicBezTo>
                  <a:pt x="930573" y="1226542"/>
                  <a:pt x="928489" y="1226939"/>
                  <a:pt x="926901" y="1226939"/>
                </a:cubicBezTo>
                <a:lnTo>
                  <a:pt x="895350" y="1226939"/>
                </a:lnTo>
                <a:cubicBezTo>
                  <a:pt x="887809" y="1226939"/>
                  <a:pt x="884039" y="1223764"/>
                  <a:pt x="884039" y="1217414"/>
                </a:cubicBezTo>
                <a:lnTo>
                  <a:pt x="884039" y="1129308"/>
                </a:lnTo>
                <a:cubicBezTo>
                  <a:pt x="884039" y="1112242"/>
                  <a:pt x="883840" y="1101129"/>
                  <a:pt x="883444" y="1095970"/>
                </a:cubicBezTo>
                <a:close/>
                <a:moveTo>
                  <a:pt x="1431131" y="642938"/>
                </a:moveTo>
                <a:lnTo>
                  <a:pt x="1508522" y="642937"/>
                </a:lnTo>
                <a:lnTo>
                  <a:pt x="1517452" y="634008"/>
                </a:lnTo>
                <a:lnTo>
                  <a:pt x="1529953" y="646510"/>
                </a:lnTo>
                <a:lnTo>
                  <a:pt x="1449586" y="646509"/>
                </a:lnTo>
                <a:cubicBezTo>
                  <a:pt x="1445220" y="646510"/>
                  <a:pt x="1440854" y="647104"/>
                  <a:pt x="1436489" y="648295"/>
                </a:cubicBezTo>
                <a:close/>
                <a:moveTo>
                  <a:pt x="478631" y="1407319"/>
                </a:moveTo>
                <a:lnTo>
                  <a:pt x="478631" y="1445419"/>
                </a:lnTo>
                <a:lnTo>
                  <a:pt x="509587" y="1445419"/>
                </a:lnTo>
                <a:lnTo>
                  <a:pt x="509587" y="1407319"/>
                </a:lnTo>
                <a:close/>
                <a:moveTo>
                  <a:pt x="844153" y="1099542"/>
                </a:moveTo>
                <a:lnTo>
                  <a:pt x="858440" y="1106686"/>
                </a:lnTo>
                <a:lnTo>
                  <a:pt x="853082" y="1110853"/>
                </a:lnTo>
                <a:lnTo>
                  <a:pt x="853083" y="1151335"/>
                </a:lnTo>
                <a:lnTo>
                  <a:pt x="864989" y="1151334"/>
                </a:lnTo>
                <a:lnTo>
                  <a:pt x="871537" y="1144786"/>
                </a:lnTo>
                <a:lnTo>
                  <a:pt x="881658" y="1154906"/>
                </a:lnTo>
                <a:lnTo>
                  <a:pt x="853082" y="1154906"/>
                </a:lnTo>
                <a:lnTo>
                  <a:pt x="853083" y="1203722"/>
                </a:lnTo>
                <a:lnTo>
                  <a:pt x="879276" y="1195388"/>
                </a:lnTo>
                <a:lnTo>
                  <a:pt x="879872" y="1198364"/>
                </a:lnTo>
                <a:cubicBezTo>
                  <a:pt x="832643" y="1216620"/>
                  <a:pt x="808831" y="1227138"/>
                  <a:pt x="808434" y="1229916"/>
                </a:cubicBezTo>
                <a:lnTo>
                  <a:pt x="801290" y="1218009"/>
                </a:lnTo>
                <a:cubicBezTo>
                  <a:pt x="803671" y="1217612"/>
                  <a:pt x="809228" y="1216223"/>
                  <a:pt x="817959" y="1213842"/>
                </a:cubicBezTo>
                <a:lnTo>
                  <a:pt x="817959" y="1165622"/>
                </a:lnTo>
                <a:cubicBezTo>
                  <a:pt x="817959" y="1156097"/>
                  <a:pt x="817761" y="1144389"/>
                  <a:pt x="817364" y="1130498"/>
                </a:cubicBezTo>
                <a:lnTo>
                  <a:pt x="831056" y="1137642"/>
                </a:lnTo>
                <a:lnTo>
                  <a:pt x="825698" y="1141809"/>
                </a:lnTo>
                <a:lnTo>
                  <a:pt x="825698" y="1212056"/>
                </a:lnTo>
                <a:lnTo>
                  <a:pt x="845344" y="1206103"/>
                </a:lnTo>
                <a:cubicBezTo>
                  <a:pt x="845344" y="1188244"/>
                  <a:pt x="845343" y="1170484"/>
                  <a:pt x="845343" y="1152822"/>
                </a:cubicBezTo>
                <a:cubicBezTo>
                  <a:pt x="845343" y="1135162"/>
                  <a:pt x="844947" y="1117402"/>
                  <a:pt x="844153" y="1099542"/>
                </a:cubicBezTo>
                <a:close/>
                <a:moveTo>
                  <a:pt x="367903" y="1484709"/>
                </a:moveTo>
                <a:lnTo>
                  <a:pt x="367903" y="1502569"/>
                </a:lnTo>
                <a:lnTo>
                  <a:pt x="413742" y="1502569"/>
                </a:lnTo>
                <a:lnTo>
                  <a:pt x="413742" y="1484710"/>
                </a:lnTo>
                <a:close/>
                <a:moveTo>
                  <a:pt x="157162" y="1650801"/>
                </a:moveTo>
                <a:lnTo>
                  <a:pt x="268486" y="1650802"/>
                </a:lnTo>
                <a:lnTo>
                  <a:pt x="276820" y="1642467"/>
                </a:lnTo>
                <a:lnTo>
                  <a:pt x="288726" y="1654373"/>
                </a:lnTo>
                <a:lnTo>
                  <a:pt x="228005" y="1654373"/>
                </a:lnTo>
                <a:lnTo>
                  <a:pt x="228005" y="1671638"/>
                </a:lnTo>
                <a:lnTo>
                  <a:pt x="259556" y="1671638"/>
                </a:lnTo>
                <a:lnTo>
                  <a:pt x="265509" y="1665684"/>
                </a:lnTo>
                <a:lnTo>
                  <a:pt x="274439" y="1674019"/>
                </a:lnTo>
                <a:lnTo>
                  <a:pt x="269081" y="1677591"/>
                </a:lnTo>
                <a:cubicBezTo>
                  <a:pt x="269081" y="1700609"/>
                  <a:pt x="269279" y="1715691"/>
                  <a:pt x="269677" y="1722834"/>
                </a:cubicBezTo>
                <a:lnTo>
                  <a:pt x="260747" y="1727002"/>
                </a:lnTo>
                <a:lnTo>
                  <a:pt x="260747" y="1720453"/>
                </a:lnTo>
                <a:lnTo>
                  <a:pt x="226814" y="1720453"/>
                </a:lnTo>
                <a:cubicBezTo>
                  <a:pt x="225226" y="1733947"/>
                  <a:pt x="221853" y="1744265"/>
                  <a:pt x="216694" y="1751409"/>
                </a:cubicBezTo>
                <a:cubicBezTo>
                  <a:pt x="226219" y="1757759"/>
                  <a:pt x="237133" y="1761827"/>
                  <a:pt x="249436" y="1763613"/>
                </a:cubicBezTo>
                <a:cubicBezTo>
                  <a:pt x="261739" y="1765399"/>
                  <a:pt x="276026" y="1765498"/>
                  <a:pt x="292298" y="1763911"/>
                </a:cubicBezTo>
                <a:lnTo>
                  <a:pt x="292298" y="1765697"/>
                </a:lnTo>
                <a:cubicBezTo>
                  <a:pt x="285551" y="1767681"/>
                  <a:pt x="281979" y="1770856"/>
                  <a:pt x="281583" y="1775222"/>
                </a:cubicBezTo>
                <a:cubicBezTo>
                  <a:pt x="265708" y="1774825"/>
                  <a:pt x="252412" y="1773337"/>
                  <a:pt x="241697" y="1770757"/>
                </a:cubicBezTo>
                <a:cubicBezTo>
                  <a:pt x="230981" y="1768177"/>
                  <a:pt x="221258" y="1763316"/>
                  <a:pt x="212526" y="1756172"/>
                </a:cubicBezTo>
                <a:cubicBezTo>
                  <a:pt x="206970" y="1761728"/>
                  <a:pt x="199331" y="1766292"/>
                  <a:pt x="189606" y="1769864"/>
                </a:cubicBezTo>
                <a:cubicBezTo>
                  <a:pt x="179883" y="1773436"/>
                  <a:pt x="168473" y="1776214"/>
                  <a:pt x="155376" y="1778198"/>
                </a:cubicBezTo>
                <a:lnTo>
                  <a:pt x="154781" y="1775817"/>
                </a:lnTo>
                <a:cubicBezTo>
                  <a:pt x="168672" y="1772642"/>
                  <a:pt x="179983" y="1768872"/>
                  <a:pt x="188714" y="1764506"/>
                </a:cubicBezTo>
                <a:cubicBezTo>
                  <a:pt x="197445" y="1760140"/>
                  <a:pt x="203597" y="1755775"/>
                  <a:pt x="207169" y="1751409"/>
                </a:cubicBezTo>
                <a:cubicBezTo>
                  <a:pt x="202406" y="1747044"/>
                  <a:pt x="196850" y="1739503"/>
                  <a:pt x="190500" y="1728787"/>
                </a:cubicBezTo>
                <a:lnTo>
                  <a:pt x="192286" y="1727597"/>
                </a:lnTo>
                <a:cubicBezTo>
                  <a:pt x="199430" y="1736328"/>
                  <a:pt x="205581" y="1742678"/>
                  <a:pt x="210740" y="1746647"/>
                </a:cubicBezTo>
                <a:cubicBezTo>
                  <a:pt x="212725" y="1743075"/>
                  <a:pt x="214312" y="1739305"/>
                  <a:pt x="215503" y="1735336"/>
                </a:cubicBezTo>
                <a:cubicBezTo>
                  <a:pt x="216693" y="1731367"/>
                  <a:pt x="217686" y="1726406"/>
                  <a:pt x="218479" y="1720453"/>
                </a:cubicBezTo>
                <a:lnTo>
                  <a:pt x="185142" y="1720453"/>
                </a:lnTo>
                <a:lnTo>
                  <a:pt x="185142" y="1724620"/>
                </a:lnTo>
                <a:lnTo>
                  <a:pt x="176212" y="1728192"/>
                </a:lnTo>
                <a:cubicBezTo>
                  <a:pt x="176609" y="1719461"/>
                  <a:pt x="176807" y="1709440"/>
                  <a:pt x="176808" y="1698129"/>
                </a:cubicBezTo>
                <a:cubicBezTo>
                  <a:pt x="176808" y="1686818"/>
                  <a:pt x="176609" y="1676201"/>
                  <a:pt x="176212" y="1666280"/>
                </a:cubicBezTo>
                <a:lnTo>
                  <a:pt x="185737" y="1671637"/>
                </a:lnTo>
                <a:lnTo>
                  <a:pt x="219670" y="1671637"/>
                </a:lnTo>
                <a:lnTo>
                  <a:pt x="219670" y="1654373"/>
                </a:lnTo>
                <a:lnTo>
                  <a:pt x="176808" y="1654373"/>
                </a:lnTo>
                <a:cubicBezTo>
                  <a:pt x="171648" y="1654373"/>
                  <a:pt x="166886" y="1654969"/>
                  <a:pt x="162520" y="1656160"/>
                </a:cubicBezTo>
                <a:close/>
                <a:moveTo>
                  <a:pt x="1843087" y="277415"/>
                </a:moveTo>
                <a:lnTo>
                  <a:pt x="1938337" y="277416"/>
                </a:lnTo>
                <a:lnTo>
                  <a:pt x="1944886" y="271462"/>
                </a:lnTo>
                <a:lnTo>
                  <a:pt x="1955601" y="284559"/>
                </a:lnTo>
                <a:cubicBezTo>
                  <a:pt x="1948060" y="283766"/>
                  <a:pt x="1931392" y="293290"/>
                  <a:pt x="1905595" y="313135"/>
                </a:cubicBezTo>
                <a:lnTo>
                  <a:pt x="1910358" y="316706"/>
                </a:lnTo>
                <a:lnTo>
                  <a:pt x="1904405" y="319087"/>
                </a:lnTo>
                <a:lnTo>
                  <a:pt x="1904404" y="389930"/>
                </a:lnTo>
                <a:cubicBezTo>
                  <a:pt x="1904405" y="397867"/>
                  <a:pt x="1899245" y="403622"/>
                  <a:pt x="1888927" y="407193"/>
                </a:cubicBezTo>
                <a:cubicBezTo>
                  <a:pt x="1889720" y="401240"/>
                  <a:pt x="1882180" y="396280"/>
                  <a:pt x="1866304" y="392311"/>
                </a:cubicBezTo>
                <a:lnTo>
                  <a:pt x="1866900" y="389335"/>
                </a:lnTo>
                <a:cubicBezTo>
                  <a:pt x="1876425" y="390922"/>
                  <a:pt x="1883668" y="391716"/>
                  <a:pt x="1888628" y="391716"/>
                </a:cubicBezTo>
                <a:cubicBezTo>
                  <a:pt x="1893589" y="391716"/>
                  <a:pt x="1895872" y="388342"/>
                  <a:pt x="1895475" y="381595"/>
                </a:cubicBezTo>
                <a:lnTo>
                  <a:pt x="1895475" y="329207"/>
                </a:lnTo>
                <a:cubicBezTo>
                  <a:pt x="1895475" y="320476"/>
                  <a:pt x="1895277" y="312936"/>
                  <a:pt x="1894879" y="306586"/>
                </a:cubicBezTo>
                <a:lnTo>
                  <a:pt x="1903214" y="311348"/>
                </a:lnTo>
                <a:lnTo>
                  <a:pt x="1937743" y="280987"/>
                </a:lnTo>
                <a:lnTo>
                  <a:pt x="1862733" y="280987"/>
                </a:lnTo>
                <a:cubicBezTo>
                  <a:pt x="1857573" y="280987"/>
                  <a:pt x="1852810" y="281583"/>
                  <a:pt x="1848445" y="282774"/>
                </a:cubicBezTo>
                <a:close/>
                <a:moveTo>
                  <a:pt x="1170384" y="823317"/>
                </a:moveTo>
                <a:lnTo>
                  <a:pt x="1185267" y="829866"/>
                </a:lnTo>
                <a:lnTo>
                  <a:pt x="1180505" y="834032"/>
                </a:lnTo>
                <a:cubicBezTo>
                  <a:pt x="1180108" y="856655"/>
                  <a:pt x="1179413" y="873224"/>
                  <a:pt x="1178421" y="883742"/>
                </a:cubicBezTo>
                <a:cubicBezTo>
                  <a:pt x="1177429" y="894259"/>
                  <a:pt x="1175345" y="903685"/>
                  <a:pt x="1172170" y="912019"/>
                </a:cubicBezTo>
                <a:cubicBezTo>
                  <a:pt x="1181298" y="918369"/>
                  <a:pt x="1188244" y="923528"/>
                  <a:pt x="1193006" y="927497"/>
                </a:cubicBezTo>
                <a:cubicBezTo>
                  <a:pt x="1197769" y="931465"/>
                  <a:pt x="1200150" y="935534"/>
                  <a:pt x="1200150" y="939701"/>
                </a:cubicBezTo>
                <a:cubicBezTo>
                  <a:pt x="1200150" y="943868"/>
                  <a:pt x="1199059" y="947142"/>
                  <a:pt x="1196876" y="949523"/>
                </a:cubicBezTo>
                <a:cubicBezTo>
                  <a:pt x="1194693" y="951905"/>
                  <a:pt x="1192312" y="949622"/>
                  <a:pt x="1189732" y="942677"/>
                </a:cubicBezTo>
                <a:cubicBezTo>
                  <a:pt x="1187152" y="935732"/>
                  <a:pt x="1180901" y="926504"/>
                  <a:pt x="1170979" y="914995"/>
                </a:cubicBezTo>
                <a:cubicBezTo>
                  <a:pt x="1163439" y="927695"/>
                  <a:pt x="1153021" y="937320"/>
                  <a:pt x="1139726" y="943868"/>
                </a:cubicBezTo>
                <a:cubicBezTo>
                  <a:pt x="1126430" y="950416"/>
                  <a:pt x="1111051" y="955080"/>
                  <a:pt x="1093589" y="957858"/>
                </a:cubicBezTo>
                <a:lnTo>
                  <a:pt x="1092398" y="955476"/>
                </a:lnTo>
                <a:cubicBezTo>
                  <a:pt x="1103511" y="953095"/>
                  <a:pt x="1113631" y="949921"/>
                  <a:pt x="1122760" y="945951"/>
                </a:cubicBezTo>
                <a:cubicBezTo>
                  <a:pt x="1131887" y="941983"/>
                  <a:pt x="1140420" y="936526"/>
                  <a:pt x="1148358" y="929580"/>
                </a:cubicBezTo>
                <a:cubicBezTo>
                  <a:pt x="1156295" y="922635"/>
                  <a:pt x="1162149" y="913209"/>
                  <a:pt x="1165919" y="901303"/>
                </a:cubicBezTo>
                <a:cubicBezTo>
                  <a:pt x="1169690" y="889397"/>
                  <a:pt x="1171178" y="863402"/>
                  <a:pt x="1170384" y="823317"/>
                </a:cubicBezTo>
                <a:close/>
                <a:moveTo>
                  <a:pt x="491728" y="1372791"/>
                </a:moveTo>
                <a:lnTo>
                  <a:pt x="504825" y="1379934"/>
                </a:lnTo>
                <a:cubicBezTo>
                  <a:pt x="500856" y="1381918"/>
                  <a:pt x="495498" y="1389856"/>
                  <a:pt x="488751" y="1403747"/>
                </a:cubicBezTo>
                <a:lnTo>
                  <a:pt x="508397" y="1403747"/>
                </a:lnTo>
                <a:lnTo>
                  <a:pt x="514350" y="1397794"/>
                </a:lnTo>
                <a:lnTo>
                  <a:pt x="523280" y="1406724"/>
                </a:lnTo>
                <a:lnTo>
                  <a:pt x="517326" y="1410891"/>
                </a:lnTo>
                <a:cubicBezTo>
                  <a:pt x="517326" y="1457325"/>
                  <a:pt x="517525" y="1487686"/>
                  <a:pt x="517921" y="1501973"/>
                </a:cubicBezTo>
                <a:lnTo>
                  <a:pt x="509587" y="1506736"/>
                </a:lnTo>
                <a:lnTo>
                  <a:pt x="509588" y="1494234"/>
                </a:lnTo>
                <a:lnTo>
                  <a:pt x="478631" y="1494234"/>
                </a:lnTo>
                <a:lnTo>
                  <a:pt x="478631" y="1504355"/>
                </a:lnTo>
                <a:lnTo>
                  <a:pt x="470297" y="1509117"/>
                </a:lnTo>
                <a:cubicBezTo>
                  <a:pt x="470693" y="1490464"/>
                  <a:pt x="470892" y="1471910"/>
                  <a:pt x="470892" y="1453456"/>
                </a:cubicBezTo>
                <a:cubicBezTo>
                  <a:pt x="470892" y="1435001"/>
                  <a:pt x="470694" y="1416645"/>
                  <a:pt x="470297" y="1398389"/>
                </a:cubicBezTo>
                <a:lnTo>
                  <a:pt x="479226" y="1403747"/>
                </a:lnTo>
                <a:lnTo>
                  <a:pt x="485179" y="1403747"/>
                </a:lnTo>
                <a:cubicBezTo>
                  <a:pt x="489148" y="1390253"/>
                  <a:pt x="491331" y="1379934"/>
                  <a:pt x="491728" y="1372791"/>
                </a:cubicBezTo>
                <a:close/>
                <a:moveTo>
                  <a:pt x="41076" y="1737122"/>
                </a:moveTo>
                <a:lnTo>
                  <a:pt x="41077" y="1763911"/>
                </a:lnTo>
                <a:lnTo>
                  <a:pt x="101798" y="1763911"/>
                </a:lnTo>
                <a:lnTo>
                  <a:pt x="101799" y="1737122"/>
                </a:lnTo>
                <a:close/>
                <a:moveTo>
                  <a:pt x="367903" y="1463278"/>
                </a:moveTo>
                <a:lnTo>
                  <a:pt x="367903" y="1481137"/>
                </a:lnTo>
                <a:lnTo>
                  <a:pt x="413742" y="1481137"/>
                </a:lnTo>
                <a:lnTo>
                  <a:pt x="413742" y="1463278"/>
                </a:lnTo>
                <a:close/>
                <a:moveTo>
                  <a:pt x="1491257" y="547092"/>
                </a:moveTo>
                <a:lnTo>
                  <a:pt x="1504355" y="553045"/>
                </a:lnTo>
                <a:lnTo>
                  <a:pt x="1499592" y="557213"/>
                </a:lnTo>
                <a:lnTo>
                  <a:pt x="1499592" y="591740"/>
                </a:lnTo>
                <a:cubicBezTo>
                  <a:pt x="1517451" y="579835"/>
                  <a:pt x="1528167" y="570508"/>
                  <a:pt x="1531739" y="563761"/>
                </a:cubicBezTo>
                <a:lnTo>
                  <a:pt x="1541859" y="573881"/>
                </a:lnTo>
                <a:cubicBezTo>
                  <a:pt x="1536700" y="574675"/>
                  <a:pt x="1522611" y="581819"/>
                  <a:pt x="1499592" y="595313"/>
                </a:cubicBezTo>
                <a:lnTo>
                  <a:pt x="1499592" y="610195"/>
                </a:lnTo>
                <a:cubicBezTo>
                  <a:pt x="1499195" y="615752"/>
                  <a:pt x="1502569" y="618530"/>
                  <a:pt x="1509712" y="618530"/>
                </a:cubicBezTo>
                <a:lnTo>
                  <a:pt x="1531739" y="618529"/>
                </a:lnTo>
                <a:cubicBezTo>
                  <a:pt x="1534517" y="617339"/>
                  <a:pt x="1536303" y="614561"/>
                  <a:pt x="1537097" y="610195"/>
                </a:cubicBezTo>
                <a:cubicBezTo>
                  <a:pt x="1537890" y="605830"/>
                  <a:pt x="1538486" y="600075"/>
                  <a:pt x="1538883" y="592931"/>
                </a:cubicBezTo>
                <a:lnTo>
                  <a:pt x="1541859" y="592931"/>
                </a:lnTo>
                <a:cubicBezTo>
                  <a:pt x="1541859" y="596503"/>
                  <a:pt x="1542157" y="601067"/>
                  <a:pt x="1542753" y="606623"/>
                </a:cubicBezTo>
                <a:cubicBezTo>
                  <a:pt x="1543347" y="612180"/>
                  <a:pt x="1545431" y="615752"/>
                  <a:pt x="1549003" y="617339"/>
                </a:cubicBezTo>
                <a:cubicBezTo>
                  <a:pt x="1546225" y="622498"/>
                  <a:pt x="1541264" y="625078"/>
                  <a:pt x="1534120" y="625078"/>
                </a:cubicBezTo>
                <a:lnTo>
                  <a:pt x="1506736" y="625078"/>
                </a:lnTo>
                <a:cubicBezTo>
                  <a:pt x="1496814" y="625475"/>
                  <a:pt x="1491853" y="621705"/>
                  <a:pt x="1491853" y="613768"/>
                </a:cubicBezTo>
                <a:lnTo>
                  <a:pt x="1491853" y="565547"/>
                </a:lnTo>
                <a:cubicBezTo>
                  <a:pt x="1491853" y="561975"/>
                  <a:pt x="1491655" y="555823"/>
                  <a:pt x="1491257" y="547092"/>
                </a:cubicBezTo>
                <a:close/>
                <a:moveTo>
                  <a:pt x="1120378" y="837009"/>
                </a:moveTo>
                <a:cubicBezTo>
                  <a:pt x="1135856" y="847725"/>
                  <a:pt x="1143595" y="855365"/>
                  <a:pt x="1143595" y="859929"/>
                </a:cubicBezTo>
                <a:cubicBezTo>
                  <a:pt x="1143595" y="864493"/>
                  <a:pt x="1142206" y="868263"/>
                  <a:pt x="1139428" y="871240"/>
                </a:cubicBezTo>
                <a:cubicBezTo>
                  <a:pt x="1136650" y="874216"/>
                  <a:pt x="1134368" y="872133"/>
                  <a:pt x="1132582" y="864989"/>
                </a:cubicBezTo>
                <a:cubicBezTo>
                  <a:pt x="1130796" y="857845"/>
                  <a:pt x="1126132" y="849114"/>
                  <a:pt x="1118592" y="838795"/>
                </a:cubicBezTo>
                <a:close/>
                <a:moveTo>
                  <a:pt x="367903" y="1441847"/>
                </a:moveTo>
                <a:lnTo>
                  <a:pt x="367903" y="1459706"/>
                </a:lnTo>
                <a:lnTo>
                  <a:pt x="413742" y="1459706"/>
                </a:lnTo>
                <a:lnTo>
                  <a:pt x="413742" y="1441847"/>
                </a:lnTo>
                <a:close/>
                <a:moveTo>
                  <a:pt x="1768078" y="302419"/>
                </a:moveTo>
                <a:lnTo>
                  <a:pt x="1768078" y="380405"/>
                </a:lnTo>
                <a:lnTo>
                  <a:pt x="1799630" y="380405"/>
                </a:lnTo>
                <a:lnTo>
                  <a:pt x="1799629" y="302419"/>
                </a:lnTo>
                <a:close/>
                <a:moveTo>
                  <a:pt x="1450181" y="547092"/>
                </a:moveTo>
                <a:lnTo>
                  <a:pt x="1463873" y="554236"/>
                </a:lnTo>
                <a:lnTo>
                  <a:pt x="1458516" y="558403"/>
                </a:lnTo>
                <a:lnTo>
                  <a:pt x="1458516" y="579835"/>
                </a:lnTo>
                <a:lnTo>
                  <a:pt x="1469826" y="579834"/>
                </a:lnTo>
                <a:lnTo>
                  <a:pt x="1476375" y="573286"/>
                </a:lnTo>
                <a:lnTo>
                  <a:pt x="1486495" y="583406"/>
                </a:lnTo>
                <a:lnTo>
                  <a:pt x="1458516" y="583406"/>
                </a:lnTo>
                <a:lnTo>
                  <a:pt x="1458515" y="616744"/>
                </a:lnTo>
                <a:lnTo>
                  <a:pt x="1485305" y="612577"/>
                </a:lnTo>
                <a:lnTo>
                  <a:pt x="1485900" y="615553"/>
                </a:lnTo>
                <a:cubicBezTo>
                  <a:pt x="1443831" y="623887"/>
                  <a:pt x="1421606" y="630039"/>
                  <a:pt x="1419225" y="634008"/>
                </a:cubicBezTo>
                <a:lnTo>
                  <a:pt x="1412676" y="622697"/>
                </a:lnTo>
                <a:lnTo>
                  <a:pt x="1425773" y="620911"/>
                </a:lnTo>
                <a:cubicBezTo>
                  <a:pt x="1425773" y="593924"/>
                  <a:pt x="1425574" y="576262"/>
                  <a:pt x="1425178" y="567928"/>
                </a:cubicBezTo>
                <a:lnTo>
                  <a:pt x="1438275" y="574476"/>
                </a:lnTo>
                <a:lnTo>
                  <a:pt x="1433512" y="579239"/>
                </a:lnTo>
                <a:lnTo>
                  <a:pt x="1433513" y="620316"/>
                </a:lnTo>
                <a:lnTo>
                  <a:pt x="1450776" y="617934"/>
                </a:lnTo>
                <a:cubicBezTo>
                  <a:pt x="1450777" y="579834"/>
                  <a:pt x="1450578" y="556220"/>
                  <a:pt x="1450181" y="547092"/>
                </a:cubicBezTo>
                <a:close/>
                <a:moveTo>
                  <a:pt x="1759743" y="292894"/>
                </a:moveTo>
                <a:lnTo>
                  <a:pt x="1768673" y="298846"/>
                </a:lnTo>
                <a:lnTo>
                  <a:pt x="1798439" y="298847"/>
                </a:lnTo>
                <a:lnTo>
                  <a:pt x="1803796" y="293489"/>
                </a:lnTo>
                <a:lnTo>
                  <a:pt x="1811536" y="301228"/>
                </a:lnTo>
                <a:lnTo>
                  <a:pt x="1807369" y="304205"/>
                </a:lnTo>
                <a:lnTo>
                  <a:pt x="1807369" y="369093"/>
                </a:lnTo>
                <a:cubicBezTo>
                  <a:pt x="1807368" y="378619"/>
                  <a:pt x="1807567" y="387747"/>
                  <a:pt x="1807964" y="396478"/>
                </a:cubicBezTo>
                <a:lnTo>
                  <a:pt x="1799629" y="400050"/>
                </a:lnTo>
                <a:lnTo>
                  <a:pt x="1799630" y="383976"/>
                </a:lnTo>
                <a:lnTo>
                  <a:pt x="1768078" y="383977"/>
                </a:lnTo>
                <a:lnTo>
                  <a:pt x="1768078" y="399454"/>
                </a:lnTo>
                <a:lnTo>
                  <a:pt x="1759744" y="403621"/>
                </a:lnTo>
                <a:cubicBezTo>
                  <a:pt x="1760141" y="391319"/>
                  <a:pt x="1760339" y="372864"/>
                  <a:pt x="1760339" y="348258"/>
                </a:cubicBezTo>
                <a:cubicBezTo>
                  <a:pt x="1760339" y="323652"/>
                  <a:pt x="1760140" y="305197"/>
                  <a:pt x="1759743" y="292894"/>
                </a:cubicBezTo>
                <a:close/>
                <a:moveTo>
                  <a:pt x="727472" y="1131094"/>
                </a:moveTo>
                <a:lnTo>
                  <a:pt x="741164" y="1137047"/>
                </a:lnTo>
                <a:lnTo>
                  <a:pt x="736401" y="1141214"/>
                </a:lnTo>
                <a:lnTo>
                  <a:pt x="736401" y="1165622"/>
                </a:lnTo>
                <a:lnTo>
                  <a:pt x="759023" y="1165622"/>
                </a:lnTo>
                <a:lnTo>
                  <a:pt x="766762" y="1157883"/>
                </a:lnTo>
                <a:lnTo>
                  <a:pt x="778073" y="1169194"/>
                </a:lnTo>
                <a:lnTo>
                  <a:pt x="736401" y="1169194"/>
                </a:lnTo>
                <a:lnTo>
                  <a:pt x="736401" y="1216819"/>
                </a:lnTo>
                <a:lnTo>
                  <a:pt x="766167" y="1216819"/>
                </a:lnTo>
                <a:lnTo>
                  <a:pt x="774501" y="1208484"/>
                </a:lnTo>
                <a:lnTo>
                  <a:pt x="786408" y="1220391"/>
                </a:lnTo>
                <a:lnTo>
                  <a:pt x="705445" y="1220391"/>
                </a:lnTo>
                <a:cubicBezTo>
                  <a:pt x="700286" y="1220390"/>
                  <a:pt x="695523" y="1220986"/>
                  <a:pt x="691158" y="1222177"/>
                </a:cubicBezTo>
                <a:lnTo>
                  <a:pt x="685800" y="1216819"/>
                </a:lnTo>
                <a:lnTo>
                  <a:pt x="728067" y="1216819"/>
                </a:lnTo>
                <a:lnTo>
                  <a:pt x="728067" y="1169194"/>
                </a:lnTo>
                <a:lnTo>
                  <a:pt x="713184" y="1169194"/>
                </a:lnTo>
                <a:cubicBezTo>
                  <a:pt x="708025" y="1169194"/>
                  <a:pt x="703262" y="1169789"/>
                  <a:pt x="698897" y="1170980"/>
                </a:cubicBezTo>
                <a:lnTo>
                  <a:pt x="693539" y="1165622"/>
                </a:lnTo>
                <a:lnTo>
                  <a:pt x="728067" y="1165622"/>
                </a:lnTo>
                <a:lnTo>
                  <a:pt x="728067" y="1145976"/>
                </a:lnTo>
                <a:cubicBezTo>
                  <a:pt x="728067" y="1143199"/>
                  <a:pt x="727869" y="1138238"/>
                  <a:pt x="727472" y="1131094"/>
                </a:cubicBezTo>
                <a:close/>
                <a:moveTo>
                  <a:pt x="41076" y="1688306"/>
                </a:moveTo>
                <a:lnTo>
                  <a:pt x="41077" y="1710333"/>
                </a:lnTo>
                <a:lnTo>
                  <a:pt x="97036" y="1710333"/>
                </a:lnTo>
                <a:lnTo>
                  <a:pt x="97036" y="1688306"/>
                </a:lnTo>
                <a:close/>
                <a:moveTo>
                  <a:pt x="367903" y="1420416"/>
                </a:moveTo>
                <a:lnTo>
                  <a:pt x="367903" y="1438275"/>
                </a:lnTo>
                <a:lnTo>
                  <a:pt x="413742" y="1438275"/>
                </a:lnTo>
                <a:lnTo>
                  <a:pt x="413742" y="1420416"/>
                </a:lnTo>
                <a:close/>
                <a:moveTo>
                  <a:pt x="1087040" y="828675"/>
                </a:moveTo>
                <a:lnTo>
                  <a:pt x="1101923" y="835819"/>
                </a:lnTo>
                <a:lnTo>
                  <a:pt x="1096565" y="840581"/>
                </a:lnTo>
                <a:lnTo>
                  <a:pt x="1096565" y="919758"/>
                </a:lnTo>
                <a:cubicBezTo>
                  <a:pt x="1104503" y="915789"/>
                  <a:pt x="1118394" y="906859"/>
                  <a:pt x="1138237" y="892969"/>
                </a:cubicBezTo>
                <a:lnTo>
                  <a:pt x="1140023" y="894754"/>
                </a:lnTo>
                <a:cubicBezTo>
                  <a:pt x="1124545" y="908249"/>
                  <a:pt x="1113829" y="917575"/>
                  <a:pt x="1107876" y="922735"/>
                </a:cubicBezTo>
                <a:cubicBezTo>
                  <a:pt x="1101923" y="927894"/>
                  <a:pt x="1097161" y="933053"/>
                  <a:pt x="1093589" y="938212"/>
                </a:cubicBezTo>
                <a:lnTo>
                  <a:pt x="1084659" y="927497"/>
                </a:lnTo>
                <a:cubicBezTo>
                  <a:pt x="1086643" y="925115"/>
                  <a:pt x="1087636" y="921742"/>
                  <a:pt x="1087636" y="917377"/>
                </a:cubicBezTo>
                <a:lnTo>
                  <a:pt x="1087636" y="858441"/>
                </a:lnTo>
                <a:cubicBezTo>
                  <a:pt x="1087635" y="846534"/>
                  <a:pt x="1087437" y="836612"/>
                  <a:pt x="1087040" y="828675"/>
                </a:cubicBezTo>
                <a:close/>
                <a:moveTo>
                  <a:pt x="617227" y="1206066"/>
                </a:moveTo>
                <a:cubicBezTo>
                  <a:pt x="618393" y="1204900"/>
                  <a:pt x="620514" y="1204317"/>
                  <a:pt x="623589" y="1204317"/>
                </a:cubicBezTo>
                <a:cubicBezTo>
                  <a:pt x="626566" y="1204317"/>
                  <a:pt x="628625" y="1204887"/>
                  <a:pt x="629766" y="1206029"/>
                </a:cubicBezTo>
                <a:cubicBezTo>
                  <a:pt x="630907" y="1207170"/>
                  <a:pt x="631478" y="1209452"/>
                  <a:pt x="631477" y="1212875"/>
                </a:cubicBezTo>
                <a:cubicBezTo>
                  <a:pt x="631478" y="1216397"/>
                  <a:pt x="630895" y="1218741"/>
                  <a:pt x="629729" y="1219907"/>
                </a:cubicBezTo>
                <a:cubicBezTo>
                  <a:pt x="628563" y="1221072"/>
                  <a:pt x="626442" y="1221656"/>
                  <a:pt x="623366" y="1221656"/>
                </a:cubicBezTo>
                <a:cubicBezTo>
                  <a:pt x="620390" y="1221655"/>
                  <a:pt x="618331" y="1221085"/>
                  <a:pt x="617190" y="1219944"/>
                </a:cubicBezTo>
                <a:cubicBezTo>
                  <a:pt x="616049" y="1218803"/>
                  <a:pt x="615479" y="1216521"/>
                  <a:pt x="615478" y="1213098"/>
                </a:cubicBezTo>
                <a:cubicBezTo>
                  <a:pt x="615479" y="1209576"/>
                  <a:pt x="616061" y="1207232"/>
                  <a:pt x="617227" y="1206066"/>
                </a:cubicBezTo>
                <a:close/>
                <a:moveTo>
                  <a:pt x="32147" y="1679972"/>
                </a:moveTo>
                <a:lnTo>
                  <a:pt x="41076" y="1684734"/>
                </a:lnTo>
                <a:lnTo>
                  <a:pt x="95845" y="1684734"/>
                </a:lnTo>
                <a:lnTo>
                  <a:pt x="101798" y="1678781"/>
                </a:lnTo>
                <a:lnTo>
                  <a:pt x="110132" y="1687116"/>
                </a:lnTo>
                <a:lnTo>
                  <a:pt x="105370" y="1690688"/>
                </a:lnTo>
                <a:cubicBezTo>
                  <a:pt x="105370" y="1704578"/>
                  <a:pt x="105569" y="1713111"/>
                  <a:pt x="105965" y="1716286"/>
                </a:cubicBezTo>
                <a:lnTo>
                  <a:pt x="97036" y="1720453"/>
                </a:lnTo>
                <a:lnTo>
                  <a:pt x="97036" y="1713905"/>
                </a:lnTo>
                <a:lnTo>
                  <a:pt x="41076" y="1713905"/>
                </a:lnTo>
                <a:lnTo>
                  <a:pt x="41076" y="1733550"/>
                </a:lnTo>
                <a:lnTo>
                  <a:pt x="100608" y="1733550"/>
                </a:lnTo>
                <a:lnTo>
                  <a:pt x="106561" y="1727597"/>
                </a:lnTo>
                <a:lnTo>
                  <a:pt x="114895" y="1735931"/>
                </a:lnTo>
                <a:lnTo>
                  <a:pt x="110132" y="1739503"/>
                </a:lnTo>
                <a:cubicBezTo>
                  <a:pt x="110133" y="1754584"/>
                  <a:pt x="110331" y="1765498"/>
                  <a:pt x="110728" y="1772245"/>
                </a:cubicBezTo>
                <a:lnTo>
                  <a:pt x="101798" y="1775817"/>
                </a:lnTo>
                <a:lnTo>
                  <a:pt x="101798" y="1767483"/>
                </a:lnTo>
                <a:lnTo>
                  <a:pt x="41076" y="1767483"/>
                </a:lnTo>
                <a:lnTo>
                  <a:pt x="41076" y="1775222"/>
                </a:lnTo>
                <a:lnTo>
                  <a:pt x="32146" y="1778199"/>
                </a:lnTo>
                <a:cubicBezTo>
                  <a:pt x="32543" y="1766292"/>
                  <a:pt x="32742" y="1751112"/>
                  <a:pt x="32742" y="1732657"/>
                </a:cubicBezTo>
                <a:cubicBezTo>
                  <a:pt x="32742" y="1714202"/>
                  <a:pt x="32543" y="1696641"/>
                  <a:pt x="32147" y="1679972"/>
                </a:cubicBezTo>
                <a:close/>
                <a:moveTo>
                  <a:pt x="58340" y="1638895"/>
                </a:moveTo>
                <a:cubicBezTo>
                  <a:pt x="66278" y="1642467"/>
                  <a:pt x="71933" y="1645741"/>
                  <a:pt x="75307" y="1648718"/>
                </a:cubicBezTo>
                <a:cubicBezTo>
                  <a:pt x="78680" y="1651695"/>
                  <a:pt x="78879" y="1655564"/>
                  <a:pt x="75902" y="1660326"/>
                </a:cubicBezTo>
                <a:cubicBezTo>
                  <a:pt x="72926" y="1665089"/>
                  <a:pt x="70445" y="1664394"/>
                  <a:pt x="68461" y="1658243"/>
                </a:cubicBezTo>
                <a:cubicBezTo>
                  <a:pt x="66477" y="1652091"/>
                  <a:pt x="62706" y="1646238"/>
                  <a:pt x="57150" y="1640681"/>
                </a:cubicBezTo>
                <a:close/>
                <a:moveTo>
                  <a:pt x="346472" y="1396008"/>
                </a:moveTo>
                <a:lnTo>
                  <a:pt x="383977" y="1396008"/>
                </a:lnTo>
                <a:cubicBezTo>
                  <a:pt x="384373" y="1386879"/>
                  <a:pt x="384373" y="1379141"/>
                  <a:pt x="383976" y="1372791"/>
                </a:cubicBezTo>
                <a:lnTo>
                  <a:pt x="397669" y="1379339"/>
                </a:lnTo>
                <a:lnTo>
                  <a:pt x="392906" y="1382911"/>
                </a:lnTo>
                <a:lnTo>
                  <a:pt x="392311" y="1396008"/>
                </a:lnTo>
                <a:lnTo>
                  <a:pt x="419100" y="1396008"/>
                </a:lnTo>
                <a:lnTo>
                  <a:pt x="426839" y="1388269"/>
                </a:lnTo>
                <a:lnTo>
                  <a:pt x="438150" y="1399580"/>
                </a:lnTo>
                <a:lnTo>
                  <a:pt x="392311" y="1399580"/>
                </a:lnTo>
                <a:lnTo>
                  <a:pt x="391715" y="1416844"/>
                </a:lnTo>
                <a:lnTo>
                  <a:pt x="412551" y="1416844"/>
                </a:lnTo>
                <a:lnTo>
                  <a:pt x="417909" y="1410890"/>
                </a:lnTo>
                <a:lnTo>
                  <a:pt x="426839" y="1418630"/>
                </a:lnTo>
                <a:lnTo>
                  <a:pt x="421481" y="1422201"/>
                </a:lnTo>
                <a:lnTo>
                  <a:pt x="421481" y="1502569"/>
                </a:lnTo>
                <a:lnTo>
                  <a:pt x="426839" y="1502569"/>
                </a:lnTo>
                <a:lnTo>
                  <a:pt x="434578" y="1494830"/>
                </a:lnTo>
                <a:lnTo>
                  <a:pt x="445889" y="1506141"/>
                </a:lnTo>
                <a:lnTo>
                  <a:pt x="357783" y="1506141"/>
                </a:lnTo>
                <a:cubicBezTo>
                  <a:pt x="352623" y="1506141"/>
                  <a:pt x="347861" y="1506736"/>
                  <a:pt x="343495" y="1507926"/>
                </a:cubicBezTo>
                <a:lnTo>
                  <a:pt x="338137" y="1502569"/>
                </a:lnTo>
                <a:lnTo>
                  <a:pt x="360164" y="1502569"/>
                </a:lnTo>
                <a:lnTo>
                  <a:pt x="360164" y="1436489"/>
                </a:lnTo>
                <a:cubicBezTo>
                  <a:pt x="360164" y="1431727"/>
                  <a:pt x="359965" y="1423590"/>
                  <a:pt x="359569" y="1412081"/>
                </a:cubicBezTo>
                <a:lnTo>
                  <a:pt x="367903" y="1416844"/>
                </a:lnTo>
                <a:lnTo>
                  <a:pt x="383381" y="1416844"/>
                </a:lnTo>
                <a:lnTo>
                  <a:pt x="383976" y="1399580"/>
                </a:lnTo>
                <a:lnTo>
                  <a:pt x="366117" y="1399580"/>
                </a:lnTo>
                <a:cubicBezTo>
                  <a:pt x="360957" y="1399580"/>
                  <a:pt x="356195" y="1400175"/>
                  <a:pt x="351830" y="1401366"/>
                </a:cubicBezTo>
                <a:close/>
                <a:moveTo>
                  <a:pt x="19645" y="1657945"/>
                </a:moveTo>
                <a:lnTo>
                  <a:pt x="22026" y="1657945"/>
                </a:lnTo>
                <a:lnTo>
                  <a:pt x="22026" y="1664494"/>
                </a:lnTo>
                <a:lnTo>
                  <a:pt x="120253" y="1664494"/>
                </a:lnTo>
                <a:lnTo>
                  <a:pt x="126801" y="1657945"/>
                </a:lnTo>
                <a:lnTo>
                  <a:pt x="138112" y="1669852"/>
                </a:lnTo>
                <a:cubicBezTo>
                  <a:pt x="131365" y="1669851"/>
                  <a:pt x="124222" y="1674813"/>
                  <a:pt x="116681" y="1684734"/>
                </a:cubicBezTo>
                <a:lnTo>
                  <a:pt x="114300" y="1683544"/>
                </a:lnTo>
                <a:lnTo>
                  <a:pt x="121443" y="1668066"/>
                </a:lnTo>
                <a:lnTo>
                  <a:pt x="22026" y="1668066"/>
                </a:lnTo>
                <a:cubicBezTo>
                  <a:pt x="22423" y="1676797"/>
                  <a:pt x="21034" y="1682155"/>
                  <a:pt x="17859" y="1684139"/>
                </a:cubicBezTo>
                <a:cubicBezTo>
                  <a:pt x="14684" y="1686123"/>
                  <a:pt x="11608" y="1686322"/>
                  <a:pt x="8631" y="1684734"/>
                </a:cubicBezTo>
                <a:cubicBezTo>
                  <a:pt x="5655" y="1683147"/>
                  <a:pt x="6052" y="1680666"/>
                  <a:pt x="9822" y="1677293"/>
                </a:cubicBezTo>
                <a:cubicBezTo>
                  <a:pt x="13593" y="1673919"/>
                  <a:pt x="16867" y="1667470"/>
                  <a:pt x="19645" y="1657945"/>
                </a:cubicBezTo>
                <a:close/>
                <a:moveTo>
                  <a:pt x="934641" y="911721"/>
                </a:moveTo>
                <a:cubicBezTo>
                  <a:pt x="935831" y="910828"/>
                  <a:pt x="937171" y="910258"/>
                  <a:pt x="938659" y="910010"/>
                </a:cubicBezTo>
                <a:cubicBezTo>
                  <a:pt x="940147" y="909762"/>
                  <a:pt x="941784" y="909836"/>
                  <a:pt x="943570" y="910233"/>
                </a:cubicBezTo>
                <a:cubicBezTo>
                  <a:pt x="947142" y="911026"/>
                  <a:pt x="949523" y="913011"/>
                  <a:pt x="950714" y="916186"/>
                </a:cubicBezTo>
                <a:cubicBezTo>
                  <a:pt x="951904" y="919361"/>
                  <a:pt x="951706" y="923429"/>
                  <a:pt x="950119" y="928390"/>
                </a:cubicBezTo>
                <a:cubicBezTo>
                  <a:pt x="948531" y="933351"/>
                  <a:pt x="945654" y="938113"/>
                  <a:pt x="941486" y="942677"/>
                </a:cubicBezTo>
                <a:cubicBezTo>
                  <a:pt x="937319" y="947241"/>
                  <a:pt x="933648" y="949721"/>
                  <a:pt x="930473" y="950119"/>
                </a:cubicBezTo>
                <a:cubicBezTo>
                  <a:pt x="927299" y="950516"/>
                  <a:pt x="926901" y="949821"/>
                  <a:pt x="929283" y="948035"/>
                </a:cubicBezTo>
                <a:cubicBezTo>
                  <a:pt x="931664" y="946249"/>
                  <a:pt x="933946" y="943967"/>
                  <a:pt x="936128" y="941189"/>
                </a:cubicBezTo>
                <a:cubicBezTo>
                  <a:pt x="938311" y="938411"/>
                  <a:pt x="940196" y="934442"/>
                  <a:pt x="941784" y="929283"/>
                </a:cubicBezTo>
                <a:cubicBezTo>
                  <a:pt x="938212" y="929282"/>
                  <a:pt x="935633" y="928688"/>
                  <a:pt x="934045" y="927497"/>
                </a:cubicBezTo>
                <a:cubicBezTo>
                  <a:pt x="932457" y="926306"/>
                  <a:pt x="931366" y="924719"/>
                  <a:pt x="930771" y="922734"/>
                </a:cubicBezTo>
                <a:cubicBezTo>
                  <a:pt x="930175" y="920750"/>
                  <a:pt x="930076" y="918865"/>
                  <a:pt x="930473" y="917079"/>
                </a:cubicBezTo>
                <a:cubicBezTo>
                  <a:pt x="930870" y="915293"/>
                  <a:pt x="932259" y="913507"/>
                  <a:pt x="934641" y="911721"/>
                </a:cubicBezTo>
                <a:close/>
                <a:moveTo>
                  <a:pt x="1706165" y="267295"/>
                </a:moveTo>
                <a:lnTo>
                  <a:pt x="1720453" y="273844"/>
                </a:lnTo>
                <a:lnTo>
                  <a:pt x="1715095" y="278011"/>
                </a:lnTo>
                <a:lnTo>
                  <a:pt x="1715095" y="301824"/>
                </a:lnTo>
                <a:lnTo>
                  <a:pt x="1736527" y="301823"/>
                </a:lnTo>
                <a:lnTo>
                  <a:pt x="1741289" y="295870"/>
                </a:lnTo>
                <a:lnTo>
                  <a:pt x="1750220" y="303609"/>
                </a:lnTo>
                <a:lnTo>
                  <a:pt x="1744861" y="307777"/>
                </a:lnTo>
                <a:cubicBezTo>
                  <a:pt x="1743670" y="353814"/>
                  <a:pt x="1741488" y="380404"/>
                  <a:pt x="1738312" y="387548"/>
                </a:cubicBezTo>
                <a:cubicBezTo>
                  <a:pt x="1735137" y="394692"/>
                  <a:pt x="1729780" y="399057"/>
                  <a:pt x="1722239" y="400645"/>
                </a:cubicBezTo>
                <a:cubicBezTo>
                  <a:pt x="1722636" y="395486"/>
                  <a:pt x="1717080" y="390723"/>
                  <a:pt x="1705571" y="386358"/>
                </a:cubicBezTo>
                <a:lnTo>
                  <a:pt x="1706166" y="383381"/>
                </a:lnTo>
                <a:cubicBezTo>
                  <a:pt x="1718072" y="386556"/>
                  <a:pt x="1725315" y="387449"/>
                  <a:pt x="1727895" y="386060"/>
                </a:cubicBezTo>
                <a:cubicBezTo>
                  <a:pt x="1730474" y="384671"/>
                  <a:pt x="1732459" y="379908"/>
                  <a:pt x="1733849" y="371772"/>
                </a:cubicBezTo>
                <a:cubicBezTo>
                  <a:pt x="1735237" y="363636"/>
                  <a:pt x="1736328" y="341511"/>
                  <a:pt x="1737122" y="305395"/>
                </a:cubicBezTo>
                <a:lnTo>
                  <a:pt x="1715095" y="305395"/>
                </a:lnTo>
                <a:cubicBezTo>
                  <a:pt x="1714698" y="318492"/>
                  <a:pt x="1714004" y="329902"/>
                  <a:pt x="1713011" y="339626"/>
                </a:cubicBezTo>
                <a:cubicBezTo>
                  <a:pt x="1712020" y="349349"/>
                  <a:pt x="1709142" y="359767"/>
                  <a:pt x="1704380" y="370879"/>
                </a:cubicBezTo>
                <a:cubicBezTo>
                  <a:pt x="1699617" y="381993"/>
                  <a:pt x="1691084" y="393303"/>
                  <a:pt x="1678781" y="404813"/>
                </a:cubicBezTo>
                <a:lnTo>
                  <a:pt x="1676995" y="403027"/>
                </a:lnTo>
                <a:cubicBezTo>
                  <a:pt x="1686123" y="392311"/>
                  <a:pt x="1692771" y="381794"/>
                  <a:pt x="1696938" y="371475"/>
                </a:cubicBezTo>
                <a:cubicBezTo>
                  <a:pt x="1701105" y="361156"/>
                  <a:pt x="1703785" y="350639"/>
                  <a:pt x="1704974" y="339923"/>
                </a:cubicBezTo>
                <a:cubicBezTo>
                  <a:pt x="1706166" y="329208"/>
                  <a:pt x="1706761" y="317699"/>
                  <a:pt x="1706761" y="305395"/>
                </a:cubicBezTo>
                <a:lnTo>
                  <a:pt x="1690687" y="305395"/>
                </a:lnTo>
                <a:lnTo>
                  <a:pt x="1683543" y="306586"/>
                </a:lnTo>
                <a:lnTo>
                  <a:pt x="1678781" y="301823"/>
                </a:lnTo>
                <a:lnTo>
                  <a:pt x="1706761" y="301824"/>
                </a:lnTo>
                <a:cubicBezTo>
                  <a:pt x="1706760" y="287536"/>
                  <a:pt x="1706562" y="276027"/>
                  <a:pt x="1706165" y="267295"/>
                </a:cubicBezTo>
                <a:close/>
                <a:moveTo>
                  <a:pt x="653058" y="1122759"/>
                </a:moveTo>
                <a:lnTo>
                  <a:pt x="700087" y="1122759"/>
                </a:lnTo>
                <a:cubicBezTo>
                  <a:pt x="704453" y="1112044"/>
                  <a:pt x="707231" y="1103114"/>
                  <a:pt x="708422" y="1095970"/>
                </a:cubicBezTo>
                <a:lnTo>
                  <a:pt x="722114" y="1103114"/>
                </a:lnTo>
                <a:lnTo>
                  <a:pt x="716161" y="1106686"/>
                </a:lnTo>
                <a:cubicBezTo>
                  <a:pt x="714970" y="1110258"/>
                  <a:pt x="712589" y="1115615"/>
                  <a:pt x="709017" y="1122759"/>
                </a:cubicBezTo>
                <a:lnTo>
                  <a:pt x="761405" y="1122759"/>
                </a:lnTo>
                <a:lnTo>
                  <a:pt x="770334" y="1113829"/>
                </a:lnTo>
                <a:lnTo>
                  <a:pt x="782836" y="1126331"/>
                </a:lnTo>
                <a:lnTo>
                  <a:pt x="707826" y="1126331"/>
                </a:lnTo>
                <a:cubicBezTo>
                  <a:pt x="699492" y="1142603"/>
                  <a:pt x="691157" y="1155105"/>
                  <a:pt x="682823" y="1163836"/>
                </a:cubicBezTo>
                <a:lnTo>
                  <a:pt x="682823" y="1229916"/>
                </a:lnTo>
                <a:lnTo>
                  <a:pt x="673893" y="1234678"/>
                </a:lnTo>
                <a:cubicBezTo>
                  <a:pt x="674290" y="1228328"/>
                  <a:pt x="674489" y="1222573"/>
                  <a:pt x="674489" y="1217414"/>
                </a:cubicBezTo>
                <a:lnTo>
                  <a:pt x="674489" y="1172170"/>
                </a:lnTo>
                <a:cubicBezTo>
                  <a:pt x="665361" y="1180505"/>
                  <a:pt x="656828" y="1187053"/>
                  <a:pt x="648890" y="1191816"/>
                </a:cubicBezTo>
                <a:lnTo>
                  <a:pt x="647700" y="1190030"/>
                </a:lnTo>
                <a:cubicBezTo>
                  <a:pt x="659606" y="1179711"/>
                  <a:pt x="668338" y="1170980"/>
                  <a:pt x="673893" y="1163836"/>
                </a:cubicBezTo>
                <a:cubicBezTo>
                  <a:pt x="673893" y="1162645"/>
                  <a:pt x="673695" y="1159669"/>
                  <a:pt x="673298" y="1154906"/>
                </a:cubicBezTo>
                <a:lnTo>
                  <a:pt x="679251" y="1157288"/>
                </a:lnTo>
                <a:cubicBezTo>
                  <a:pt x="685998" y="1148953"/>
                  <a:pt x="692547" y="1138634"/>
                  <a:pt x="698897" y="1126331"/>
                </a:cubicBezTo>
                <a:lnTo>
                  <a:pt x="672703" y="1126331"/>
                </a:lnTo>
                <a:cubicBezTo>
                  <a:pt x="667543" y="1126332"/>
                  <a:pt x="662781" y="1126926"/>
                  <a:pt x="658415" y="1128117"/>
                </a:cubicBezTo>
                <a:close/>
                <a:moveTo>
                  <a:pt x="339328" y="1373386"/>
                </a:moveTo>
                <a:lnTo>
                  <a:pt x="351830" y="1381125"/>
                </a:lnTo>
                <a:lnTo>
                  <a:pt x="345876" y="1384697"/>
                </a:lnTo>
                <a:cubicBezTo>
                  <a:pt x="339526" y="1399381"/>
                  <a:pt x="335359" y="1409303"/>
                  <a:pt x="333375" y="1414462"/>
                </a:cubicBezTo>
                <a:lnTo>
                  <a:pt x="340519" y="1418630"/>
                </a:lnTo>
                <a:lnTo>
                  <a:pt x="335756" y="1422201"/>
                </a:lnTo>
                <a:lnTo>
                  <a:pt x="335756" y="1481733"/>
                </a:lnTo>
                <a:cubicBezTo>
                  <a:pt x="335756" y="1495623"/>
                  <a:pt x="335955" y="1504950"/>
                  <a:pt x="336351" y="1509713"/>
                </a:cubicBezTo>
                <a:lnTo>
                  <a:pt x="327421" y="1512689"/>
                </a:lnTo>
                <a:cubicBezTo>
                  <a:pt x="327819" y="1498402"/>
                  <a:pt x="328017" y="1488876"/>
                  <a:pt x="328017" y="1484114"/>
                </a:cubicBezTo>
                <a:lnTo>
                  <a:pt x="328017" y="1425178"/>
                </a:lnTo>
                <a:cubicBezTo>
                  <a:pt x="320873" y="1436687"/>
                  <a:pt x="313928" y="1446014"/>
                  <a:pt x="307181" y="1453158"/>
                </a:cubicBezTo>
                <a:lnTo>
                  <a:pt x="305395" y="1451967"/>
                </a:lnTo>
                <a:cubicBezTo>
                  <a:pt x="312936" y="1440458"/>
                  <a:pt x="319682" y="1427559"/>
                  <a:pt x="325636" y="1413272"/>
                </a:cubicBezTo>
                <a:cubicBezTo>
                  <a:pt x="331589" y="1398984"/>
                  <a:pt x="336153" y="1385689"/>
                  <a:pt x="339328" y="1373386"/>
                </a:cubicBezTo>
                <a:close/>
                <a:moveTo>
                  <a:pt x="1260276" y="605433"/>
                </a:moveTo>
                <a:lnTo>
                  <a:pt x="1371004" y="605433"/>
                </a:lnTo>
                <a:lnTo>
                  <a:pt x="1382911" y="595908"/>
                </a:lnTo>
                <a:lnTo>
                  <a:pt x="1396008" y="609005"/>
                </a:lnTo>
                <a:lnTo>
                  <a:pt x="1281708" y="609005"/>
                </a:lnTo>
                <a:cubicBezTo>
                  <a:pt x="1275358" y="609004"/>
                  <a:pt x="1270000" y="609600"/>
                  <a:pt x="1265634" y="610791"/>
                </a:cubicBezTo>
                <a:close/>
                <a:moveTo>
                  <a:pt x="251817" y="1425178"/>
                </a:moveTo>
                <a:lnTo>
                  <a:pt x="265509" y="1431727"/>
                </a:lnTo>
                <a:lnTo>
                  <a:pt x="260151" y="1436489"/>
                </a:lnTo>
                <a:lnTo>
                  <a:pt x="260152" y="1484709"/>
                </a:lnTo>
                <a:cubicBezTo>
                  <a:pt x="260151" y="1492250"/>
                  <a:pt x="260350" y="1500386"/>
                  <a:pt x="260746" y="1509117"/>
                </a:cubicBezTo>
                <a:lnTo>
                  <a:pt x="251817" y="1513880"/>
                </a:lnTo>
                <a:cubicBezTo>
                  <a:pt x="252214" y="1504355"/>
                  <a:pt x="252412" y="1495623"/>
                  <a:pt x="252412" y="1487686"/>
                </a:cubicBezTo>
                <a:lnTo>
                  <a:pt x="252412" y="1450777"/>
                </a:lnTo>
                <a:cubicBezTo>
                  <a:pt x="252413" y="1441648"/>
                  <a:pt x="252214" y="1433115"/>
                  <a:pt x="251817" y="1425178"/>
                </a:cubicBezTo>
                <a:close/>
                <a:moveTo>
                  <a:pt x="1599605" y="325636"/>
                </a:moveTo>
                <a:cubicBezTo>
                  <a:pt x="1599604" y="331192"/>
                  <a:pt x="1599406" y="337740"/>
                  <a:pt x="1599009" y="345281"/>
                </a:cubicBezTo>
                <a:lnTo>
                  <a:pt x="1632347" y="345281"/>
                </a:lnTo>
                <a:lnTo>
                  <a:pt x="1632346" y="325636"/>
                </a:lnTo>
                <a:close/>
                <a:moveTo>
                  <a:pt x="563761" y="1164431"/>
                </a:moveTo>
                <a:lnTo>
                  <a:pt x="565547" y="1163241"/>
                </a:lnTo>
                <a:cubicBezTo>
                  <a:pt x="573881" y="1170781"/>
                  <a:pt x="580827" y="1177726"/>
                  <a:pt x="586383" y="1184077"/>
                </a:cubicBezTo>
                <a:cubicBezTo>
                  <a:pt x="591939" y="1190427"/>
                  <a:pt x="594816" y="1195784"/>
                  <a:pt x="595015" y="1200150"/>
                </a:cubicBezTo>
                <a:cubicBezTo>
                  <a:pt x="595213" y="1204516"/>
                  <a:pt x="594221" y="1208087"/>
                  <a:pt x="592038" y="1210866"/>
                </a:cubicBezTo>
                <a:cubicBezTo>
                  <a:pt x="589855" y="1213643"/>
                  <a:pt x="588070" y="1212354"/>
                  <a:pt x="586680" y="1206996"/>
                </a:cubicBezTo>
                <a:cubicBezTo>
                  <a:pt x="585291" y="1201638"/>
                  <a:pt x="582315" y="1194693"/>
                  <a:pt x="577751" y="1186160"/>
                </a:cubicBezTo>
                <a:cubicBezTo>
                  <a:pt x="573187" y="1177627"/>
                  <a:pt x="568523" y="1170385"/>
                  <a:pt x="563761" y="1164431"/>
                </a:cubicBezTo>
                <a:close/>
                <a:moveTo>
                  <a:pt x="1907381" y="60126"/>
                </a:moveTo>
                <a:cubicBezTo>
                  <a:pt x="1916907" y="67270"/>
                  <a:pt x="1922760" y="73223"/>
                  <a:pt x="1924943" y="77986"/>
                </a:cubicBezTo>
                <a:cubicBezTo>
                  <a:pt x="1927126" y="82748"/>
                  <a:pt x="1926630" y="87114"/>
                  <a:pt x="1923455" y="91083"/>
                </a:cubicBezTo>
                <a:cubicBezTo>
                  <a:pt x="1920280" y="95052"/>
                  <a:pt x="1917997" y="93067"/>
                  <a:pt x="1916609" y="85130"/>
                </a:cubicBezTo>
                <a:cubicBezTo>
                  <a:pt x="1915219" y="77192"/>
                  <a:pt x="1911747" y="69453"/>
                  <a:pt x="1906190" y="61913"/>
                </a:cubicBezTo>
                <a:close/>
                <a:moveTo>
                  <a:pt x="1599605" y="303609"/>
                </a:moveTo>
                <a:lnTo>
                  <a:pt x="1599604" y="322064"/>
                </a:lnTo>
                <a:lnTo>
                  <a:pt x="1632347" y="322064"/>
                </a:lnTo>
                <a:lnTo>
                  <a:pt x="1632347" y="303609"/>
                </a:lnTo>
                <a:close/>
                <a:moveTo>
                  <a:pt x="219075" y="1425773"/>
                </a:moveTo>
                <a:lnTo>
                  <a:pt x="232767" y="1432322"/>
                </a:lnTo>
                <a:lnTo>
                  <a:pt x="227409" y="1436489"/>
                </a:lnTo>
                <a:cubicBezTo>
                  <a:pt x="227409" y="1451570"/>
                  <a:pt x="226616" y="1463179"/>
                  <a:pt x="225028" y="1471315"/>
                </a:cubicBezTo>
                <a:cubicBezTo>
                  <a:pt x="223440" y="1479451"/>
                  <a:pt x="220266" y="1486495"/>
                  <a:pt x="215503" y="1492448"/>
                </a:cubicBezTo>
                <a:cubicBezTo>
                  <a:pt x="210740" y="1498401"/>
                  <a:pt x="202803" y="1504355"/>
                  <a:pt x="191690" y="1510308"/>
                </a:cubicBezTo>
                <a:lnTo>
                  <a:pt x="190500" y="1508522"/>
                </a:lnTo>
                <a:cubicBezTo>
                  <a:pt x="198834" y="1502569"/>
                  <a:pt x="204787" y="1497013"/>
                  <a:pt x="208359" y="1491853"/>
                </a:cubicBezTo>
                <a:cubicBezTo>
                  <a:pt x="211931" y="1486694"/>
                  <a:pt x="214610" y="1480740"/>
                  <a:pt x="216396" y="1473994"/>
                </a:cubicBezTo>
                <a:cubicBezTo>
                  <a:pt x="218182" y="1467247"/>
                  <a:pt x="219075" y="1451173"/>
                  <a:pt x="219075" y="1425773"/>
                </a:cubicBezTo>
                <a:close/>
                <a:moveTo>
                  <a:pt x="1556742" y="325636"/>
                </a:moveTo>
                <a:lnTo>
                  <a:pt x="1556742" y="345281"/>
                </a:lnTo>
                <a:lnTo>
                  <a:pt x="1590675" y="345281"/>
                </a:lnTo>
                <a:cubicBezTo>
                  <a:pt x="1591072" y="336550"/>
                  <a:pt x="1591270" y="330002"/>
                  <a:pt x="1591270" y="325635"/>
                </a:cubicBezTo>
                <a:close/>
                <a:moveTo>
                  <a:pt x="523280" y="1159073"/>
                </a:moveTo>
                <a:lnTo>
                  <a:pt x="535781" y="1166813"/>
                </a:lnTo>
                <a:lnTo>
                  <a:pt x="530423" y="1169789"/>
                </a:lnTo>
                <a:cubicBezTo>
                  <a:pt x="522486" y="1188839"/>
                  <a:pt x="512167" y="1204714"/>
                  <a:pt x="499467" y="1217414"/>
                </a:cubicBezTo>
                <a:lnTo>
                  <a:pt x="497681" y="1216224"/>
                </a:lnTo>
                <a:cubicBezTo>
                  <a:pt x="504031" y="1207492"/>
                  <a:pt x="509290" y="1198463"/>
                  <a:pt x="513457" y="1189137"/>
                </a:cubicBezTo>
                <a:cubicBezTo>
                  <a:pt x="517624" y="1179810"/>
                  <a:pt x="520898" y="1169789"/>
                  <a:pt x="523280" y="1159073"/>
                </a:cubicBezTo>
                <a:close/>
                <a:moveTo>
                  <a:pt x="544711" y="1140023"/>
                </a:moveTo>
                <a:lnTo>
                  <a:pt x="558403" y="1145381"/>
                </a:lnTo>
                <a:lnTo>
                  <a:pt x="553641" y="1149548"/>
                </a:lnTo>
                <a:lnTo>
                  <a:pt x="553641" y="1220391"/>
                </a:lnTo>
                <a:cubicBezTo>
                  <a:pt x="554037" y="1227138"/>
                  <a:pt x="549672" y="1231900"/>
                  <a:pt x="540544" y="1234678"/>
                </a:cubicBezTo>
                <a:cubicBezTo>
                  <a:pt x="540544" y="1230312"/>
                  <a:pt x="534392" y="1225947"/>
                  <a:pt x="522089" y="1221581"/>
                </a:cubicBezTo>
                <a:lnTo>
                  <a:pt x="522684" y="1219200"/>
                </a:lnTo>
                <a:cubicBezTo>
                  <a:pt x="530225" y="1220788"/>
                  <a:pt x="535880" y="1221581"/>
                  <a:pt x="539650" y="1221581"/>
                </a:cubicBezTo>
                <a:cubicBezTo>
                  <a:pt x="543421" y="1221581"/>
                  <a:pt x="545306" y="1219200"/>
                  <a:pt x="545306" y="1214438"/>
                </a:cubicBezTo>
                <a:lnTo>
                  <a:pt x="545306" y="1159669"/>
                </a:lnTo>
                <a:cubicBezTo>
                  <a:pt x="545306" y="1153318"/>
                  <a:pt x="545108" y="1146770"/>
                  <a:pt x="544711" y="1140023"/>
                </a:cubicBezTo>
                <a:close/>
                <a:moveTo>
                  <a:pt x="1850231" y="77391"/>
                </a:moveTo>
                <a:lnTo>
                  <a:pt x="1850231" y="119062"/>
                </a:lnTo>
                <a:lnTo>
                  <a:pt x="1881187" y="119063"/>
                </a:lnTo>
                <a:lnTo>
                  <a:pt x="1881187" y="77391"/>
                </a:lnTo>
                <a:close/>
                <a:moveTo>
                  <a:pt x="1556742" y="303609"/>
                </a:moveTo>
                <a:lnTo>
                  <a:pt x="1556742" y="322064"/>
                </a:lnTo>
                <a:lnTo>
                  <a:pt x="1591270" y="322064"/>
                </a:lnTo>
                <a:lnTo>
                  <a:pt x="1591270" y="303609"/>
                </a:lnTo>
                <a:close/>
                <a:moveTo>
                  <a:pt x="1183481" y="603052"/>
                </a:moveTo>
                <a:cubicBezTo>
                  <a:pt x="1193006" y="610196"/>
                  <a:pt x="1198860" y="616149"/>
                  <a:pt x="1201043" y="620911"/>
                </a:cubicBezTo>
                <a:cubicBezTo>
                  <a:pt x="1203226" y="625673"/>
                  <a:pt x="1202729" y="630039"/>
                  <a:pt x="1199555" y="634008"/>
                </a:cubicBezTo>
                <a:cubicBezTo>
                  <a:pt x="1196380" y="637977"/>
                  <a:pt x="1194097" y="635992"/>
                  <a:pt x="1192709" y="628055"/>
                </a:cubicBezTo>
                <a:cubicBezTo>
                  <a:pt x="1191319" y="620117"/>
                  <a:pt x="1187847" y="612378"/>
                  <a:pt x="1182291" y="604837"/>
                </a:cubicBezTo>
                <a:close/>
                <a:moveTo>
                  <a:pt x="233957" y="1373386"/>
                </a:moveTo>
                <a:lnTo>
                  <a:pt x="246460" y="1381125"/>
                </a:lnTo>
                <a:lnTo>
                  <a:pt x="241101" y="1384697"/>
                </a:lnTo>
                <a:cubicBezTo>
                  <a:pt x="247452" y="1395809"/>
                  <a:pt x="254992" y="1405037"/>
                  <a:pt x="263723" y="1412379"/>
                </a:cubicBezTo>
                <a:cubicBezTo>
                  <a:pt x="272454" y="1419721"/>
                  <a:pt x="282178" y="1424583"/>
                  <a:pt x="292893" y="1426964"/>
                </a:cubicBezTo>
                <a:lnTo>
                  <a:pt x="292894" y="1428750"/>
                </a:lnTo>
                <a:cubicBezTo>
                  <a:pt x="286940" y="1429543"/>
                  <a:pt x="283170" y="1431925"/>
                  <a:pt x="281583" y="1435894"/>
                </a:cubicBezTo>
                <a:cubicBezTo>
                  <a:pt x="262929" y="1424781"/>
                  <a:pt x="248840" y="1408708"/>
                  <a:pt x="239316" y="1387673"/>
                </a:cubicBezTo>
                <a:cubicBezTo>
                  <a:pt x="232569" y="1400373"/>
                  <a:pt x="225325" y="1410791"/>
                  <a:pt x="217586" y="1418927"/>
                </a:cubicBezTo>
                <a:cubicBezTo>
                  <a:pt x="209847" y="1427063"/>
                  <a:pt x="201414" y="1434108"/>
                  <a:pt x="192286" y="1440061"/>
                </a:cubicBezTo>
                <a:lnTo>
                  <a:pt x="191095" y="1438275"/>
                </a:lnTo>
                <a:cubicBezTo>
                  <a:pt x="199826" y="1431528"/>
                  <a:pt x="208161" y="1422300"/>
                  <a:pt x="216098" y="1410593"/>
                </a:cubicBezTo>
                <a:cubicBezTo>
                  <a:pt x="224036" y="1398885"/>
                  <a:pt x="229989" y="1386483"/>
                  <a:pt x="233957" y="1373386"/>
                </a:cubicBezTo>
                <a:close/>
                <a:moveTo>
                  <a:pt x="1918097" y="1786"/>
                </a:moveTo>
                <a:lnTo>
                  <a:pt x="1931193" y="9525"/>
                </a:lnTo>
                <a:cubicBezTo>
                  <a:pt x="1928019" y="11509"/>
                  <a:pt x="1923058" y="19645"/>
                  <a:pt x="1916311" y="33933"/>
                </a:cubicBezTo>
                <a:lnTo>
                  <a:pt x="1948458" y="33933"/>
                </a:lnTo>
                <a:lnTo>
                  <a:pt x="1955006" y="27384"/>
                </a:lnTo>
                <a:lnTo>
                  <a:pt x="1963936" y="36314"/>
                </a:lnTo>
                <a:lnTo>
                  <a:pt x="1958578" y="40481"/>
                </a:lnTo>
                <a:cubicBezTo>
                  <a:pt x="1957784" y="86915"/>
                  <a:pt x="1956693" y="113209"/>
                  <a:pt x="1955303" y="119360"/>
                </a:cubicBezTo>
                <a:cubicBezTo>
                  <a:pt x="1953914" y="125512"/>
                  <a:pt x="1951930" y="129778"/>
                  <a:pt x="1949351" y="132160"/>
                </a:cubicBezTo>
                <a:cubicBezTo>
                  <a:pt x="1946771" y="134540"/>
                  <a:pt x="1942703" y="136723"/>
                  <a:pt x="1937147" y="138707"/>
                </a:cubicBezTo>
                <a:cubicBezTo>
                  <a:pt x="1935162" y="132358"/>
                  <a:pt x="1928614" y="127595"/>
                  <a:pt x="1917501" y="124420"/>
                </a:cubicBezTo>
                <a:lnTo>
                  <a:pt x="1917501" y="121443"/>
                </a:lnTo>
                <a:cubicBezTo>
                  <a:pt x="1927424" y="123428"/>
                  <a:pt x="1934567" y="124421"/>
                  <a:pt x="1938932" y="124420"/>
                </a:cubicBezTo>
                <a:cubicBezTo>
                  <a:pt x="1943298" y="124420"/>
                  <a:pt x="1945977" y="121047"/>
                  <a:pt x="1946970" y="114300"/>
                </a:cubicBezTo>
                <a:cubicBezTo>
                  <a:pt x="1947961" y="107553"/>
                  <a:pt x="1948855" y="81955"/>
                  <a:pt x="1949648" y="37505"/>
                </a:cubicBezTo>
                <a:lnTo>
                  <a:pt x="1915120" y="37504"/>
                </a:lnTo>
                <a:cubicBezTo>
                  <a:pt x="1907977" y="49014"/>
                  <a:pt x="1900436" y="58737"/>
                  <a:pt x="1892498" y="66675"/>
                </a:cubicBezTo>
                <a:lnTo>
                  <a:pt x="1890712" y="65484"/>
                </a:lnTo>
                <a:cubicBezTo>
                  <a:pt x="1899048" y="52784"/>
                  <a:pt x="1905198" y="41473"/>
                  <a:pt x="1909168" y="31551"/>
                </a:cubicBezTo>
                <a:cubicBezTo>
                  <a:pt x="1913136" y="21630"/>
                  <a:pt x="1916114" y="11707"/>
                  <a:pt x="1918097" y="1786"/>
                </a:cubicBezTo>
                <a:close/>
                <a:moveTo>
                  <a:pt x="1850231" y="35718"/>
                </a:moveTo>
                <a:lnTo>
                  <a:pt x="1850231" y="73819"/>
                </a:lnTo>
                <a:lnTo>
                  <a:pt x="1881187" y="73818"/>
                </a:lnTo>
                <a:lnTo>
                  <a:pt x="1881187" y="35719"/>
                </a:lnTo>
                <a:close/>
                <a:moveTo>
                  <a:pt x="1126331" y="620316"/>
                </a:moveTo>
                <a:lnTo>
                  <a:pt x="1126331" y="661987"/>
                </a:lnTo>
                <a:lnTo>
                  <a:pt x="1157287" y="661987"/>
                </a:lnTo>
                <a:lnTo>
                  <a:pt x="1157287" y="620315"/>
                </a:lnTo>
                <a:close/>
                <a:moveTo>
                  <a:pt x="531614" y="1097161"/>
                </a:moveTo>
                <a:lnTo>
                  <a:pt x="545901" y="1106091"/>
                </a:lnTo>
                <a:lnTo>
                  <a:pt x="539948" y="1109067"/>
                </a:lnTo>
                <a:cubicBezTo>
                  <a:pt x="536376" y="1115814"/>
                  <a:pt x="532805" y="1122561"/>
                  <a:pt x="529233" y="1129308"/>
                </a:cubicBezTo>
                <a:lnTo>
                  <a:pt x="578643" y="1129308"/>
                </a:lnTo>
                <a:lnTo>
                  <a:pt x="584597" y="1122164"/>
                </a:lnTo>
                <a:lnTo>
                  <a:pt x="596503" y="1134070"/>
                </a:lnTo>
                <a:cubicBezTo>
                  <a:pt x="590153" y="1134070"/>
                  <a:pt x="582414" y="1139825"/>
                  <a:pt x="573286" y="1151334"/>
                </a:cubicBezTo>
                <a:lnTo>
                  <a:pt x="571500" y="1150143"/>
                </a:lnTo>
                <a:lnTo>
                  <a:pt x="579834" y="1132879"/>
                </a:lnTo>
                <a:lnTo>
                  <a:pt x="528042" y="1132880"/>
                </a:lnTo>
                <a:cubicBezTo>
                  <a:pt x="520501" y="1144786"/>
                  <a:pt x="512762" y="1154509"/>
                  <a:pt x="504825" y="1162050"/>
                </a:cubicBezTo>
                <a:lnTo>
                  <a:pt x="503039" y="1160859"/>
                </a:lnTo>
                <a:cubicBezTo>
                  <a:pt x="510580" y="1150937"/>
                  <a:pt x="516930" y="1139527"/>
                  <a:pt x="522089" y="1126629"/>
                </a:cubicBezTo>
                <a:cubicBezTo>
                  <a:pt x="527248" y="1113731"/>
                  <a:pt x="530423" y="1103908"/>
                  <a:pt x="531614" y="1097161"/>
                </a:cubicBezTo>
                <a:close/>
                <a:moveTo>
                  <a:pt x="1739503" y="113109"/>
                </a:moveTo>
                <a:lnTo>
                  <a:pt x="1739503" y="130968"/>
                </a:lnTo>
                <a:lnTo>
                  <a:pt x="1785342" y="130968"/>
                </a:lnTo>
                <a:lnTo>
                  <a:pt x="1785342" y="113109"/>
                </a:lnTo>
                <a:close/>
                <a:moveTo>
                  <a:pt x="188118" y="1373386"/>
                </a:moveTo>
                <a:lnTo>
                  <a:pt x="201215" y="1381125"/>
                </a:lnTo>
                <a:lnTo>
                  <a:pt x="195857" y="1384697"/>
                </a:lnTo>
                <a:cubicBezTo>
                  <a:pt x="193477" y="1389460"/>
                  <a:pt x="188912" y="1399183"/>
                  <a:pt x="182165" y="1413867"/>
                </a:cubicBezTo>
                <a:lnTo>
                  <a:pt x="190500" y="1418630"/>
                </a:lnTo>
                <a:lnTo>
                  <a:pt x="186928" y="1422202"/>
                </a:lnTo>
                <a:lnTo>
                  <a:pt x="186928" y="1478161"/>
                </a:lnTo>
                <a:cubicBezTo>
                  <a:pt x="186928" y="1488876"/>
                  <a:pt x="187126" y="1498600"/>
                  <a:pt x="187523" y="1507331"/>
                </a:cubicBezTo>
                <a:lnTo>
                  <a:pt x="177403" y="1512094"/>
                </a:lnTo>
                <a:cubicBezTo>
                  <a:pt x="178196" y="1499790"/>
                  <a:pt x="178594" y="1488678"/>
                  <a:pt x="178593" y="1478756"/>
                </a:cubicBezTo>
                <a:lnTo>
                  <a:pt x="178594" y="1419820"/>
                </a:lnTo>
                <a:cubicBezTo>
                  <a:pt x="169466" y="1433711"/>
                  <a:pt x="161726" y="1443434"/>
                  <a:pt x="155376" y="1448991"/>
                </a:cubicBezTo>
                <a:lnTo>
                  <a:pt x="153591" y="1447204"/>
                </a:lnTo>
                <a:cubicBezTo>
                  <a:pt x="157162" y="1442839"/>
                  <a:pt x="160933" y="1437481"/>
                  <a:pt x="164901" y="1431131"/>
                </a:cubicBezTo>
                <a:cubicBezTo>
                  <a:pt x="168870" y="1424781"/>
                  <a:pt x="172839" y="1416943"/>
                  <a:pt x="176808" y="1407616"/>
                </a:cubicBezTo>
                <a:cubicBezTo>
                  <a:pt x="180776" y="1398290"/>
                  <a:pt x="184546" y="1386879"/>
                  <a:pt x="188118" y="1373386"/>
                </a:cubicBezTo>
                <a:close/>
                <a:moveTo>
                  <a:pt x="1528763" y="279201"/>
                </a:moveTo>
                <a:lnTo>
                  <a:pt x="1640086" y="279201"/>
                </a:lnTo>
                <a:lnTo>
                  <a:pt x="1648420" y="270867"/>
                </a:lnTo>
                <a:lnTo>
                  <a:pt x="1660327" y="282773"/>
                </a:lnTo>
                <a:lnTo>
                  <a:pt x="1599605" y="282773"/>
                </a:lnTo>
                <a:lnTo>
                  <a:pt x="1599604" y="300037"/>
                </a:lnTo>
                <a:lnTo>
                  <a:pt x="1631157" y="300037"/>
                </a:lnTo>
                <a:lnTo>
                  <a:pt x="1637109" y="294084"/>
                </a:lnTo>
                <a:lnTo>
                  <a:pt x="1646039" y="302419"/>
                </a:lnTo>
                <a:lnTo>
                  <a:pt x="1640681" y="305990"/>
                </a:lnTo>
                <a:cubicBezTo>
                  <a:pt x="1640681" y="329009"/>
                  <a:pt x="1640879" y="344091"/>
                  <a:pt x="1641277" y="351234"/>
                </a:cubicBezTo>
                <a:lnTo>
                  <a:pt x="1632347" y="355401"/>
                </a:lnTo>
                <a:lnTo>
                  <a:pt x="1632347" y="348853"/>
                </a:lnTo>
                <a:lnTo>
                  <a:pt x="1598414" y="348853"/>
                </a:lnTo>
                <a:cubicBezTo>
                  <a:pt x="1596826" y="362347"/>
                  <a:pt x="1593453" y="372665"/>
                  <a:pt x="1588294" y="379809"/>
                </a:cubicBezTo>
                <a:cubicBezTo>
                  <a:pt x="1597818" y="386160"/>
                  <a:pt x="1608732" y="390228"/>
                  <a:pt x="1621036" y="392013"/>
                </a:cubicBezTo>
                <a:cubicBezTo>
                  <a:pt x="1633340" y="393799"/>
                  <a:pt x="1647627" y="393898"/>
                  <a:pt x="1663898" y="392311"/>
                </a:cubicBezTo>
                <a:lnTo>
                  <a:pt x="1663898" y="394097"/>
                </a:lnTo>
                <a:cubicBezTo>
                  <a:pt x="1657152" y="396081"/>
                  <a:pt x="1653580" y="399256"/>
                  <a:pt x="1653183" y="403622"/>
                </a:cubicBezTo>
                <a:cubicBezTo>
                  <a:pt x="1637308" y="403225"/>
                  <a:pt x="1624013" y="401736"/>
                  <a:pt x="1613297" y="399157"/>
                </a:cubicBezTo>
                <a:cubicBezTo>
                  <a:pt x="1602581" y="396577"/>
                  <a:pt x="1592858" y="391715"/>
                  <a:pt x="1584126" y="384572"/>
                </a:cubicBezTo>
                <a:cubicBezTo>
                  <a:pt x="1578570" y="390128"/>
                  <a:pt x="1570932" y="394692"/>
                  <a:pt x="1561207" y="398264"/>
                </a:cubicBezTo>
                <a:cubicBezTo>
                  <a:pt x="1551483" y="401835"/>
                  <a:pt x="1540073" y="404614"/>
                  <a:pt x="1526976" y="406598"/>
                </a:cubicBezTo>
                <a:lnTo>
                  <a:pt x="1526381" y="404217"/>
                </a:lnTo>
                <a:cubicBezTo>
                  <a:pt x="1540272" y="401042"/>
                  <a:pt x="1551583" y="397272"/>
                  <a:pt x="1560314" y="392906"/>
                </a:cubicBezTo>
                <a:cubicBezTo>
                  <a:pt x="1569045" y="388541"/>
                  <a:pt x="1575197" y="384175"/>
                  <a:pt x="1578769" y="379809"/>
                </a:cubicBezTo>
                <a:cubicBezTo>
                  <a:pt x="1574006" y="375444"/>
                  <a:pt x="1568450" y="367903"/>
                  <a:pt x="1562100" y="357187"/>
                </a:cubicBezTo>
                <a:lnTo>
                  <a:pt x="1563886" y="355997"/>
                </a:lnTo>
                <a:cubicBezTo>
                  <a:pt x="1571030" y="364728"/>
                  <a:pt x="1577181" y="371078"/>
                  <a:pt x="1582340" y="375047"/>
                </a:cubicBezTo>
                <a:cubicBezTo>
                  <a:pt x="1584325" y="371475"/>
                  <a:pt x="1585912" y="367705"/>
                  <a:pt x="1587103" y="363736"/>
                </a:cubicBezTo>
                <a:cubicBezTo>
                  <a:pt x="1588294" y="359767"/>
                  <a:pt x="1589286" y="354806"/>
                  <a:pt x="1590080" y="348853"/>
                </a:cubicBezTo>
                <a:lnTo>
                  <a:pt x="1556742" y="348853"/>
                </a:lnTo>
                <a:lnTo>
                  <a:pt x="1556743" y="353020"/>
                </a:lnTo>
                <a:lnTo>
                  <a:pt x="1547812" y="356592"/>
                </a:lnTo>
                <a:cubicBezTo>
                  <a:pt x="1548210" y="347861"/>
                  <a:pt x="1548408" y="337840"/>
                  <a:pt x="1548408" y="326528"/>
                </a:cubicBezTo>
                <a:cubicBezTo>
                  <a:pt x="1548408" y="315218"/>
                  <a:pt x="1548209" y="304602"/>
                  <a:pt x="1547812" y="294680"/>
                </a:cubicBezTo>
                <a:lnTo>
                  <a:pt x="1557338" y="300037"/>
                </a:lnTo>
                <a:lnTo>
                  <a:pt x="1591270" y="300038"/>
                </a:lnTo>
                <a:lnTo>
                  <a:pt x="1591270" y="282774"/>
                </a:lnTo>
                <a:lnTo>
                  <a:pt x="1548409" y="282773"/>
                </a:lnTo>
                <a:cubicBezTo>
                  <a:pt x="1543248" y="282773"/>
                  <a:pt x="1538485" y="283369"/>
                  <a:pt x="1534120" y="284559"/>
                </a:cubicBezTo>
                <a:close/>
                <a:moveTo>
                  <a:pt x="835819" y="838795"/>
                </a:moveTo>
                <a:lnTo>
                  <a:pt x="849511" y="845344"/>
                </a:lnTo>
                <a:lnTo>
                  <a:pt x="844748" y="849511"/>
                </a:lnTo>
                <a:cubicBezTo>
                  <a:pt x="844352" y="857845"/>
                  <a:pt x="843954" y="865585"/>
                  <a:pt x="843558" y="872728"/>
                </a:cubicBezTo>
                <a:lnTo>
                  <a:pt x="879871" y="872728"/>
                </a:lnTo>
                <a:lnTo>
                  <a:pt x="884039" y="866180"/>
                </a:lnTo>
                <a:lnTo>
                  <a:pt x="894755" y="873919"/>
                </a:lnTo>
                <a:lnTo>
                  <a:pt x="889397" y="878086"/>
                </a:lnTo>
                <a:cubicBezTo>
                  <a:pt x="887412" y="906264"/>
                  <a:pt x="885726" y="924222"/>
                  <a:pt x="884336" y="931961"/>
                </a:cubicBezTo>
                <a:cubicBezTo>
                  <a:pt x="882947" y="939701"/>
                  <a:pt x="880765" y="945456"/>
                  <a:pt x="877788" y="949226"/>
                </a:cubicBezTo>
                <a:cubicBezTo>
                  <a:pt x="874812" y="952996"/>
                  <a:pt x="869950" y="955675"/>
                  <a:pt x="863203" y="957263"/>
                </a:cubicBezTo>
                <a:cubicBezTo>
                  <a:pt x="863600" y="951706"/>
                  <a:pt x="857647" y="946349"/>
                  <a:pt x="845343" y="941189"/>
                </a:cubicBezTo>
                <a:lnTo>
                  <a:pt x="845939" y="938808"/>
                </a:lnTo>
                <a:cubicBezTo>
                  <a:pt x="855067" y="941189"/>
                  <a:pt x="861913" y="942479"/>
                  <a:pt x="866477" y="942677"/>
                </a:cubicBezTo>
                <a:cubicBezTo>
                  <a:pt x="871041" y="942876"/>
                  <a:pt x="874117" y="939403"/>
                  <a:pt x="875705" y="932259"/>
                </a:cubicBezTo>
                <a:cubicBezTo>
                  <a:pt x="877292" y="925116"/>
                  <a:pt x="879078" y="906462"/>
                  <a:pt x="881062" y="876300"/>
                </a:cubicBezTo>
                <a:lnTo>
                  <a:pt x="842962" y="876300"/>
                </a:lnTo>
                <a:cubicBezTo>
                  <a:pt x="840978" y="900906"/>
                  <a:pt x="835323" y="919063"/>
                  <a:pt x="825996" y="930771"/>
                </a:cubicBezTo>
                <a:cubicBezTo>
                  <a:pt x="816669" y="942479"/>
                  <a:pt x="804465" y="951508"/>
                  <a:pt x="789384" y="957858"/>
                </a:cubicBezTo>
                <a:lnTo>
                  <a:pt x="788193" y="956072"/>
                </a:lnTo>
                <a:cubicBezTo>
                  <a:pt x="802878" y="947341"/>
                  <a:pt x="813792" y="937220"/>
                  <a:pt x="820936" y="925711"/>
                </a:cubicBezTo>
                <a:cubicBezTo>
                  <a:pt x="828079" y="914201"/>
                  <a:pt x="832643" y="897731"/>
                  <a:pt x="834628" y="876300"/>
                </a:cubicBezTo>
                <a:lnTo>
                  <a:pt x="818554" y="876300"/>
                </a:lnTo>
                <a:cubicBezTo>
                  <a:pt x="813395" y="876300"/>
                  <a:pt x="808633" y="876895"/>
                  <a:pt x="804267" y="878086"/>
                </a:cubicBezTo>
                <a:lnTo>
                  <a:pt x="798909" y="872728"/>
                </a:lnTo>
                <a:lnTo>
                  <a:pt x="835223" y="872728"/>
                </a:lnTo>
                <a:cubicBezTo>
                  <a:pt x="835620" y="864790"/>
                  <a:pt x="835818" y="859036"/>
                  <a:pt x="835819" y="855464"/>
                </a:cubicBezTo>
                <a:cubicBezTo>
                  <a:pt x="835819" y="851892"/>
                  <a:pt x="835819" y="846336"/>
                  <a:pt x="835819" y="838795"/>
                </a:cubicBezTo>
                <a:close/>
                <a:moveTo>
                  <a:pt x="1863327" y="1191"/>
                </a:moveTo>
                <a:lnTo>
                  <a:pt x="1876425" y="8335"/>
                </a:lnTo>
                <a:cubicBezTo>
                  <a:pt x="1872456" y="10319"/>
                  <a:pt x="1867098" y="18256"/>
                  <a:pt x="1860351" y="32147"/>
                </a:cubicBezTo>
                <a:lnTo>
                  <a:pt x="1879997" y="32147"/>
                </a:lnTo>
                <a:lnTo>
                  <a:pt x="1885950" y="26194"/>
                </a:lnTo>
                <a:lnTo>
                  <a:pt x="1894880" y="35123"/>
                </a:lnTo>
                <a:lnTo>
                  <a:pt x="1888927" y="39290"/>
                </a:lnTo>
                <a:cubicBezTo>
                  <a:pt x="1888926" y="85725"/>
                  <a:pt x="1889125" y="116086"/>
                  <a:pt x="1889521" y="130373"/>
                </a:cubicBezTo>
                <a:lnTo>
                  <a:pt x="1881187" y="135136"/>
                </a:lnTo>
                <a:lnTo>
                  <a:pt x="1881188" y="122634"/>
                </a:lnTo>
                <a:lnTo>
                  <a:pt x="1850231" y="122634"/>
                </a:lnTo>
                <a:lnTo>
                  <a:pt x="1850231" y="132755"/>
                </a:lnTo>
                <a:lnTo>
                  <a:pt x="1841897" y="137517"/>
                </a:lnTo>
                <a:cubicBezTo>
                  <a:pt x="1842295" y="118864"/>
                  <a:pt x="1842492" y="100310"/>
                  <a:pt x="1842492" y="81855"/>
                </a:cubicBezTo>
                <a:cubicBezTo>
                  <a:pt x="1842492" y="63401"/>
                  <a:pt x="1842294" y="45045"/>
                  <a:pt x="1841897" y="26789"/>
                </a:cubicBezTo>
                <a:lnTo>
                  <a:pt x="1850826" y="32147"/>
                </a:lnTo>
                <a:lnTo>
                  <a:pt x="1856780" y="32147"/>
                </a:lnTo>
                <a:cubicBezTo>
                  <a:pt x="1860749" y="18653"/>
                  <a:pt x="1862931" y="8334"/>
                  <a:pt x="1863327" y="1191"/>
                </a:cubicBezTo>
                <a:close/>
                <a:moveTo>
                  <a:pt x="1194197" y="544711"/>
                </a:moveTo>
                <a:lnTo>
                  <a:pt x="1207294" y="552450"/>
                </a:lnTo>
                <a:cubicBezTo>
                  <a:pt x="1204118" y="554434"/>
                  <a:pt x="1199157" y="562570"/>
                  <a:pt x="1192411" y="576858"/>
                </a:cubicBezTo>
                <a:lnTo>
                  <a:pt x="1224558" y="576857"/>
                </a:lnTo>
                <a:lnTo>
                  <a:pt x="1231106" y="570309"/>
                </a:lnTo>
                <a:lnTo>
                  <a:pt x="1240036" y="579239"/>
                </a:lnTo>
                <a:lnTo>
                  <a:pt x="1234678" y="583406"/>
                </a:lnTo>
                <a:cubicBezTo>
                  <a:pt x="1233884" y="629841"/>
                  <a:pt x="1232793" y="656133"/>
                  <a:pt x="1231404" y="662285"/>
                </a:cubicBezTo>
                <a:cubicBezTo>
                  <a:pt x="1230015" y="668437"/>
                  <a:pt x="1228030" y="672703"/>
                  <a:pt x="1225451" y="675084"/>
                </a:cubicBezTo>
                <a:cubicBezTo>
                  <a:pt x="1222871" y="677466"/>
                  <a:pt x="1218803" y="679648"/>
                  <a:pt x="1213247" y="681633"/>
                </a:cubicBezTo>
                <a:cubicBezTo>
                  <a:pt x="1211263" y="675283"/>
                  <a:pt x="1204714" y="670520"/>
                  <a:pt x="1193601" y="667346"/>
                </a:cubicBezTo>
                <a:lnTo>
                  <a:pt x="1193601" y="664369"/>
                </a:lnTo>
                <a:cubicBezTo>
                  <a:pt x="1203523" y="666353"/>
                  <a:pt x="1210667" y="667345"/>
                  <a:pt x="1215032" y="667345"/>
                </a:cubicBezTo>
                <a:cubicBezTo>
                  <a:pt x="1219398" y="667346"/>
                  <a:pt x="1222077" y="663972"/>
                  <a:pt x="1223069" y="657225"/>
                </a:cubicBezTo>
                <a:cubicBezTo>
                  <a:pt x="1224062" y="650478"/>
                  <a:pt x="1224955" y="624880"/>
                  <a:pt x="1225748" y="580430"/>
                </a:cubicBezTo>
                <a:lnTo>
                  <a:pt x="1191220" y="580430"/>
                </a:lnTo>
                <a:cubicBezTo>
                  <a:pt x="1184077" y="591939"/>
                  <a:pt x="1176536" y="601662"/>
                  <a:pt x="1168598" y="609600"/>
                </a:cubicBezTo>
                <a:lnTo>
                  <a:pt x="1166812" y="608410"/>
                </a:lnTo>
                <a:cubicBezTo>
                  <a:pt x="1175147" y="595709"/>
                  <a:pt x="1181298" y="584398"/>
                  <a:pt x="1185267" y="574477"/>
                </a:cubicBezTo>
                <a:cubicBezTo>
                  <a:pt x="1189236" y="564555"/>
                  <a:pt x="1192212" y="554633"/>
                  <a:pt x="1194197" y="544711"/>
                </a:cubicBezTo>
                <a:close/>
                <a:moveTo>
                  <a:pt x="1412676" y="365522"/>
                </a:moveTo>
                <a:lnTo>
                  <a:pt x="1412676" y="392311"/>
                </a:lnTo>
                <a:lnTo>
                  <a:pt x="1473398" y="392311"/>
                </a:lnTo>
                <a:lnTo>
                  <a:pt x="1473399" y="365522"/>
                </a:lnTo>
                <a:close/>
                <a:moveTo>
                  <a:pt x="1739503" y="91678"/>
                </a:moveTo>
                <a:lnTo>
                  <a:pt x="1739503" y="109537"/>
                </a:lnTo>
                <a:lnTo>
                  <a:pt x="1785342" y="109537"/>
                </a:lnTo>
                <a:lnTo>
                  <a:pt x="1785342" y="91678"/>
                </a:lnTo>
                <a:close/>
                <a:moveTo>
                  <a:pt x="497086" y="1095375"/>
                </a:moveTo>
                <a:lnTo>
                  <a:pt x="510778" y="1104304"/>
                </a:lnTo>
                <a:lnTo>
                  <a:pt x="505420" y="1106686"/>
                </a:lnTo>
                <a:cubicBezTo>
                  <a:pt x="499864" y="1117004"/>
                  <a:pt x="494308" y="1127125"/>
                  <a:pt x="488751" y="1137047"/>
                </a:cubicBezTo>
                <a:lnTo>
                  <a:pt x="497086" y="1141809"/>
                </a:lnTo>
                <a:lnTo>
                  <a:pt x="492919" y="1144786"/>
                </a:lnTo>
                <a:lnTo>
                  <a:pt x="492918" y="1207294"/>
                </a:lnTo>
                <a:cubicBezTo>
                  <a:pt x="492919" y="1216025"/>
                  <a:pt x="493117" y="1223367"/>
                  <a:pt x="493514" y="1229321"/>
                </a:cubicBezTo>
                <a:lnTo>
                  <a:pt x="483989" y="1235274"/>
                </a:lnTo>
                <a:cubicBezTo>
                  <a:pt x="484386" y="1217017"/>
                  <a:pt x="484584" y="1204912"/>
                  <a:pt x="484584" y="1198959"/>
                </a:cubicBezTo>
                <a:lnTo>
                  <a:pt x="484584" y="1144786"/>
                </a:lnTo>
                <a:cubicBezTo>
                  <a:pt x="476250" y="1157089"/>
                  <a:pt x="468114" y="1167011"/>
                  <a:pt x="460176" y="1174552"/>
                </a:cubicBezTo>
                <a:lnTo>
                  <a:pt x="458391" y="1173361"/>
                </a:lnTo>
                <a:cubicBezTo>
                  <a:pt x="470694" y="1155899"/>
                  <a:pt x="479623" y="1140718"/>
                  <a:pt x="485179" y="1127820"/>
                </a:cubicBezTo>
                <a:cubicBezTo>
                  <a:pt x="490736" y="1114921"/>
                  <a:pt x="494704" y="1104106"/>
                  <a:pt x="497086" y="1095375"/>
                </a:cubicBezTo>
                <a:close/>
                <a:moveTo>
                  <a:pt x="1126331" y="578644"/>
                </a:moveTo>
                <a:lnTo>
                  <a:pt x="1126331" y="616744"/>
                </a:lnTo>
                <a:lnTo>
                  <a:pt x="1157287" y="616744"/>
                </a:lnTo>
                <a:lnTo>
                  <a:pt x="1157287" y="578644"/>
                </a:lnTo>
                <a:close/>
                <a:moveTo>
                  <a:pt x="47625" y="1449586"/>
                </a:moveTo>
                <a:lnTo>
                  <a:pt x="47625" y="1469231"/>
                </a:lnTo>
                <a:lnTo>
                  <a:pt x="102394" y="1469231"/>
                </a:lnTo>
                <a:lnTo>
                  <a:pt x="102393" y="1449586"/>
                </a:lnTo>
                <a:close/>
                <a:moveTo>
                  <a:pt x="1739503" y="70247"/>
                </a:moveTo>
                <a:lnTo>
                  <a:pt x="1739503" y="88106"/>
                </a:lnTo>
                <a:lnTo>
                  <a:pt x="1785342" y="88106"/>
                </a:lnTo>
                <a:lnTo>
                  <a:pt x="1785342" y="70247"/>
                </a:lnTo>
                <a:close/>
                <a:moveTo>
                  <a:pt x="1059061" y="611981"/>
                </a:moveTo>
                <a:lnTo>
                  <a:pt x="1060847" y="610791"/>
                </a:lnTo>
                <a:cubicBezTo>
                  <a:pt x="1069181" y="618331"/>
                  <a:pt x="1076126" y="625276"/>
                  <a:pt x="1081682" y="631626"/>
                </a:cubicBezTo>
                <a:cubicBezTo>
                  <a:pt x="1087239" y="637976"/>
                  <a:pt x="1090116" y="643334"/>
                  <a:pt x="1090315" y="647700"/>
                </a:cubicBezTo>
                <a:cubicBezTo>
                  <a:pt x="1090513" y="652065"/>
                  <a:pt x="1089521" y="655638"/>
                  <a:pt x="1087338" y="658415"/>
                </a:cubicBezTo>
                <a:cubicBezTo>
                  <a:pt x="1085155" y="661194"/>
                  <a:pt x="1083370" y="659904"/>
                  <a:pt x="1081980" y="654546"/>
                </a:cubicBezTo>
                <a:cubicBezTo>
                  <a:pt x="1080591" y="649188"/>
                  <a:pt x="1077615" y="642243"/>
                  <a:pt x="1073051" y="633710"/>
                </a:cubicBezTo>
                <a:cubicBezTo>
                  <a:pt x="1068487" y="625177"/>
                  <a:pt x="1063823" y="617934"/>
                  <a:pt x="1059061" y="611981"/>
                </a:cubicBezTo>
                <a:close/>
                <a:moveTo>
                  <a:pt x="1139428" y="544116"/>
                </a:moveTo>
                <a:lnTo>
                  <a:pt x="1152525" y="551259"/>
                </a:lnTo>
                <a:cubicBezTo>
                  <a:pt x="1148556" y="553244"/>
                  <a:pt x="1143198" y="561181"/>
                  <a:pt x="1136452" y="575072"/>
                </a:cubicBezTo>
                <a:lnTo>
                  <a:pt x="1156097" y="575072"/>
                </a:lnTo>
                <a:lnTo>
                  <a:pt x="1162050" y="569119"/>
                </a:lnTo>
                <a:lnTo>
                  <a:pt x="1170979" y="578048"/>
                </a:lnTo>
                <a:lnTo>
                  <a:pt x="1165027" y="582216"/>
                </a:lnTo>
                <a:cubicBezTo>
                  <a:pt x="1165027" y="628650"/>
                  <a:pt x="1165225" y="659011"/>
                  <a:pt x="1165622" y="673298"/>
                </a:cubicBezTo>
                <a:lnTo>
                  <a:pt x="1157287" y="678061"/>
                </a:lnTo>
                <a:lnTo>
                  <a:pt x="1157288" y="665559"/>
                </a:lnTo>
                <a:lnTo>
                  <a:pt x="1126331" y="665560"/>
                </a:lnTo>
                <a:lnTo>
                  <a:pt x="1126331" y="675680"/>
                </a:lnTo>
                <a:lnTo>
                  <a:pt x="1117997" y="680442"/>
                </a:lnTo>
                <a:cubicBezTo>
                  <a:pt x="1118393" y="661789"/>
                  <a:pt x="1118592" y="643235"/>
                  <a:pt x="1118592" y="624781"/>
                </a:cubicBezTo>
                <a:cubicBezTo>
                  <a:pt x="1118592" y="606326"/>
                  <a:pt x="1118393" y="587970"/>
                  <a:pt x="1117996" y="569714"/>
                </a:cubicBezTo>
                <a:lnTo>
                  <a:pt x="1126927" y="575072"/>
                </a:lnTo>
                <a:lnTo>
                  <a:pt x="1132879" y="575072"/>
                </a:lnTo>
                <a:cubicBezTo>
                  <a:pt x="1136848" y="561578"/>
                  <a:pt x="1139031" y="551259"/>
                  <a:pt x="1139428" y="544116"/>
                </a:cubicBezTo>
                <a:close/>
                <a:moveTo>
                  <a:pt x="1412676" y="316706"/>
                </a:moveTo>
                <a:lnTo>
                  <a:pt x="1412677" y="338733"/>
                </a:lnTo>
                <a:lnTo>
                  <a:pt x="1468636" y="338733"/>
                </a:lnTo>
                <a:lnTo>
                  <a:pt x="1468636" y="316706"/>
                </a:lnTo>
                <a:close/>
                <a:moveTo>
                  <a:pt x="388144" y="1149549"/>
                </a:moveTo>
                <a:lnTo>
                  <a:pt x="399454" y="1156692"/>
                </a:lnTo>
                <a:lnTo>
                  <a:pt x="394096" y="1159669"/>
                </a:lnTo>
                <a:lnTo>
                  <a:pt x="389930" y="1169194"/>
                </a:lnTo>
                <a:lnTo>
                  <a:pt x="404812" y="1169194"/>
                </a:lnTo>
                <a:cubicBezTo>
                  <a:pt x="404812" y="1158875"/>
                  <a:pt x="404614" y="1150937"/>
                  <a:pt x="404217" y="1145381"/>
                </a:cubicBezTo>
                <a:lnTo>
                  <a:pt x="417313" y="1151930"/>
                </a:lnTo>
                <a:lnTo>
                  <a:pt x="412551" y="1155502"/>
                </a:lnTo>
                <a:lnTo>
                  <a:pt x="412551" y="1169194"/>
                </a:lnTo>
                <a:lnTo>
                  <a:pt x="423267" y="1169194"/>
                </a:lnTo>
                <a:lnTo>
                  <a:pt x="429816" y="1162645"/>
                </a:lnTo>
                <a:lnTo>
                  <a:pt x="439341" y="1172766"/>
                </a:lnTo>
                <a:lnTo>
                  <a:pt x="412551" y="1172766"/>
                </a:lnTo>
                <a:lnTo>
                  <a:pt x="412551" y="1194197"/>
                </a:lnTo>
                <a:lnTo>
                  <a:pt x="429220" y="1194197"/>
                </a:lnTo>
                <a:lnTo>
                  <a:pt x="436364" y="1187053"/>
                </a:lnTo>
                <a:lnTo>
                  <a:pt x="446484" y="1197769"/>
                </a:lnTo>
                <a:lnTo>
                  <a:pt x="412552" y="1197769"/>
                </a:lnTo>
                <a:cubicBezTo>
                  <a:pt x="412551" y="1214041"/>
                  <a:pt x="412750" y="1225352"/>
                  <a:pt x="413146" y="1231702"/>
                </a:cubicBezTo>
                <a:lnTo>
                  <a:pt x="404217" y="1235869"/>
                </a:lnTo>
                <a:cubicBezTo>
                  <a:pt x="404614" y="1227535"/>
                  <a:pt x="404812" y="1214834"/>
                  <a:pt x="404812" y="1197769"/>
                </a:cubicBezTo>
                <a:lnTo>
                  <a:pt x="389334" y="1197769"/>
                </a:lnTo>
                <a:cubicBezTo>
                  <a:pt x="384175" y="1197769"/>
                  <a:pt x="379412" y="1198364"/>
                  <a:pt x="375047" y="1199555"/>
                </a:cubicBezTo>
                <a:lnTo>
                  <a:pt x="369689" y="1194197"/>
                </a:lnTo>
                <a:lnTo>
                  <a:pt x="404812" y="1194197"/>
                </a:lnTo>
                <a:lnTo>
                  <a:pt x="404812" y="1172766"/>
                </a:lnTo>
                <a:lnTo>
                  <a:pt x="388739" y="1172766"/>
                </a:lnTo>
                <a:cubicBezTo>
                  <a:pt x="383183" y="1180703"/>
                  <a:pt x="378023" y="1186656"/>
                  <a:pt x="373261" y="1190625"/>
                </a:cubicBezTo>
                <a:lnTo>
                  <a:pt x="372070" y="1189434"/>
                </a:lnTo>
                <a:cubicBezTo>
                  <a:pt x="376039" y="1183481"/>
                  <a:pt x="379511" y="1176536"/>
                  <a:pt x="382488" y="1168598"/>
                </a:cubicBezTo>
                <a:cubicBezTo>
                  <a:pt x="385465" y="1160661"/>
                  <a:pt x="387350" y="1154311"/>
                  <a:pt x="388144" y="1149549"/>
                </a:cubicBezTo>
                <a:close/>
                <a:moveTo>
                  <a:pt x="785217" y="826294"/>
                </a:moveTo>
                <a:lnTo>
                  <a:pt x="794146" y="831651"/>
                </a:lnTo>
                <a:lnTo>
                  <a:pt x="877491" y="831652"/>
                </a:lnTo>
                <a:lnTo>
                  <a:pt x="886420" y="822722"/>
                </a:lnTo>
                <a:lnTo>
                  <a:pt x="898922" y="835224"/>
                </a:lnTo>
                <a:lnTo>
                  <a:pt x="794147" y="835224"/>
                </a:lnTo>
                <a:cubicBezTo>
                  <a:pt x="794543" y="878880"/>
                  <a:pt x="792460" y="907553"/>
                  <a:pt x="787896" y="921246"/>
                </a:cubicBezTo>
                <a:cubicBezTo>
                  <a:pt x="783332" y="934938"/>
                  <a:pt x="776089" y="947142"/>
                  <a:pt x="766167" y="957858"/>
                </a:cubicBezTo>
                <a:lnTo>
                  <a:pt x="764381" y="956667"/>
                </a:lnTo>
                <a:cubicBezTo>
                  <a:pt x="770334" y="948729"/>
                  <a:pt x="775196" y="938907"/>
                  <a:pt x="778966" y="927199"/>
                </a:cubicBezTo>
                <a:cubicBezTo>
                  <a:pt x="782737" y="915491"/>
                  <a:pt x="784820" y="900113"/>
                  <a:pt x="785217" y="881063"/>
                </a:cubicBezTo>
                <a:cubicBezTo>
                  <a:pt x="785614" y="862013"/>
                  <a:pt x="785614" y="843756"/>
                  <a:pt x="785217" y="826294"/>
                </a:cubicBezTo>
                <a:close/>
                <a:moveTo>
                  <a:pt x="47625" y="1425178"/>
                </a:moveTo>
                <a:lnTo>
                  <a:pt x="47625" y="1446014"/>
                </a:lnTo>
                <a:lnTo>
                  <a:pt x="102393" y="1446014"/>
                </a:lnTo>
                <a:lnTo>
                  <a:pt x="102393" y="1425178"/>
                </a:lnTo>
                <a:close/>
                <a:moveTo>
                  <a:pt x="1739503" y="48815"/>
                </a:moveTo>
                <a:lnTo>
                  <a:pt x="1739503" y="66675"/>
                </a:lnTo>
                <a:lnTo>
                  <a:pt x="1785342" y="66675"/>
                </a:lnTo>
                <a:lnTo>
                  <a:pt x="1785342" y="48815"/>
                </a:lnTo>
                <a:close/>
                <a:moveTo>
                  <a:pt x="1403747" y="308372"/>
                </a:moveTo>
                <a:lnTo>
                  <a:pt x="1412676" y="313134"/>
                </a:lnTo>
                <a:lnTo>
                  <a:pt x="1467445" y="313134"/>
                </a:lnTo>
                <a:lnTo>
                  <a:pt x="1473398" y="307181"/>
                </a:lnTo>
                <a:lnTo>
                  <a:pt x="1481733" y="315516"/>
                </a:lnTo>
                <a:lnTo>
                  <a:pt x="1476970" y="319087"/>
                </a:lnTo>
                <a:cubicBezTo>
                  <a:pt x="1476970" y="332978"/>
                  <a:pt x="1477169" y="341511"/>
                  <a:pt x="1477566" y="344686"/>
                </a:cubicBezTo>
                <a:lnTo>
                  <a:pt x="1468636" y="348853"/>
                </a:lnTo>
                <a:lnTo>
                  <a:pt x="1468636" y="342305"/>
                </a:lnTo>
                <a:lnTo>
                  <a:pt x="1412676" y="342304"/>
                </a:lnTo>
                <a:lnTo>
                  <a:pt x="1412676" y="361950"/>
                </a:lnTo>
                <a:lnTo>
                  <a:pt x="1472208" y="361950"/>
                </a:lnTo>
                <a:lnTo>
                  <a:pt x="1478161" y="355996"/>
                </a:lnTo>
                <a:lnTo>
                  <a:pt x="1486495" y="364331"/>
                </a:lnTo>
                <a:lnTo>
                  <a:pt x="1481732" y="367903"/>
                </a:lnTo>
                <a:cubicBezTo>
                  <a:pt x="1481733" y="382984"/>
                  <a:pt x="1481931" y="393898"/>
                  <a:pt x="1482328" y="400646"/>
                </a:cubicBezTo>
                <a:lnTo>
                  <a:pt x="1473398" y="404217"/>
                </a:lnTo>
                <a:lnTo>
                  <a:pt x="1473399" y="395883"/>
                </a:lnTo>
                <a:lnTo>
                  <a:pt x="1412676" y="395883"/>
                </a:lnTo>
                <a:lnTo>
                  <a:pt x="1412676" y="403622"/>
                </a:lnTo>
                <a:lnTo>
                  <a:pt x="1403747" y="406598"/>
                </a:lnTo>
                <a:cubicBezTo>
                  <a:pt x="1404143" y="394692"/>
                  <a:pt x="1404342" y="379511"/>
                  <a:pt x="1404342" y="361057"/>
                </a:cubicBezTo>
                <a:cubicBezTo>
                  <a:pt x="1404342" y="342602"/>
                  <a:pt x="1404144" y="325041"/>
                  <a:pt x="1403747" y="308372"/>
                </a:cubicBezTo>
                <a:close/>
                <a:moveTo>
                  <a:pt x="347067" y="1166813"/>
                </a:moveTo>
                <a:lnTo>
                  <a:pt x="347067" y="1186458"/>
                </a:lnTo>
                <a:lnTo>
                  <a:pt x="360759" y="1186458"/>
                </a:lnTo>
                <a:lnTo>
                  <a:pt x="360759" y="1166812"/>
                </a:lnTo>
                <a:close/>
                <a:moveTo>
                  <a:pt x="669726" y="901898"/>
                </a:moveTo>
                <a:lnTo>
                  <a:pt x="722114" y="901898"/>
                </a:lnTo>
                <a:lnTo>
                  <a:pt x="729257" y="894754"/>
                </a:lnTo>
                <a:lnTo>
                  <a:pt x="739378" y="905470"/>
                </a:lnTo>
                <a:lnTo>
                  <a:pt x="704850" y="905470"/>
                </a:lnTo>
                <a:lnTo>
                  <a:pt x="704850" y="945951"/>
                </a:lnTo>
                <a:lnTo>
                  <a:pt x="732829" y="945951"/>
                </a:lnTo>
                <a:lnTo>
                  <a:pt x="739973" y="938808"/>
                </a:lnTo>
                <a:lnTo>
                  <a:pt x="750093" y="949523"/>
                </a:lnTo>
                <a:lnTo>
                  <a:pt x="673894" y="949523"/>
                </a:lnTo>
                <a:cubicBezTo>
                  <a:pt x="668734" y="949523"/>
                  <a:pt x="663972" y="950119"/>
                  <a:pt x="659606" y="951309"/>
                </a:cubicBezTo>
                <a:lnTo>
                  <a:pt x="654248" y="945952"/>
                </a:lnTo>
                <a:lnTo>
                  <a:pt x="696515" y="945951"/>
                </a:lnTo>
                <a:lnTo>
                  <a:pt x="696515" y="905470"/>
                </a:lnTo>
                <a:lnTo>
                  <a:pt x="689372" y="905470"/>
                </a:lnTo>
                <a:cubicBezTo>
                  <a:pt x="684212" y="905471"/>
                  <a:pt x="679450" y="906066"/>
                  <a:pt x="675084" y="907256"/>
                </a:cubicBezTo>
                <a:close/>
                <a:moveTo>
                  <a:pt x="611981" y="938808"/>
                </a:moveTo>
                <a:cubicBezTo>
                  <a:pt x="631428" y="935236"/>
                  <a:pt x="650280" y="931267"/>
                  <a:pt x="668536" y="926902"/>
                </a:cubicBezTo>
                <a:lnTo>
                  <a:pt x="669131" y="929283"/>
                </a:lnTo>
                <a:cubicBezTo>
                  <a:pt x="661987" y="931664"/>
                  <a:pt x="652760" y="934839"/>
                  <a:pt x="641449" y="938808"/>
                </a:cubicBezTo>
                <a:cubicBezTo>
                  <a:pt x="630138" y="942777"/>
                  <a:pt x="622300" y="946349"/>
                  <a:pt x="617934" y="949523"/>
                </a:cubicBezTo>
                <a:close/>
                <a:moveTo>
                  <a:pt x="1018580" y="606623"/>
                </a:moveTo>
                <a:lnTo>
                  <a:pt x="1031081" y="614362"/>
                </a:lnTo>
                <a:lnTo>
                  <a:pt x="1025723" y="617339"/>
                </a:lnTo>
                <a:cubicBezTo>
                  <a:pt x="1017786" y="636389"/>
                  <a:pt x="1007467" y="652264"/>
                  <a:pt x="994767" y="664964"/>
                </a:cubicBezTo>
                <a:lnTo>
                  <a:pt x="992981" y="663773"/>
                </a:lnTo>
                <a:cubicBezTo>
                  <a:pt x="999331" y="655042"/>
                  <a:pt x="1004590" y="646013"/>
                  <a:pt x="1008757" y="636687"/>
                </a:cubicBezTo>
                <a:cubicBezTo>
                  <a:pt x="1012924" y="627360"/>
                  <a:pt x="1016198" y="617339"/>
                  <a:pt x="1018580" y="606623"/>
                </a:cubicBezTo>
                <a:close/>
                <a:moveTo>
                  <a:pt x="1040010" y="587573"/>
                </a:moveTo>
                <a:lnTo>
                  <a:pt x="1053703" y="592931"/>
                </a:lnTo>
                <a:lnTo>
                  <a:pt x="1048941" y="597098"/>
                </a:lnTo>
                <a:lnTo>
                  <a:pt x="1048940" y="667941"/>
                </a:lnTo>
                <a:cubicBezTo>
                  <a:pt x="1049337" y="674687"/>
                  <a:pt x="1044972" y="679450"/>
                  <a:pt x="1035843" y="682228"/>
                </a:cubicBezTo>
                <a:cubicBezTo>
                  <a:pt x="1035843" y="677862"/>
                  <a:pt x="1029692" y="673497"/>
                  <a:pt x="1017389" y="669131"/>
                </a:cubicBezTo>
                <a:lnTo>
                  <a:pt x="1017984" y="666750"/>
                </a:lnTo>
                <a:cubicBezTo>
                  <a:pt x="1025525" y="668337"/>
                  <a:pt x="1031180" y="669131"/>
                  <a:pt x="1034951" y="669131"/>
                </a:cubicBezTo>
                <a:cubicBezTo>
                  <a:pt x="1038721" y="669131"/>
                  <a:pt x="1040606" y="666750"/>
                  <a:pt x="1040606" y="661987"/>
                </a:cubicBezTo>
                <a:lnTo>
                  <a:pt x="1040606" y="607219"/>
                </a:lnTo>
                <a:cubicBezTo>
                  <a:pt x="1040606" y="600869"/>
                  <a:pt x="1040408" y="594320"/>
                  <a:pt x="1040010" y="587573"/>
                </a:cubicBezTo>
                <a:close/>
                <a:moveTo>
                  <a:pt x="326231" y="1166812"/>
                </a:moveTo>
                <a:lnTo>
                  <a:pt x="326231" y="1186458"/>
                </a:lnTo>
                <a:lnTo>
                  <a:pt x="339923" y="1186458"/>
                </a:lnTo>
                <a:lnTo>
                  <a:pt x="339923" y="1166812"/>
                </a:lnTo>
                <a:close/>
                <a:moveTo>
                  <a:pt x="1429940" y="267295"/>
                </a:moveTo>
                <a:cubicBezTo>
                  <a:pt x="1437878" y="270867"/>
                  <a:pt x="1443534" y="274141"/>
                  <a:pt x="1446907" y="277118"/>
                </a:cubicBezTo>
                <a:cubicBezTo>
                  <a:pt x="1450280" y="280095"/>
                  <a:pt x="1450479" y="283964"/>
                  <a:pt x="1447502" y="288727"/>
                </a:cubicBezTo>
                <a:cubicBezTo>
                  <a:pt x="1444526" y="293489"/>
                  <a:pt x="1442045" y="292795"/>
                  <a:pt x="1440061" y="286643"/>
                </a:cubicBezTo>
                <a:cubicBezTo>
                  <a:pt x="1438077" y="280491"/>
                  <a:pt x="1434306" y="274637"/>
                  <a:pt x="1428750" y="269081"/>
                </a:cubicBezTo>
                <a:close/>
                <a:moveTo>
                  <a:pt x="347067" y="1144191"/>
                </a:moveTo>
                <a:lnTo>
                  <a:pt x="347067" y="1163240"/>
                </a:lnTo>
                <a:lnTo>
                  <a:pt x="360759" y="1163241"/>
                </a:lnTo>
                <a:lnTo>
                  <a:pt x="360759" y="1144190"/>
                </a:lnTo>
                <a:close/>
                <a:moveTo>
                  <a:pt x="1718072" y="24408"/>
                </a:moveTo>
                <a:lnTo>
                  <a:pt x="1755577" y="24408"/>
                </a:lnTo>
                <a:cubicBezTo>
                  <a:pt x="1755973" y="15280"/>
                  <a:pt x="1755974" y="7540"/>
                  <a:pt x="1755576" y="1190"/>
                </a:cubicBezTo>
                <a:lnTo>
                  <a:pt x="1769269" y="7739"/>
                </a:lnTo>
                <a:lnTo>
                  <a:pt x="1764506" y="11311"/>
                </a:lnTo>
                <a:lnTo>
                  <a:pt x="1763911" y="24408"/>
                </a:lnTo>
                <a:lnTo>
                  <a:pt x="1790700" y="24408"/>
                </a:lnTo>
                <a:lnTo>
                  <a:pt x="1798439" y="16669"/>
                </a:lnTo>
                <a:lnTo>
                  <a:pt x="1809750" y="27980"/>
                </a:lnTo>
                <a:lnTo>
                  <a:pt x="1763910" y="27980"/>
                </a:lnTo>
                <a:lnTo>
                  <a:pt x="1763315" y="45244"/>
                </a:lnTo>
                <a:lnTo>
                  <a:pt x="1784152" y="45243"/>
                </a:lnTo>
                <a:lnTo>
                  <a:pt x="1789509" y="39291"/>
                </a:lnTo>
                <a:lnTo>
                  <a:pt x="1798439" y="47029"/>
                </a:lnTo>
                <a:lnTo>
                  <a:pt x="1793081" y="50602"/>
                </a:lnTo>
                <a:lnTo>
                  <a:pt x="1793081" y="130969"/>
                </a:lnTo>
                <a:lnTo>
                  <a:pt x="1798439" y="130969"/>
                </a:lnTo>
                <a:lnTo>
                  <a:pt x="1806178" y="123229"/>
                </a:lnTo>
                <a:lnTo>
                  <a:pt x="1817489" y="134540"/>
                </a:lnTo>
                <a:lnTo>
                  <a:pt x="1729383" y="134541"/>
                </a:lnTo>
                <a:cubicBezTo>
                  <a:pt x="1724223" y="134541"/>
                  <a:pt x="1719461" y="135136"/>
                  <a:pt x="1715095" y="136327"/>
                </a:cubicBezTo>
                <a:lnTo>
                  <a:pt x="1709738" y="130969"/>
                </a:lnTo>
                <a:lnTo>
                  <a:pt x="1731764" y="130969"/>
                </a:lnTo>
                <a:lnTo>
                  <a:pt x="1731763" y="64889"/>
                </a:lnTo>
                <a:cubicBezTo>
                  <a:pt x="1731764" y="60127"/>
                  <a:pt x="1731565" y="51991"/>
                  <a:pt x="1731170" y="40481"/>
                </a:cubicBezTo>
                <a:lnTo>
                  <a:pt x="1739504" y="45243"/>
                </a:lnTo>
                <a:lnTo>
                  <a:pt x="1754981" y="45244"/>
                </a:lnTo>
                <a:lnTo>
                  <a:pt x="1755576" y="27980"/>
                </a:lnTo>
                <a:lnTo>
                  <a:pt x="1737717" y="27979"/>
                </a:lnTo>
                <a:cubicBezTo>
                  <a:pt x="1732557" y="27980"/>
                  <a:pt x="1727795" y="28574"/>
                  <a:pt x="1723429" y="29766"/>
                </a:cubicBezTo>
                <a:close/>
                <a:moveTo>
                  <a:pt x="1391245" y="286345"/>
                </a:moveTo>
                <a:lnTo>
                  <a:pt x="1393626" y="286345"/>
                </a:lnTo>
                <a:lnTo>
                  <a:pt x="1393626" y="292893"/>
                </a:lnTo>
                <a:lnTo>
                  <a:pt x="1491853" y="292894"/>
                </a:lnTo>
                <a:lnTo>
                  <a:pt x="1498401" y="286346"/>
                </a:lnTo>
                <a:lnTo>
                  <a:pt x="1509712" y="298251"/>
                </a:lnTo>
                <a:cubicBezTo>
                  <a:pt x="1502965" y="298252"/>
                  <a:pt x="1495822" y="303212"/>
                  <a:pt x="1488281" y="313134"/>
                </a:cubicBezTo>
                <a:lnTo>
                  <a:pt x="1485900" y="311943"/>
                </a:lnTo>
                <a:lnTo>
                  <a:pt x="1493043" y="296466"/>
                </a:lnTo>
                <a:lnTo>
                  <a:pt x="1393626" y="296466"/>
                </a:lnTo>
                <a:cubicBezTo>
                  <a:pt x="1394023" y="305197"/>
                  <a:pt x="1392634" y="310555"/>
                  <a:pt x="1389460" y="312539"/>
                </a:cubicBezTo>
                <a:cubicBezTo>
                  <a:pt x="1386284" y="314523"/>
                  <a:pt x="1383208" y="314722"/>
                  <a:pt x="1380232" y="313134"/>
                </a:cubicBezTo>
                <a:cubicBezTo>
                  <a:pt x="1377255" y="311547"/>
                  <a:pt x="1377652" y="309066"/>
                  <a:pt x="1381423" y="305693"/>
                </a:cubicBezTo>
                <a:cubicBezTo>
                  <a:pt x="1385193" y="302319"/>
                  <a:pt x="1388467" y="295870"/>
                  <a:pt x="1391245" y="286345"/>
                </a:cubicBezTo>
                <a:close/>
                <a:moveTo>
                  <a:pt x="375642" y="1107281"/>
                </a:moveTo>
                <a:lnTo>
                  <a:pt x="426839" y="1107281"/>
                </a:lnTo>
                <a:lnTo>
                  <a:pt x="431602" y="1101923"/>
                </a:lnTo>
                <a:lnTo>
                  <a:pt x="439936" y="1109067"/>
                </a:lnTo>
                <a:lnTo>
                  <a:pt x="435173" y="1112639"/>
                </a:lnTo>
                <a:cubicBezTo>
                  <a:pt x="434777" y="1123751"/>
                  <a:pt x="434280" y="1131094"/>
                  <a:pt x="433685" y="1134666"/>
                </a:cubicBezTo>
                <a:cubicBezTo>
                  <a:pt x="433090" y="1138238"/>
                  <a:pt x="431998" y="1141115"/>
                  <a:pt x="430411" y="1143298"/>
                </a:cubicBezTo>
                <a:cubicBezTo>
                  <a:pt x="428823" y="1145480"/>
                  <a:pt x="425449" y="1147365"/>
                  <a:pt x="420290" y="1148953"/>
                </a:cubicBezTo>
                <a:cubicBezTo>
                  <a:pt x="420687" y="1145381"/>
                  <a:pt x="415925" y="1142008"/>
                  <a:pt x="406003" y="1138833"/>
                </a:cubicBezTo>
                <a:lnTo>
                  <a:pt x="406598" y="1136452"/>
                </a:lnTo>
                <a:cubicBezTo>
                  <a:pt x="412551" y="1137642"/>
                  <a:pt x="417016" y="1138336"/>
                  <a:pt x="419992" y="1138535"/>
                </a:cubicBezTo>
                <a:cubicBezTo>
                  <a:pt x="422969" y="1138733"/>
                  <a:pt x="424854" y="1137444"/>
                  <a:pt x="425648" y="1134665"/>
                </a:cubicBezTo>
                <a:cubicBezTo>
                  <a:pt x="426442" y="1131887"/>
                  <a:pt x="427037" y="1123950"/>
                  <a:pt x="427434" y="1110853"/>
                </a:cubicBezTo>
                <a:lnTo>
                  <a:pt x="403622" y="1110853"/>
                </a:lnTo>
                <a:cubicBezTo>
                  <a:pt x="403224" y="1119187"/>
                  <a:pt x="400843" y="1126728"/>
                  <a:pt x="396478" y="1133475"/>
                </a:cubicBezTo>
                <a:cubicBezTo>
                  <a:pt x="392112" y="1140222"/>
                  <a:pt x="384175" y="1146373"/>
                  <a:pt x="372665" y="1151930"/>
                </a:cubicBezTo>
                <a:lnTo>
                  <a:pt x="370879" y="1150144"/>
                </a:lnTo>
                <a:cubicBezTo>
                  <a:pt x="379611" y="1144587"/>
                  <a:pt x="385762" y="1138138"/>
                  <a:pt x="389334" y="1130796"/>
                </a:cubicBezTo>
                <a:cubicBezTo>
                  <a:pt x="392906" y="1123454"/>
                  <a:pt x="394692" y="1116806"/>
                  <a:pt x="394692" y="1110853"/>
                </a:cubicBezTo>
                <a:lnTo>
                  <a:pt x="386357" y="1110853"/>
                </a:lnTo>
                <a:lnTo>
                  <a:pt x="380999" y="1112639"/>
                </a:lnTo>
                <a:close/>
                <a:moveTo>
                  <a:pt x="326231" y="1144191"/>
                </a:moveTo>
                <a:lnTo>
                  <a:pt x="326231" y="1163240"/>
                </a:lnTo>
                <a:lnTo>
                  <a:pt x="339923" y="1163240"/>
                </a:lnTo>
                <a:lnTo>
                  <a:pt x="339923" y="1144190"/>
                </a:lnTo>
                <a:close/>
                <a:moveTo>
                  <a:pt x="1190" y="1396603"/>
                </a:moveTo>
                <a:lnTo>
                  <a:pt x="54768" y="1396603"/>
                </a:lnTo>
                <a:cubicBezTo>
                  <a:pt x="59134" y="1386681"/>
                  <a:pt x="61912" y="1378545"/>
                  <a:pt x="63103" y="1372195"/>
                </a:cubicBezTo>
                <a:lnTo>
                  <a:pt x="77986" y="1380530"/>
                </a:lnTo>
                <a:lnTo>
                  <a:pt x="72033" y="1382911"/>
                </a:lnTo>
                <a:cubicBezTo>
                  <a:pt x="69254" y="1388467"/>
                  <a:pt x="66873" y="1393031"/>
                  <a:pt x="64889" y="1396603"/>
                </a:cubicBezTo>
                <a:lnTo>
                  <a:pt x="115491" y="1396603"/>
                </a:lnTo>
                <a:lnTo>
                  <a:pt x="125611" y="1386483"/>
                </a:lnTo>
                <a:lnTo>
                  <a:pt x="139303" y="1400175"/>
                </a:lnTo>
                <a:lnTo>
                  <a:pt x="63698" y="1400175"/>
                </a:lnTo>
                <a:cubicBezTo>
                  <a:pt x="59332" y="1408112"/>
                  <a:pt x="54769" y="1415256"/>
                  <a:pt x="50006" y="1421606"/>
                </a:cubicBezTo>
                <a:lnTo>
                  <a:pt x="101203" y="1421606"/>
                </a:lnTo>
                <a:lnTo>
                  <a:pt x="105965" y="1415653"/>
                </a:lnTo>
                <a:lnTo>
                  <a:pt x="116086" y="1423392"/>
                </a:lnTo>
                <a:lnTo>
                  <a:pt x="110728" y="1427559"/>
                </a:lnTo>
                <a:lnTo>
                  <a:pt x="110728" y="1497806"/>
                </a:lnTo>
                <a:cubicBezTo>
                  <a:pt x="110728" y="1504156"/>
                  <a:pt x="106362" y="1508919"/>
                  <a:pt x="97631" y="1512094"/>
                </a:cubicBezTo>
                <a:cubicBezTo>
                  <a:pt x="98028" y="1507331"/>
                  <a:pt x="92670" y="1503363"/>
                  <a:pt x="81558" y="1500187"/>
                </a:cubicBezTo>
                <a:lnTo>
                  <a:pt x="81558" y="1497211"/>
                </a:lnTo>
                <a:cubicBezTo>
                  <a:pt x="88304" y="1498402"/>
                  <a:pt x="93464" y="1498997"/>
                  <a:pt x="97036" y="1498997"/>
                </a:cubicBezTo>
                <a:cubicBezTo>
                  <a:pt x="100608" y="1498997"/>
                  <a:pt x="102394" y="1497211"/>
                  <a:pt x="102394" y="1493639"/>
                </a:cubicBezTo>
                <a:lnTo>
                  <a:pt x="102394" y="1472803"/>
                </a:lnTo>
                <a:lnTo>
                  <a:pt x="47625" y="1472803"/>
                </a:lnTo>
                <a:lnTo>
                  <a:pt x="47625" y="1506736"/>
                </a:lnTo>
                <a:lnTo>
                  <a:pt x="38695" y="1512093"/>
                </a:lnTo>
                <a:cubicBezTo>
                  <a:pt x="39092" y="1505347"/>
                  <a:pt x="39291" y="1479550"/>
                  <a:pt x="39290" y="1434703"/>
                </a:cubicBezTo>
                <a:cubicBezTo>
                  <a:pt x="28178" y="1446609"/>
                  <a:pt x="16073" y="1456531"/>
                  <a:pt x="2976" y="1464468"/>
                </a:cubicBezTo>
                <a:lnTo>
                  <a:pt x="1190" y="1462683"/>
                </a:lnTo>
                <a:cubicBezTo>
                  <a:pt x="12303" y="1453952"/>
                  <a:pt x="21927" y="1444923"/>
                  <a:pt x="30063" y="1435596"/>
                </a:cubicBezTo>
                <a:cubicBezTo>
                  <a:pt x="38199" y="1426270"/>
                  <a:pt x="46037" y="1414463"/>
                  <a:pt x="53578" y="1400175"/>
                </a:cubicBezTo>
                <a:lnTo>
                  <a:pt x="20836" y="1400175"/>
                </a:lnTo>
                <a:cubicBezTo>
                  <a:pt x="15676" y="1400175"/>
                  <a:pt x="10914" y="1400770"/>
                  <a:pt x="6548" y="1401961"/>
                </a:cubicBezTo>
                <a:close/>
                <a:moveTo>
                  <a:pt x="333970" y="1122759"/>
                </a:moveTo>
                <a:cubicBezTo>
                  <a:pt x="331192" y="1127522"/>
                  <a:pt x="328017" y="1132681"/>
                  <a:pt x="324445" y="1138237"/>
                </a:cubicBezTo>
                <a:lnTo>
                  <a:pt x="327422" y="1140619"/>
                </a:lnTo>
                <a:lnTo>
                  <a:pt x="343495" y="1140619"/>
                </a:lnTo>
                <a:lnTo>
                  <a:pt x="351830" y="1122759"/>
                </a:lnTo>
                <a:close/>
                <a:moveTo>
                  <a:pt x="1710928" y="1786"/>
                </a:moveTo>
                <a:lnTo>
                  <a:pt x="1723430" y="9525"/>
                </a:lnTo>
                <a:lnTo>
                  <a:pt x="1717476" y="13097"/>
                </a:lnTo>
                <a:cubicBezTo>
                  <a:pt x="1711127" y="27781"/>
                  <a:pt x="1706959" y="37703"/>
                  <a:pt x="1704974" y="42862"/>
                </a:cubicBezTo>
                <a:lnTo>
                  <a:pt x="1712119" y="47029"/>
                </a:lnTo>
                <a:lnTo>
                  <a:pt x="1707356" y="50602"/>
                </a:lnTo>
                <a:lnTo>
                  <a:pt x="1707356" y="110133"/>
                </a:lnTo>
                <a:cubicBezTo>
                  <a:pt x="1707356" y="124024"/>
                  <a:pt x="1707555" y="133350"/>
                  <a:pt x="1707951" y="138113"/>
                </a:cubicBezTo>
                <a:lnTo>
                  <a:pt x="1699022" y="141089"/>
                </a:lnTo>
                <a:cubicBezTo>
                  <a:pt x="1699418" y="126801"/>
                  <a:pt x="1699617" y="117276"/>
                  <a:pt x="1699617" y="112514"/>
                </a:cubicBezTo>
                <a:lnTo>
                  <a:pt x="1699617" y="53578"/>
                </a:lnTo>
                <a:cubicBezTo>
                  <a:pt x="1692474" y="65087"/>
                  <a:pt x="1685528" y="74414"/>
                  <a:pt x="1678781" y="81558"/>
                </a:cubicBezTo>
                <a:lnTo>
                  <a:pt x="1676995" y="80367"/>
                </a:lnTo>
                <a:cubicBezTo>
                  <a:pt x="1684536" y="68857"/>
                  <a:pt x="1691282" y="55959"/>
                  <a:pt x="1697236" y="41672"/>
                </a:cubicBezTo>
                <a:cubicBezTo>
                  <a:pt x="1703189" y="27385"/>
                  <a:pt x="1707753" y="14088"/>
                  <a:pt x="1710928" y="1786"/>
                </a:cubicBezTo>
                <a:close/>
                <a:moveTo>
                  <a:pt x="1026914" y="544711"/>
                </a:moveTo>
                <a:lnTo>
                  <a:pt x="1041202" y="553641"/>
                </a:lnTo>
                <a:lnTo>
                  <a:pt x="1035248" y="556617"/>
                </a:lnTo>
                <a:cubicBezTo>
                  <a:pt x="1031676" y="563364"/>
                  <a:pt x="1028105" y="570111"/>
                  <a:pt x="1024533" y="576858"/>
                </a:cubicBezTo>
                <a:lnTo>
                  <a:pt x="1073943" y="576858"/>
                </a:lnTo>
                <a:lnTo>
                  <a:pt x="1079897" y="569714"/>
                </a:lnTo>
                <a:lnTo>
                  <a:pt x="1091803" y="581620"/>
                </a:lnTo>
                <a:cubicBezTo>
                  <a:pt x="1085453" y="581620"/>
                  <a:pt x="1077714" y="587375"/>
                  <a:pt x="1068585" y="598884"/>
                </a:cubicBezTo>
                <a:lnTo>
                  <a:pt x="1066800" y="597694"/>
                </a:lnTo>
                <a:lnTo>
                  <a:pt x="1075134" y="580430"/>
                </a:lnTo>
                <a:lnTo>
                  <a:pt x="1023342" y="580430"/>
                </a:lnTo>
                <a:cubicBezTo>
                  <a:pt x="1015802" y="592336"/>
                  <a:pt x="1008063" y="602059"/>
                  <a:pt x="1000125" y="609600"/>
                </a:cubicBezTo>
                <a:lnTo>
                  <a:pt x="998339" y="608409"/>
                </a:lnTo>
                <a:cubicBezTo>
                  <a:pt x="1005880" y="598487"/>
                  <a:pt x="1012230" y="587077"/>
                  <a:pt x="1017389" y="574179"/>
                </a:cubicBezTo>
                <a:cubicBezTo>
                  <a:pt x="1022548" y="561280"/>
                  <a:pt x="1025723" y="551458"/>
                  <a:pt x="1026914" y="544711"/>
                </a:cubicBezTo>
                <a:close/>
                <a:moveTo>
                  <a:pt x="666750" y="832247"/>
                </a:moveTo>
                <a:lnTo>
                  <a:pt x="713779" y="832247"/>
                </a:lnTo>
                <a:lnTo>
                  <a:pt x="719733" y="826294"/>
                </a:lnTo>
                <a:lnTo>
                  <a:pt x="728662" y="835223"/>
                </a:lnTo>
                <a:lnTo>
                  <a:pt x="722709" y="838200"/>
                </a:lnTo>
                <a:cubicBezTo>
                  <a:pt x="717153" y="845741"/>
                  <a:pt x="711398" y="853281"/>
                  <a:pt x="705445" y="860822"/>
                </a:cubicBezTo>
                <a:cubicBezTo>
                  <a:pt x="718542" y="865981"/>
                  <a:pt x="727868" y="870148"/>
                  <a:pt x="733425" y="873323"/>
                </a:cubicBezTo>
                <a:cubicBezTo>
                  <a:pt x="738981" y="876499"/>
                  <a:pt x="742057" y="879673"/>
                  <a:pt x="742652" y="882849"/>
                </a:cubicBezTo>
                <a:cubicBezTo>
                  <a:pt x="743248" y="886023"/>
                  <a:pt x="742751" y="888702"/>
                  <a:pt x="741164" y="890885"/>
                </a:cubicBezTo>
                <a:cubicBezTo>
                  <a:pt x="739576" y="893068"/>
                  <a:pt x="736798" y="891381"/>
                  <a:pt x="732829" y="885825"/>
                </a:cubicBezTo>
                <a:cubicBezTo>
                  <a:pt x="728861" y="880268"/>
                  <a:pt x="719137" y="872728"/>
                  <a:pt x="703659" y="863203"/>
                </a:cubicBezTo>
                <a:cubicBezTo>
                  <a:pt x="699691" y="867569"/>
                  <a:pt x="694233" y="872331"/>
                  <a:pt x="687288" y="877491"/>
                </a:cubicBezTo>
                <a:cubicBezTo>
                  <a:pt x="680343" y="882650"/>
                  <a:pt x="670719" y="887809"/>
                  <a:pt x="658415" y="892969"/>
                </a:cubicBezTo>
                <a:lnTo>
                  <a:pt x="657820" y="890587"/>
                </a:lnTo>
                <a:cubicBezTo>
                  <a:pt x="670917" y="883444"/>
                  <a:pt x="681633" y="875705"/>
                  <a:pt x="689967" y="867370"/>
                </a:cubicBezTo>
                <a:cubicBezTo>
                  <a:pt x="698301" y="859036"/>
                  <a:pt x="706040" y="848519"/>
                  <a:pt x="713184" y="835819"/>
                </a:cubicBezTo>
                <a:lnTo>
                  <a:pt x="686395" y="835819"/>
                </a:lnTo>
                <a:cubicBezTo>
                  <a:pt x="681236" y="835819"/>
                  <a:pt x="676473" y="836414"/>
                  <a:pt x="672108" y="837605"/>
                </a:cubicBezTo>
                <a:close/>
                <a:moveTo>
                  <a:pt x="1623417" y="53578"/>
                </a:moveTo>
                <a:lnTo>
                  <a:pt x="1637109" y="60126"/>
                </a:lnTo>
                <a:lnTo>
                  <a:pt x="1631751" y="64889"/>
                </a:lnTo>
                <a:lnTo>
                  <a:pt x="1631752" y="113109"/>
                </a:lnTo>
                <a:cubicBezTo>
                  <a:pt x="1631751" y="120650"/>
                  <a:pt x="1631950" y="128786"/>
                  <a:pt x="1632347" y="137517"/>
                </a:cubicBezTo>
                <a:lnTo>
                  <a:pt x="1623417" y="142280"/>
                </a:lnTo>
                <a:cubicBezTo>
                  <a:pt x="1623814" y="132754"/>
                  <a:pt x="1624012" y="124023"/>
                  <a:pt x="1624013" y="116086"/>
                </a:cubicBezTo>
                <a:lnTo>
                  <a:pt x="1624013" y="79176"/>
                </a:lnTo>
                <a:cubicBezTo>
                  <a:pt x="1624013" y="70048"/>
                  <a:pt x="1623814" y="61516"/>
                  <a:pt x="1623417" y="53578"/>
                </a:cubicBezTo>
                <a:close/>
                <a:moveTo>
                  <a:pt x="334565" y="1097161"/>
                </a:moveTo>
                <a:lnTo>
                  <a:pt x="346472" y="1104900"/>
                </a:lnTo>
                <a:lnTo>
                  <a:pt x="341114" y="1107281"/>
                </a:lnTo>
                <a:cubicBezTo>
                  <a:pt x="338733" y="1111250"/>
                  <a:pt x="336748" y="1115219"/>
                  <a:pt x="335161" y="1119188"/>
                </a:cubicBezTo>
                <a:lnTo>
                  <a:pt x="351234" y="1119187"/>
                </a:lnTo>
                <a:lnTo>
                  <a:pt x="356592" y="1113829"/>
                </a:lnTo>
                <a:lnTo>
                  <a:pt x="365522" y="1122759"/>
                </a:lnTo>
                <a:cubicBezTo>
                  <a:pt x="361950" y="1124347"/>
                  <a:pt x="359271" y="1126033"/>
                  <a:pt x="357485" y="1127820"/>
                </a:cubicBezTo>
                <a:cubicBezTo>
                  <a:pt x="355699" y="1129606"/>
                  <a:pt x="352028" y="1133872"/>
                  <a:pt x="346471" y="1140619"/>
                </a:cubicBezTo>
                <a:lnTo>
                  <a:pt x="359568" y="1140619"/>
                </a:lnTo>
                <a:lnTo>
                  <a:pt x="364926" y="1135261"/>
                </a:lnTo>
                <a:lnTo>
                  <a:pt x="372665" y="1143000"/>
                </a:lnTo>
                <a:lnTo>
                  <a:pt x="367903" y="1146572"/>
                </a:lnTo>
                <a:lnTo>
                  <a:pt x="367903" y="1225748"/>
                </a:lnTo>
                <a:cubicBezTo>
                  <a:pt x="367903" y="1227733"/>
                  <a:pt x="367308" y="1229519"/>
                  <a:pt x="366117" y="1231106"/>
                </a:cubicBezTo>
                <a:cubicBezTo>
                  <a:pt x="364927" y="1232694"/>
                  <a:pt x="362545" y="1234281"/>
                  <a:pt x="358973" y="1235868"/>
                </a:cubicBezTo>
                <a:cubicBezTo>
                  <a:pt x="358973" y="1232694"/>
                  <a:pt x="355600" y="1229717"/>
                  <a:pt x="348853" y="1226939"/>
                </a:cubicBezTo>
                <a:lnTo>
                  <a:pt x="348853" y="1224558"/>
                </a:lnTo>
                <a:cubicBezTo>
                  <a:pt x="353615" y="1225351"/>
                  <a:pt x="356791" y="1225749"/>
                  <a:pt x="358378" y="1225749"/>
                </a:cubicBezTo>
                <a:cubicBezTo>
                  <a:pt x="359966" y="1225748"/>
                  <a:pt x="360759" y="1224756"/>
                  <a:pt x="360759" y="1222772"/>
                </a:cubicBezTo>
                <a:lnTo>
                  <a:pt x="360759" y="1190030"/>
                </a:lnTo>
                <a:lnTo>
                  <a:pt x="347067" y="1190030"/>
                </a:lnTo>
                <a:cubicBezTo>
                  <a:pt x="347067" y="1204317"/>
                  <a:pt x="347265" y="1215033"/>
                  <a:pt x="347662" y="1222177"/>
                </a:cubicBezTo>
                <a:lnTo>
                  <a:pt x="339328" y="1226939"/>
                </a:lnTo>
                <a:cubicBezTo>
                  <a:pt x="339725" y="1219001"/>
                  <a:pt x="339923" y="1206699"/>
                  <a:pt x="339923" y="1190029"/>
                </a:cubicBezTo>
                <a:lnTo>
                  <a:pt x="326231" y="1190030"/>
                </a:lnTo>
                <a:cubicBezTo>
                  <a:pt x="325437" y="1208286"/>
                  <a:pt x="318690" y="1223566"/>
                  <a:pt x="305990" y="1235869"/>
                </a:cubicBezTo>
                <a:lnTo>
                  <a:pt x="304800" y="1234083"/>
                </a:lnTo>
                <a:cubicBezTo>
                  <a:pt x="310356" y="1226145"/>
                  <a:pt x="314027" y="1218505"/>
                  <a:pt x="315813" y="1211163"/>
                </a:cubicBezTo>
                <a:cubicBezTo>
                  <a:pt x="317599" y="1203821"/>
                  <a:pt x="318591" y="1198066"/>
                  <a:pt x="318789" y="1193899"/>
                </a:cubicBezTo>
                <a:cubicBezTo>
                  <a:pt x="318988" y="1189732"/>
                  <a:pt x="319087" y="1172964"/>
                  <a:pt x="319087" y="1143595"/>
                </a:cubicBezTo>
                <a:cubicBezTo>
                  <a:pt x="315515" y="1147564"/>
                  <a:pt x="311745" y="1151334"/>
                  <a:pt x="307776" y="1154906"/>
                </a:cubicBezTo>
                <a:lnTo>
                  <a:pt x="306586" y="1153121"/>
                </a:lnTo>
                <a:cubicBezTo>
                  <a:pt x="315317" y="1142008"/>
                  <a:pt x="321766" y="1131590"/>
                  <a:pt x="325933" y="1121866"/>
                </a:cubicBezTo>
                <a:cubicBezTo>
                  <a:pt x="330101" y="1112143"/>
                  <a:pt x="332978" y="1103908"/>
                  <a:pt x="334565" y="1097161"/>
                </a:cubicBezTo>
                <a:close/>
                <a:moveTo>
                  <a:pt x="992386" y="542925"/>
                </a:moveTo>
                <a:lnTo>
                  <a:pt x="1006078" y="551855"/>
                </a:lnTo>
                <a:lnTo>
                  <a:pt x="1000720" y="554236"/>
                </a:lnTo>
                <a:cubicBezTo>
                  <a:pt x="995164" y="564555"/>
                  <a:pt x="989608" y="574675"/>
                  <a:pt x="984051" y="584597"/>
                </a:cubicBezTo>
                <a:lnTo>
                  <a:pt x="992386" y="589359"/>
                </a:lnTo>
                <a:lnTo>
                  <a:pt x="988219" y="592336"/>
                </a:lnTo>
                <a:lnTo>
                  <a:pt x="988218" y="654844"/>
                </a:lnTo>
                <a:cubicBezTo>
                  <a:pt x="988219" y="663575"/>
                  <a:pt x="988417" y="670917"/>
                  <a:pt x="988814" y="676870"/>
                </a:cubicBezTo>
                <a:lnTo>
                  <a:pt x="979289" y="682823"/>
                </a:lnTo>
                <a:cubicBezTo>
                  <a:pt x="979686" y="664567"/>
                  <a:pt x="979885" y="652463"/>
                  <a:pt x="979884" y="646510"/>
                </a:cubicBezTo>
                <a:lnTo>
                  <a:pt x="979884" y="592336"/>
                </a:lnTo>
                <a:cubicBezTo>
                  <a:pt x="971550" y="604639"/>
                  <a:pt x="963414" y="614561"/>
                  <a:pt x="955476" y="622102"/>
                </a:cubicBezTo>
                <a:lnTo>
                  <a:pt x="953691" y="620910"/>
                </a:lnTo>
                <a:cubicBezTo>
                  <a:pt x="965994" y="603448"/>
                  <a:pt x="974924" y="588268"/>
                  <a:pt x="980479" y="575369"/>
                </a:cubicBezTo>
                <a:cubicBezTo>
                  <a:pt x="986036" y="562471"/>
                  <a:pt x="990004" y="551656"/>
                  <a:pt x="992386" y="542925"/>
                </a:cubicBezTo>
                <a:close/>
                <a:moveTo>
                  <a:pt x="1590675" y="54173"/>
                </a:moveTo>
                <a:lnTo>
                  <a:pt x="1604367" y="60722"/>
                </a:lnTo>
                <a:lnTo>
                  <a:pt x="1599010" y="64888"/>
                </a:lnTo>
                <a:cubicBezTo>
                  <a:pt x="1599009" y="79971"/>
                  <a:pt x="1598215" y="91579"/>
                  <a:pt x="1596628" y="99714"/>
                </a:cubicBezTo>
                <a:cubicBezTo>
                  <a:pt x="1595041" y="107851"/>
                  <a:pt x="1591867" y="114895"/>
                  <a:pt x="1587103" y="120848"/>
                </a:cubicBezTo>
                <a:cubicBezTo>
                  <a:pt x="1582341" y="126802"/>
                  <a:pt x="1574403" y="132754"/>
                  <a:pt x="1563290" y="138708"/>
                </a:cubicBezTo>
                <a:lnTo>
                  <a:pt x="1562100" y="136922"/>
                </a:lnTo>
                <a:cubicBezTo>
                  <a:pt x="1570434" y="130969"/>
                  <a:pt x="1576388" y="125412"/>
                  <a:pt x="1579959" y="120253"/>
                </a:cubicBezTo>
                <a:cubicBezTo>
                  <a:pt x="1583531" y="115093"/>
                  <a:pt x="1586210" y="109140"/>
                  <a:pt x="1587996" y="102394"/>
                </a:cubicBezTo>
                <a:cubicBezTo>
                  <a:pt x="1589782" y="95646"/>
                  <a:pt x="1590674" y="79574"/>
                  <a:pt x="1590675" y="54173"/>
                </a:cubicBezTo>
                <a:close/>
                <a:moveTo>
                  <a:pt x="641152" y="822722"/>
                </a:moveTo>
                <a:lnTo>
                  <a:pt x="653653" y="830461"/>
                </a:lnTo>
                <a:lnTo>
                  <a:pt x="648295" y="834033"/>
                </a:lnTo>
                <a:cubicBezTo>
                  <a:pt x="637183" y="852289"/>
                  <a:pt x="627658" y="865188"/>
                  <a:pt x="619720" y="872728"/>
                </a:cubicBezTo>
                <a:lnTo>
                  <a:pt x="649486" y="870942"/>
                </a:lnTo>
                <a:cubicBezTo>
                  <a:pt x="654645" y="863005"/>
                  <a:pt x="658614" y="855464"/>
                  <a:pt x="661392" y="848320"/>
                </a:cubicBezTo>
                <a:lnTo>
                  <a:pt x="673298" y="857250"/>
                </a:lnTo>
                <a:lnTo>
                  <a:pt x="666750" y="859631"/>
                </a:lnTo>
                <a:cubicBezTo>
                  <a:pt x="654050" y="877887"/>
                  <a:pt x="640357" y="894159"/>
                  <a:pt x="625673" y="908447"/>
                </a:cubicBezTo>
                <a:lnTo>
                  <a:pt x="664368" y="901898"/>
                </a:lnTo>
                <a:lnTo>
                  <a:pt x="664964" y="904280"/>
                </a:lnTo>
                <a:cubicBezTo>
                  <a:pt x="657424" y="906264"/>
                  <a:pt x="649783" y="908546"/>
                  <a:pt x="642044" y="911126"/>
                </a:cubicBezTo>
                <a:cubicBezTo>
                  <a:pt x="634305" y="913705"/>
                  <a:pt x="627856" y="916781"/>
                  <a:pt x="622697" y="920353"/>
                </a:cubicBezTo>
                <a:lnTo>
                  <a:pt x="615553" y="909042"/>
                </a:lnTo>
                <a:cubicBezTo>
                  <a:pt x="619522" y="907851"/>
                  <a:pt x="624383" y="903982"/>
                  <a:pt x="630138" y="897434"/>
                </a:cubicBezTo>
                <a:cubicBezTo>
                  <a:pt x="635893" y="890885"/>
                  <a:pt x="641747" y="883047"/>
                  <a:pt x="647700" y="873919"/>
                </a:cubicBezTo>
                <a:cubicBezTo>
                  <a:pt x="641747" y="875109"/>
                  <a:pt x="636389" y="876300"/>
                  <a:pt x="631626" y="877490"/>
                </a:cubicBezTo>
                <a:cubicBezTo>
                  <a:pt x="626864" y="878681"/>
                  <a:pt x="621903" y="880864"/>
                  <a:pt x="616744" y="884039"/>
                </a:cubicBezTo>
                <a:lnTo>
                  <a:pt x="611386" y="872728"/>
                </a:lnTo>
                <a:cubicBezTo>
                  <a:pt x="616148" y="871538"/>
                  <a:pt x="621804" y="864989"/>
                  <a:pt x="628352" y="853083"/>
                </a:cubicBezTo>
                <a:cubicBezTo>
                  <a:pt x="634901" y="841177"/>
                  <a:pt x="639167" y="831056"/>
                  <a:pt x="641152" y="822722"/>
                </a:cubicBezTo>
                <a:close/>
                <a:moveTo>
                  <a:pt x="1287066" y="296465"/>
                </a:moveTo>
                <a:lnTo>
                  <a:pt x="1287065" y="316111"/>
                </a:lnTo>
                <a:lnTo>
                  <a:pt x="1294209" y="316111"/>
                </a:lnTo>
                <a:cubicBezTo>
                  <a:pt x="1299964" y="310753"/>
                  <a:pt x="1305719" y="304552"/>
                  <a:pt x="1311473" y="297508"/>
                </a:cubicBezTo>
                <a:lnTo>
                  <a:pt x="1312233" y="296466"/>
                </a:lnTo>
                <a:close/>
                <a:moveTo>
                  <a:pt x="1605557" y="1786"/>
                </a:moveTo>
                <a:lnTo>
                  <a:pt x="1618059" y="9524"/>
                </a:lnTo>
                <a:lnTo>
                  <a:pt x="1612701" y="13097"/>
                </a:lnTo>
                <a:cubicBezTo>
                  <a:pt x="1619051" y="24209"/>
                  <a:pt x="1626592" y="33437"/>
                  <a:pt x="1635323" y="40779"/>
                </a:cubicBezTo>
                <a:cubicBezTo>
                  <a:pt x="1644055" y="48121"/>
                  <a:pt x="1653778" y="52983"/>
                  <a:pt x="1664494" y="55364"/>
                </a:cubicBezTo>
                <a:lnTo>
                  <a:pt x="1664494" y="57150"/>
                </a:lnTo>
                <a:cubicBezTo>
                  <a:pt x="1658540" y="57944"/>
                  <a:pt x="1654770" y="60325"/>
                  <a:pt x="1653183" y="64294"/>
                </a:cubicBezTo>
                <a:cubicBezTo>
                  <a:pt x="1634530" y="53182"/>
                  <a:pt x="1620441" y="37107"/>
                  <a:pt x="1610916" y="16073"/>
                </a:cubicBezTo>
                <a:cubicBezTo>
                  <a:pt x="1604169" y="28773"/>
                  <a:pt x="1596925" y="39191"/>
                  <a:pt x="1589187" y="47327"/>
                </a:cubicBezTo>
                <a:cubicBezTo>
                  <a:pt x="1581447" y="55463"/>
                  <a:pt x="1573014" y="62507"/>
                  <a:pt x="1563886" y="68460"/>
                </a:cubicBezTo>
                <a:lnTo>
                  <a:pt x="1562695" y="66675"/>
                </a:lnTo>
                <a:cubicBezTo>
                  <a:pt x="1571427" y="59928"/>
                  <a:pt x="1579761" y="50701"/>
                  <a:pt x="1587698" y="38993"/>
                </a:cubicBezTo>
                <a:cubicBezTo>
                  <a:pt x="1595636" y="27285"/>
                  <a:pt x="1601589" y="14883"/>
                  <a:pt x="1605557" y="1786"/>
                </a:cubicBezTo>
                <a:close/>
                <a:moveTo>
                  <a:pt x="1241227" y="292894"/>
                </a:moveTo>
                <a:lnTo>
                  <a:pt x="1278731" y="292893"/>
                </a:lnTo>
                <a:cubicBezTo>
                  <a:pt x="1278731" y="280194"/>
                  <a:pt x="1278533" y="271859"/>
                  <a:pt x="1278136" y="267891"/>
                </a:cubicBezTo>
                <a:lnTo>
                  <a:pt x="1293019" y="273248"/>
                </a:lnTo>
                <a:lnTo>
                  <a:pt x="1287066" y="278011"/>
                </a:lnTo>
                <a:lnTo>
                  <a:pt x="1287066" y="292894"/>
                </a:lnTo>
                <a:lnTo>
                  <a:pt x="1296591" y="292894"/>
                </a:lnTo>
                <a:lnTo>
                  <a:pt x="1304330" y="286345"/>
                </a:lnTo>
                <a:lnTo>
                  <a:pt x="1312941" y="295495"/>
                </a:lnTo>
                <a:lnTo>
                  <a:pt x="1328738" y="273844"/>
                </a:lnTo>
                <a:lnTo>
                  <a:pt x="1338857" y="282773"/>
                </a:lnTo>
                <a:lnTo>
                  <a:pt x="1334095" y="284559"/>
                </a:lnTo>
                <a:cubicBezTo>
                  <a:pt x="1322586" y="296862"/>
                  <a:pt x="1312664" y="307380"/>
                  <a:pt x="1304330" y="316111"/>
                </a:cubicBezTo>
                <a:lnTo>
                  <a:pt x="1341834" y="316111"/>
                </a:lnTo>
                <a:lnTo>
                  <a:pt x="1349573" y="308967"/>
                </a:lnTo>
                <a:lnTo>
                  <a:pt x="1360289" y="319683"/>
                </a:lnTo>
                <a:lnTo>
                  <a:pt x="1301353" y="319683"/>
                </a:lnTo>
                <a:cubicBezTo>
                  <a:pt x="1294209" y="326429"/>
                  <a:pt x="1286867" y="332780"/>
                  <a:pt x="1279326" y="338733"/>
                </a:cubicBezTo>
                <a:lnTo>
                  <a:pt x="1328142" y="338733"/>
                </a:lnTo>
                <a:lnTo>
                  <a:pt x="1336476" y="330993"/>
                </a:lnTo>
                <a:lnTo>
                  <a:pt x="1347192" y="342305"/>
                </a:lnTo>
                <a:lnTo>
                  <a:pt x="1295400" y="342305"/>
                </a:lnTo>
                <a:cubicBezTo>
                  <a:pt x="1293416" y="347464"/>
                  <a:pt x="1291232" y="353615"/>
                  <a:pt x="1288852" y="360759"/>
                </a:cubicBezTo>
                <a:lnTo>
                  <a:pt x="1326951" y="360759"/>
                </a:lnTo>
                <a:lnTo>
                  <a:pt x="1331714" y="354806"/>
                </a:lnTo>
                <a:lnTo>
                  <a:pt x="1341239" y="363141"/>
                </a:lnTo>
                <a:lnTo>
                  <a:pt x="1336477" y="366117"/>
                </a:lnTo>
                <a:cubicBezTo>
                  <a:pt x="1333301" y="379214"/>
                  <a:pt x="1331020" y="388143"/>
                  <a:pt x="1329631" y="392906"/>
                </a:cubicBezTo>
                <a:cubicBezTo>
                  <a:pt x="1328241" y="397668"/>
                  <a:pt x="1326059" y="401141"/>
                  <a:pt x="1323082" y="403324"/>
                </a:cubicBezTo>
                <a:cubicBezTo>
                  <a:pt x="1320105" y="405507"/>
                  <a:pt x="1314053" y="406995"/>
                  <a:pt x="1304925" y="407789"/>
                </a:cubicBezTo>
                <a:cubicBezTo>
                  <a:pt x="1304528" y="402233"/>
                  <a:pt x="1297385" y="397470"/>
                  <a:pt x="1283494" y="393501"/>
                </a:cubicBezTo>
                <a:lnTo>
                  <a:pt x="1284089" y="391120"/>
                </a:lnTo>
                <a:cubicBezTo>
                  <a:pt x="1299964" y="394692"/>
                  <a:pt x="1309787" y="396478"/>
                  <a:pt x="1313557" y="396478"/>
                </a:cubicBezTo>
                <a:cubicBezTo>
                  <a:pt x="1317327" y="396478"/>
                  <a:pt x="1319907" y="394890"/>
                  <a:pt x="1321296" y="391716"/>
                </a:cubicBezTo>
                <a:cubicBezTo>
                  <a:pt x="1322685" y="388540"/>
                  <a:pt x="1324967" y="379412"/>
                  <a:pt x="1328142" y="364331"/>
                </a:cubicBezTo>
                <a:lnTo>
                  <a:pt x="1288256" y="364331"/>
                </a:lnTo>
                <a:lnTo>
                  <a:pt x="1284089" y="369094"/>
                </a:lnTo>
                <a:lnTo>
                  <a:pt x="1276350" y="361950"/>
                </a:lnTo>
                <a:lnTo>
                  <a:pt x="1281708" y="357783"/>
                </a:lnTo>
                <a:cubicBezTo>
                  <a:pt x="1283295" y="353814"/>
                  <a:pt x="1284684" y="348655"/>
                  <a:pt x="1285875" y="342305"/>
                </a:cubicBezTo>
                <a:lnTo>
                  <a:pt x="1281708" y="344091"/>
                </a:lnTo>
                <a:lnTo>
                  <a:pt x="1278731" y="339328"/>
                </a:lnTo>
                <a:cubicBezTo>
                  <a:pt x="1270794" y="345281"/>
                  <a:pt x="1262062" y="350738"/>
                  <a:pt x="1252537" y="355699"/>
                </a:cubicBezTo>
                <a:cubicBezTo>
                  <a:pt x="1243012" y="360660"/>
                  <a:pt x="1233686" y="364728"/>
                  <a:pt x="1224558" y="367903"/>
                </a:cubicBezTo>
                <a:lnTo>
                  <a:pt x="1223962" y="365522"/>
                </a:lnTo>
                <a:cubicBezTo>
                  <a:pt x="1235075" y="360362"/>
                  <a:pt x="1246187" y="354112"/>
                  <a:pt x="1257300" y="346770"/>
                </a:cubicBezTo>
                <a:cubicBezTo>
                  <a:pt x="1268413" y="339427"/>
                  <a:pt x="1279525" y="330398"/>
                  <a:pt x="1290637" y="319683"/>
                </a:cubicBezTo>
                <a:lnTo>
                  <a:pt x="1239441" y="319683"/>
                </a:lnTo>
                <a:cubicBezTo>
                  <a:pt x="1234281" y="319683"/>
                  <a:pt x="1229519" y="320278"/>
                  <a:pt x="1225153" y="321468"/>
                </a:cubicBezTo>
                <a:lnTo>
                  <a:pt x="1219795" y="316111"/>
                </a:lnTo>
                <a:lnTo>
                  <a:pt x="1278731" y="316111"/>
                </a:lnTo>
                <a:lnTo>
                  <a:pt x="1278731" y="296465"/>
                </a:lnTo>
                <a:lnTo>
                  <a:pt x="1260872" y="296465"/>
                </a:lnTo>
                <a:cubicBezTo>
                  <a:pt x="1255712" y="296466"/>
                  <a:pt x="1250950" y="297061"/>
                  <a:pt x="1246584" y="298251"/>
                </a:cubicBezTo>
                <a:close/>
                <a:moveTo>
                  <a:pt x="1559718" y="1786"/>
                </a:moveTo>
                <a:lnTo>
                  <a:pt x="1572816" y="9525"/>
                </a:lnTo>
                <a:lnTo>
                  <a:pt x="1567459" y="13097"/>
                </a:lnTo>
                <a:cubicBezTo>
                  <a:pt x="1565077" y="17859"/>
                  <a:pt x="1560512" y="27583"/>
                  <a:pt x="1553766" y="42267"/>
                </a:cubicBezTo>
                <a:lnTo>
                  <a:pt x="1562100" y="47030"/>
                </a:lnTo>
                <a:lnTo>
                  <a:pt x="1558527" y="50602"/>
                </a:lnTo>
                <a:lnTo>
                  <a:pt x="1558528" y="106561"/>
                </a:lnTo>
                <a:cubicBezTo>
                  <a:pt x="1558528" y="117276"/>
                  <a:pt x="1558726" y="127000"/>
                  <a:pt x="1559123" y="135731"/>
                </a:cubicBezTo>
                <a:lnTo>
                  <a:pt x="1549003" y="140493"/>
                </a:lnTo>
                <a:cubicBezTo>
                  <a:pt x="1549797" y="128190"/>
                  <a:pt x="1550194" y="117078"/>
                  <a:pt x="1550194" y="107156"/>
                </a:cubicBezTo>
                <a:lnTo>
                  <a:pt x="1550194" y="48220"/>
                </a:lnTo>
                <a:cubicBezTo>
                  <a:pt x="1541066" y="62111"/>
                  <a:pt x="1533327" y="71834"/>
                  <a:pt x="1526977" y="77390"/>
                </a:cubicBezTo>
                <a:lnTo>
                  <a:pt x="1525191" y="75605"/>
                </a:lnTo>
                <a:cubicBezTo>
                  <a:pt x="1528762" y="71239"/>
                  <a:pt x="1532533" y="65881"/>
                  <a:pt x="1536502" y="59531"/>
                </a:cubicBezTo>
                <a:cubicBezTo>
                  <a:pt x="1540470" y="53181"/>
                  <a:pt x="1544439" y="45342"/>
                  <a:pt x="1548409" y="36016"/>
                </a:cubicBezTo>
                <a:cubicBezTo>
                  <a:pt x="1552376" y="26690"/>
                  <a:pt x="1556146" y="15280"/>
                  <a:pt x="1559718" y="1786"/>
                </a:cubicBezTo>
                <a:close/>
                <a:moveTo>
                  <a:pt x="166687" y="1106091"/>
                </a:moveTo>
                <a:lnTo>
                  <a:pt x="261937" y="1106091"/>
                </a:lnTo>
                <a:lnTo>
                  <a:pt x="268486" y="1100137"/>
                </a:lnTo>
                <a:lnTo>
                  <a:pt x="279201" y="1113234"/>
                </a:lnTo>
                <a:cubicBezTo>
                  <a:pt x="271661" y="1112440"/>
                  <a:pt x="254992" y="1121966"/>
                  <a:pt x="229195" y="1141810"/>
                </a:cubicBezTo>
                <a:lnTo>
                  <a:pt x="233958" y="1145381"/>
                </a:lnTo>
                <a:lnTo>
                  <a:pt x="228004" y="1147762"/>
                </a:lnTo>
                <a:lnTo>
                  <a:pt x="228005" y="1218605"/>
                </a:lnTo>
                <a:cubicBezTo>
                  <a:pt x="228005" y="1226542"/>
                  <a:pt x="222845" y="1232297"/>
                  <a:pt x="212526" y="1235869"/>
                </a:cubicBezTo>
                <a:cubicBezTo>
                  <a:pt x="213320" y="1229916"/>
                  <a:pt x="205780" y="1224955"/>
                  <a:pt x="189905" y="1220986"/>
                </a:cubicBezTo>
                <a:lnTo>
                  <a:pt x="190500" y="1218009"/>
                </a:lnTo>
                <a:cubicBezTo>
                  <a:pt x="200025" y="1219597"/>
                  <a:pt x="207268" y="1220391"/>
                  <a:pt x="212229" y="1220391"/>
                </a:cubicBezTo>
                <a:cubicBezTo>
                  <a:pt x="217190" y="1220391"/>
                  <a:pt x="219471" y="1217017"/>
                  <a:pt x="219075" y="1210270"/>
                </a:cubicBezTo>
                <a:lnTo>
                  <a:pt x="219075" y="1157883"/>
                </a:lnTo>
                <a:cubicBezTo>
                  <a:pt x="219075" y="1149152"/>
                  <a:pt x="218876" y="1141611"/>
                  <a:pt x="218480" y="1135261"/>
                </a:cubicBezTo>
                <a:lnTo>
                  <a:pt x="226814" y="1140024"/>
                </a:lnTo>
                <a:lnTo>
                  <a:pt x="261342" y="1109662"/>
                </a:lnTo>
                <a:lnTo>
                  <a:pt x="186333" y="1109663"/>
                </a:lnTo>
                <a:cubicBezTo>
                  <a:pt x="181173" y="1109662"/>
                  <a:pt x="176411" y="1110258"/>
                  <a:pt x="172045" y="1111448"/>
                </a:cubicBezTo>
                <a:close/>
                <a:moveTo>
                  <a:pt x="843558" y="549473"/>
                </a:moveTo>
                <a:cubicBezTo>
                  <a:pt x="858242" y="554633"/>
                  <a:pt x="867172" y="560288"/>
                  <a:pt x="870347" y="566440"/>
                </a:cubicBezTo>
                <a:cubicBezTo>
                  <a:pt x="873522" y="572592"/>
                  <a:pt x="877193" y="582215"/>
                  <a:pt x="881360" y="595313"/>
                </a:cubicBezTo>
                <a:cubicBezTo>
                  <a:pt x="885527" y="608409"/>
                  <a:pt x="892869" y="621903"/>
                  <a:pt x="903387" y="635793"/>
                </a:cubicBezTo>
                <a:cubicBezTo>
                  <a:pt x="913904" y="649684"/>
                  <a:pt x="926306" y="658813"/>
                  <a:pt x="940593" y="663178"/>
                </a:cubicBezTo>
                <a:lnTo>
                  <a:pt x="940594" y="665559"/>
                </a:lnTo>
                <a:cubicBezTo>
                  <a:pt x="933846" y="665559"/>
                  <a:pt x="928688" y="668139"/>
                  <a:pt x="925115" y="673298"/>
                </a:cubicBezTo>
                <a:cubicBezTo>
                  <a:pt x="915194" y="665758"/>
                  <a:pt x="906859" y="657522"/>
                  <a:pt x="900112" y="648593"/>
                </a:cubicBezTo>
                <a:cubicBezTo>
                  <a:pt x="893366" y="639664"/>
                  <a:pt x="887908" y="630634"/>
                  <a:pt x="883741" y="621506"/>
                </a:cubicBezTo>
                <a:cubicBezTo>
                  <a:pt x="879574" y="612378"/>
                  <a:pt x="875704" y="601067"/>
                  <a:pt x="872133" y="587574"/>
                </a:cubicBezTo>
                <a:cubicBezTo>
                  <a:pt x="866576" y="605829"/>
                  <a:pt x="858639" y="622201"/>
                  <a:pt x="848320" y="636686"/>
                </a:cubicBezTo>
                <a:cubicBezTo>
                  <a:pt x="838001" y="651173"/>
                  <a:pt x="822325" y="665163"/>
                  <a:pt x="801290" y="678656"/>
                </a:cubicBezTo>
                <a:lnTo>
                  <a:pt x="800100" y="676275"/>
                </a:lnTo>
                <a:cubicBezTo>
                  <a:pt x="817959" y="662384"/>
                  <a:pt x="832147" y="647402"/>
                  <a:pt x="842665" y="631329"/>
                </a:cubicBezTo>
                <a:cubicBezTo>
                  <a:pt x="853182" y="615255"/>
                  <a:pt x="860623" y="597098"/>
                  <a:pt x="864989" y="576858"/>
                </a:cubicBezTo>
                <a:cubicBezTo>
                  <a:pt x="866180" y="572095"/>
                  <a:pt x="864295" y="567928"/>
                  <a:pt x="859333" y="564356"/>
                </a:cubicBezTo>
                <a:cubicBezTo>
                  <a:pt x="854372" y="560784"/>
                  <a:pt x="847328" y="557609"/>
                  <a:pt x="838200" y="554831"/>
                </a:cubicBezTo>
                <a:close/>
                <a:moveTo>
                  <a:pt x="1419225" y="77986"/>
                </a:moveTo>
                <a:lnTo>
                  <a:pt x="1419225" y="97631"/>
                </a:lnTo>
                <a:lnTo>
                  <a:pt x="1473994" y="97631"/>
                </a:lnTo>
                <a:lnTo>
                  <a:pt x="1473994" y="77986"/>
                </a:lnTo>
                <a:close/>
                <a:moveTo>
                  <a:pt x="489347" y="829866"/>
                </a:moveTo>
                <a:lnTo>
                  <a:pt x="503039" y="837605"/>
                </a:lnTo>
                <a:cubicBezTo>
                  <a:pt x="499070" y="839589"/>
                  <a:pt x="494308" y="846931"/>
                  <a:pt x="488752" y="859631"/>
                </a:cubicBezTo>
                <a:lnTo>
                  <a:pt x="523875" y="859631"/>
                </a:lnTo>
                <a:cubicBezTo>
                  <a:pt x="523875" y="841375"/>
                  <a:pt x="523676" y="828079"/>
                  <a:pt x="523280" y="819745"/>
                </a:cubicBezTo>
                <a:lnTo>
                  <a:pt x="537567" y="825698"/>
                </a:lnTo>
                <a:lnTo>
                  <a:pt x="532804" y="829866"/>
                </a:lnTo>
                <a:lnTo>
                  <a:pt x="532805" y="859631"/>
                </a:lnTo>
                <a:lnTo>
                  <a:pt x="566737" y="859631"/>
                </a:lnTo>
                <a:lnTo>
                  <a:pt x="575667" y="850702"/>
                </a:lnTo>
                <a:lnTo>
                  <a:pt x="586978" y="863203"/>
                </a:lnTo>
                <a:lnTo>
                  <a:pt x="532804" y="863203"/>
                </a:lnTo>
                <a:lnTo>
                  <a:pt x="532804" y="900112"/>
                </a:lnTo>
                <a:lnTo>
                  <a:pt x="559594" y="900112"/>
                </a:lnTo>
                <a:lnTo>
                  <a:pt x="569118" y="891183"/>
                </a:lnTo>
                <a:lnTo>
                  <a:pt x="579834" y="903684"/>
                </a:lnTo>
                <a:lnTo>
                  <a:pt x="532804" y="903684"/>
                </a:lnTo>
                <a:lnTo>
                  <a:pt x="532804" y="946547"/>
                </a:lnTo>
                <a:lnTo>
                  <a:pt x="575667" y="946547"/>
                </a:lnTo>
                <a:lnTo>
                  <a:pt x="585192" y="937022"/>
                </a:lnTo>
                <a:lnTo>
                  <a:pt x="597099" y="950119"/>
                </a:lnTo>
                <a:lnTo>
                  <a:pt x="478631" y="950119"/>
                </a:lnTo>
                <a:cubicBezTo>
                  <a:pt x="473472" y="950119"/>
                  <a:pt x="468709" y="950714"/>
                  <a:pt x="464343" y="951905"/>
                </a:cubicBezTo>
                <a:lnTo>
                  <a:pt x="458986" y="946547"/>
                </a:lnTo>
                <a:lnTo>
                  <a:pt x="523875" y="946547"/>
                </a:lnTo>
                <a:lnTo>
                  <a:pt x="523875" y="903684"/>
                </a:lnTo>
                <a:lnTo>
                  <a:pt x="501253" y="903684"/>
                </a:lnTo>
                <a:cubicBezTo>
                  <a:pt x="496093" y="903684"/>
                  <a:pt x="491331" y="904280"/>
                  <a:pt x="486966" y="905470"/>
                </a:cubicBezTo>
                <a:lnTo>
                  <a:pt x="481608" y="900113"/>
                </a:lnTo>
                <a:lnTo>
                  <a:pt x="523875" y="900112"/>
                </a:lnTo>
                <a:lnTo>
                  <a:pt x="523875" y="863203"/>
                </a:lnTo>
                <a:lnTo>
                  <a:pt x="487561" y="863203"/>
                </a:lnTo>
                <a:cubicBezTo>
                  <a:pt x="478433" y="880269"/>
                  <a:pt x="470297" y="892373"/>
                  <a:pt x="463153" y="899517"/>
                </a:cubicBezTo>
                <a:lnTo>
                  <a:pt x="461367" y="898327"/>
                </a:lnTo>
                <a:cubicBezTo>
                  <a:pt x="468114" y="888008"/>
                  <a:pt x="473868" y="876697"/>
                  <a:pt x="478631" y="864394"/>
                </a:cubicBezTo>
                <a:cubicBezTo>
                  <a:pt x="483393" y="852091"/>
                  <a:pt x="486965" y="840581"/>
                  <a:pt x="489347" y="829866"/>
                </a:cubicBezTo>
                <a:close/>
                <a:moveTo>
                  <a:pt x="769144" y="600075"/>
                </a:moveTo>
                <a:lnTo>
                  <a:pt x="781050" y="605433"/>
                </a:lnTo>
                <a:lnTo>
                  <a:pt x="776883" y="609600"/>
                </a:lnTo>
                <a:lnTo>
                  <a:pt x="776883" y="670322"/>
                </a:lnTo>
                <a:cubicBezTo>
                  <a:pt x="777280" y="676672"/>
                  <a:pt x="773509" y="681037"/>
                  <a:pt x="765572" y="683419"/>
                </a:cubicBezTo>
                <a:cubicBezTo>
                  <a:pt x="765175" y="678259"/>
                  <a:pt x="760015" y="674687"/>
                  <a:pt x="750094" y="672703"/>
                </a:cubicBezTo>
                <a:lnTo>
                  <a:pt x="750093" y="670322"/>
                </a:lnTo>
                <a:cubicBezTo>
                  <a:pt x="757634" y="670719"/>
                  <a:pt x="762793" y="670917"/>
                  <a:pt x="765572" y="670917"/>
                </a:cubicBezTo>
                <a:cubicBezTo>
                  <a:pt x="768350" y="670917"/>
                  <a:pt x="769739" y="669329"/>
                  <a:pt x="769739" y="666155"/>
                </a:cubicBezTo>
                <a:lnTo>
                  <a:pt x="769739" y="617934"/>
                </a:lnTo>
                <a:cubicBezTo>
                  <a:pt x="769739" y="613569"/>
                  <a:pt x="769541" y="607615"/>
                  <a:pt x="769144" y="600075"/>
                </a:cubicBezTo>
                <a:close/>
                <a:moveTo>
                  <a:pt x="749499" y="606028"/>
                </a:moveTo>
                <a:lnTo>
                  <a:pt x="760809" y="611981"/>
                </a:lnTo>
                <a:lnTo>
                  <a:pt x="757237" y="614958"/>
                </a:lnTo>
                <a:lnTo>
                  <a:pt x="757237" y="656630"/>
                </a:lnTo>
                <a:lnTo>
                  <a:pt x="749498" y="660202"/>
                </a:lnTo>
                <a:cubicBezTo>
                  <a:pt x="749895" y="654645"/>
                  <a:pt x="750094" y="645715"/>
                  <a:pt x="750093" y="633412"/>
                </a:cubicBezTo>
                <a:cubicBezTo>
                  <a:pt x="750094" y="621109"/>
                  <a:pt x="749895" y="611981"/>
                  <a:pt x="749499" y="606028"/>
                </a:cubicBezTo>
                <a:close/>
                <a:moveTo>
                  <a:pt x="1419225" y="53578"/>
                </a:moveTo>
                <a:lnTo>
                  <a:pt x="1419225" y="74414"/>
                </a:lnTo>
                <a:lnTo>
                  <a:pt x="1473993" y="74414"/>
                </a:lnTo>
                <a:lnTo>
                  <a:pt x="1473993" y="53578"/>
                </a:lnTo>
                <a:close/>
                <a:moveTo>
                  <a:pt x="711994" y="627459"/>
                </a:moveTo>
                <a:lnTo>
                  <a:pt x="711994" y="643533"/>
                </a:lnTo>
                <a:lnTo>
                  <a:pt x="730448" y="643533"/>
                </a:lnTo>
                <a:lnTo>
                  <a:pt x="730448" y="627459"/>
                </a:lnTo>
                <a:close/>
                <a:moveTo>
                  <a:pt x="91678" y="1131094"/>
                </a:moveTo>
                <a:lnTo>
                  <a:pt x="91678" y="1209080"/>
                </a:lnTo>
                <a:lnTo>
                  <a:pt x="123229" y="1209080"/>
                </a:lnTo>
                <a:lnTo>
                  <a:pt x="123230" y="1131094"/>
                </a:lnTo>
                <a:close/>
                <a:moveTo>
                  <a:pt x="1147762" y="269081"/>
                </a:moveTo>
                <a:lnTo>
                  <a:pt x="1162645" y="275629"/>
                </a:lnTo>
                <a:lnTo>
                  <a:pt x="1157288" y="280392"/>
                </a:lnTo>
                <a:lnTo>
                  <a:pt x="1157287" y="322064"/>
                </a:lnTo>
                <a:lnTo>
                  <a:pt x="1183481" y="322064"/>
                </a:lnTo>
                <a:lnTo>
                  <a:pt x="1191816" y="313134"/>
                </a:lnTo>
                <a:lnTo>
                  <a:pt x="1203126" y="325636"/>
                </a:lnTo>
                <a:lnTo>
                  <a:pt x="1157287" y="325636"/>
                </a:lnTo>
                <a:lnTo>
                  <a:pt x="1157287" y="392311"/>
                </a:lnTo>
                <a:lnTo>
                  <a:pt x="1187648" y="392311"/>
                </a:lnTo>
                <a:lnTo>
                  <a:pt x="1196578" y="383977"/>
                </a:lnTo>
                <a:lnTo>
                  <a:pt x="1207294" y="395883"/>
                </a:lnTo>
                <a:lnTo>
                  <a:pt x="1125141" y="395883"/>
                </a:lnTo>
                <a:cubicBezTo>
                  <a:pt x="1120775" y="395486"/>
                  <a:pt x="1116806" y="395883"/>
                  <a:pt x="1113234" y="397073"/>
                </a:cubicBezTo>
                <a:lnTo>
                  <a:pt x="1108472" y="392311"/>
                </a:lnTo>
                <a:lnTo>
                  <a:pt x="1148358" y="392311"/>
                </a:lnTo>
                <a:lnTo>
                  <a:pt x="1148358" y="308967"/>
                </a:lnTo>
                <a:cubicBezTo>
                  <a:pt x="1148358" y="289123"/>
                  <a:pt x="1148159" y="275828"/>
                  <a:pt x="1147762" y="269081"/>
                </a:cubicBezTo>
                <a:close/>
                <a:moveTo>
                  <a:pt x="1068586" y="322064"/>
                </a:moveTo>
                <a:lnTo>
                  <a:pt x="1093589" y="322064"/>
                </a:lnTo>
                <a:lnTo>
                  <a:pt x="1097756" y="315516"/>
                </a:lnTo>
                <a:lnTo>
                  <a:pt x="1107876" y="323255"/>
                </a:lnTo>
                <a:lnTo>
                  <a:pt x="1103114" y="327422"/>
                </a:lnTo>
                <a:lnTo>
                  <a:pt x="1103114" y="381595"/>
                </a:lnTo>
                <a:lnTo>
                  <a:pt x="1126331" y="360759"/>
                </a:lnTo>
                <a:lnTo>
                  <a:pt x="1128117" y="362545"/>
                </a:lnTo>
                <a:cubicBezTo>
                  <a:pt x="1111845" y="381992"/>
                  <a:pt x="1102717" y="393700"/>
                  <a:pt x="1100733" y="397669"/>
                </a:cubicBezTo>
                <a:lnTo>
                  <a:pt x="1092398" y="388739"/>
                </a:lnTo>
                <a:cubicBezTo>
                  <a:pt x="1094383" y="387151"/>
                  <a:pt x="1095176" y="384373"/>
                  <a:pt x="1094780" y="380405"/>
                </a:cubicBezTo>
                <a:lnTo>
                  <a:pt x="1094779" y="325636"/>
                </a:lnTo>
                <a:lnTo>
                  <a:pt x="1085255" y="325636"/>
                </a:lnTo>
                <a:cubicBezTo>
                  <a:pt x="1082080" y="325636"/>
                  <a:pt x="1078309" y="326231"/>
                  <a:pt x="1073944" y="327422"/>
                </a:cubicBezTo>
                <a:close/>
                <a:moveTo>
                  <a:pt x="83344" y="1121569"/>
                </a:moveTo>
                <a:lnTo>
                  <a:pt x="92273" y="1127522"/>
                </a:lnTo>
                <a:lnTo>
                  <a:pt x="122039" y="1127522"/>
                </a:lnTo>
                <a:lnTo>
                  <a:pt x="127397" y="1122164"/>
                </a:lnTo>
                <a:lnTo>
                  <a:pt x="135136" y="1129903"/>
                </a:lnTo>
                <a:lnTo>
                  <a:pt x="130968" y="1132880"/>
                </a:lnTo>
                <a:lnTo>
                  <a:pt x="130969" y="1197769"/>
                </a:lnTo>
                <a:cubicBezTo>
                  <a:pt x="130969" y="1207294"/>
                  <a:pt x="131167" y="1216422"/>
                  <a:pt x="131564" y="1225153"/>
                </a:cubicBezTo>
                <a:lnTo>
                  <a:pt x="123229" y="1228725"/>
                </a:lnTo>
                <a:lnTo>
                  <a:pt x="123229" y="1212652"/>
                </a:lnTo>
                <a:lnTo>
                  <a:pt x="91678" y="1212651"/>
                </a:lnTo>
                <a:lnTo>
                  <a:pt x="91678" y="1228130"/>
                </a:lnTo>
                <a:lnTo>
                  <a:pt x="83343" y="1232297"/>
                </a:lnTo>
                <a:cubicBezTo>
                  <a:pt x="83740" y="1219994"/>
                  <a:pt x="83939" y="1201539"/>
                  <a:pt x="83939" y="1176933"/>
                </a:cubicBezTo>
                <a:cubicBezTo>
                  <a:pt x="83939" y="1152326"/>
                  <a:pt x="83741" y="1133872"/>
                  <a:pt x="83344" y="1121569"/>
                </a:cubicBezTo>
                <a:close/>
                <a:moveTo>
                  <a:pt x="711993" y="608409"/>
                </a:moveTo>
                <a:lnTo>
                  <a:pt x="711993" y="623887"/>
                </a:lnTo>
                <a:lnTo>
                  <a:pt x="730448" y="623888"/>
                </a:lnTo>
                <a:lnTo>
                  <a:pt x="730448" y="608409"/>
                </a:lnTo>
                <a:close/>
                <a:moveTo>
                  <a:pt x="704254" y="600670"/>
                </a:moveTo>
                <a:lnTo>
                  <a:pt x="712589" y="604837"/>
                </a:lnTo>
                <a:lnTo>
                  <a:pt x="729258" y="604838"/>
                </a:lnTo>
                <a:lnTo>
                  <a:pt x="733425" y="599480"/>
                </a:lnTo>
                <a:lnTo>
                  <a:pt x="741759" y="606028"/>
                </a:lnTo>
                <a:lnTo>
                  <a:pt x="737592" y="609600"/>
                </a:lnTo>
                <a:lnTo>
                  <a:pt x="737592" y="672108"/>
                </a:lnTo>
                <a:cubicBezTo>
                  <a:pt x="737592" y="678061"/>
                  <a:pt x="734615" y="682030"/>
                  <a:pt x="728662" y="684014"/>
                </a:cubicBezTo>
                <a:cubicBezTo>
                  <a:pt x="727472" y="679251"/>
                  <a:pt x="723701" y="676275"/>
                  <a:pt x="717351" y="675084"/>
                </a:cubicBezTo>
                <a:lnTo>
                  <a:pt x="717351" y="672703"/>
                </a:lnTo>
                <a:cubicBezTo>
                  <a:pt x="721320" y="673100"/>
                  <a:pt x="724495" y="673298"/>
                  <a:pt x="726877" y="673298"/>
                </a:cubicBezTo>
                <a:cubicBezTo>
                  <a:pt x="729258" y="673299"/>
                  <a:pt x="730448" y="671711"/>
                  <a:pt x="730448" y="668536"/>
                </a:cubicBezTo>
                <a:lnTo>
                  <a:pt x="730448" y="647104"/>
                </a:lnTo>
                <a:lnTo>
                  <a:pt x="711994" y="647104"/>
                </a:lnTo>
                <a:lnTo>
                  <a:pt x="711994" y="679847"/>
                </a:lnTo>
                <a:lnTo>
                  <a:pt x="704254" y="684014"/>
                </a:lnTo>
                <a:cubicBezTo>
                  <a:pt x="704652" y="676076"/>
                  <a:pt x="704850" y="662285"/>
                  <a:pt x="704850" y="642640"/>
                </a:cubicBezTo>
                <a:cubicBezTo>
                  <a:pt x="704850" y="622994"/>
                  <a:pt x="704651" y="609005"/>
                  <a:pt x="704254" y="600670"/>
                </a:cubicBezTo>
                <a:close/>
                <a:moveTo>
                  <a:pt x="717352" y="586383"/>
                </a:moveTo>
                <a:lnTo>
                  <a:pt x="747712" y="586382"/>
                </a:lnTo>
                <a:lnTo>
                  <a:pt x="753665" y="580430"/>
                </a:lnTo>
                <a:lnTo>
                  <a:pt x="762595" y="589955"/>
                </a:lnTo>
                <a:lnTo>
                  <a:pt x="734020" y="589955"/>
                </a:lnTo>
                <a:lnTo>
                  <a:pt x="718542" y="587574"/>
                </a:lnTo>
                <a:close/>
                <a:moveTo>
                  <a:pt x="1307306" y="105965"/>
                </a:moveTo>
                <a:cubicBezTo>
                  <a:pt x="1320403" y="110728"/>
                  <a:pt x="1330821" y="115391"/>
                  <a:pt x="1338560" y="119956"/>
                </a:cubicBezTo>
                <a:cubicBezTo>
                  <a:pt x="1346299" y="124520"/>
                  <a:pt x="1349474" y="129480"/>
                  <a:pt x="1348085" y="134838"/>
                </a:cubicBezTo>
                <a:cubicBezTo>
                  <a:pt x="1346696" y="140196"/>
                  <a:pt x="1342926" y="139105"/>
                  <a:pt x="1336774" y="131564"/>
                </a:cubicBezTo>
                <a:cubicBezTo>
                  <a:pt x="1330623" y="124023"/>
                  <a:pt x="1320601" y="116284"/>
                  <a:pt x="1306711" y="108347"/>
                </a:cubicBezTo>
                <a:close/>
                <a:moveTo>
                  <a:pt x="1087636" y="273844"/>
                </a:moveTo>
                <a:cubicBezTo>
                  <a:pt x="1096764" y="279003"/>
                  <a:pt x="1102618" y="282972"/>
                  <a:pt x="1105198" y="285750"/>
                </a:cubicBezTo>
                <a:cubicBezTo>
                  <a:pt x="1107777" y="288528"/>
                  <a:pt x="1108869" y="291405"/>
                  <a:pt x="1108472" y="294382"/>
                </a:cubicBezTo>
                <a:cubicBezTo>
                  <a:pt x="1108075" y="297359"/>
                  <a:pt x="1106587" y="299938"/>
                  <a:pt x="1104007" y="302121"/>
                </a:cubicBezTo>
                <a:cubicBezTo>
                  <a:pt x="1101427" y="304304"/>
                  <a:pt x="1099344" y="302220"/>
                  <a:pt x="1097756" y="295871"/>
                </a:cubicBezTo>
                <a:cubicBezTo>
                  <a:pt x="1096169" y="289520"/>
                  <a:pt x="1092398" y="282773"/>
                  <a:pt x="1086445" y="275630"/>
                </a:cubicBezTo>
                <a:close/>
                <a:moveTo>
                  <a:pt x="1007269" y="328017"/>
                </a:moveTo>
                <a:lnTo>
                  <a:pt x="1007269" y="347663"/>
                </a:lnTo>
                <a:lnTo>
                  <a:pt x="1032272" y="347663"/>
                </a:lnTo>
                <a:lnTo>
                  <a:pt x="1032272" y="328017"/>
                </a:lnTo>
                <a:close/>
                <a:moveTo>
                  <a:pt x="1372791" y="25003"/>
                </a:moveTo>
                <a:lnTo>
                  <a:pt x="1426368" y="25003"/>
                </a:lnTo>
                <a:cubicBezTo>
                  <a:pt x="1430734" y="15081"/>
                  <a:pt x="1433513" y="6945"/>
                  <a:pt x="1434703" y="595"/>
                </a:cubicBezTo>
                <a:lnTo>
                  <a:pt x="1449586" y="8930"/>
                </a:lnTo>
                <a:lnTo>
                  <a:pt x="1443633" y="11311"/>
                </a:lnTo>
                <a:cubicBezTo>
                  <a:pt x="1440854" y="16867"/>
                  <a:pt x="1438473" y="21431"/>
                  <a:pt x="1436489" y="25003"/>
                </a:cubicBezTo>
                <a:lnTo>
                  <a:pt x="1487091" y="25003"/>
                </a:lnTo>
                <a:lnTo>
                  <a:pt x="1497211" y="14883"/>
                </a:lnTo>
                <a:lnTo>
                  <a:pt x="1510903" y="28575"/>
                </a:lnTo>
                <a:lnTo>
                  <a:pt x="1435299" y="28575"/>
                </a:lnTo>
                <a:cubicBezTo>
                  <a:pt x="1430933" y="36512"/>
                  <a:pt x="1426368" y="43656"/>
                  <a:pt x="1421606" y="50006"/>
                </a:cubicBezTo>
                <a:lnTo>
                  <a:pt x="1472803" y="50006"/>
                </a:lnTo>
                <a:lnTo>
                  <a:pt x="1477566" y="44053"/>
                </a:lnTo>
                <a:lnTo>
                  <a:pt x="1487686" y="51792"/>
                </a:lnTo>
                <a:lnTo>
                  <a:pt x="1482328" y="55959"/>
                </a:lnTo>
                <a:lnTo>
                  <a:pt x="1482328" y="126206"/>
                </a:lnTo>
                <a:cubicBezTo>
                  <a:pt x="1482328" y="132556"/>
                  <a:pt x="1477962" y="137319"/>
                  <a:pt x="1469231" y="140494"/>
                </a:cubicBezTo>
                <a:cubicBezTo>
                  <a:pt x="1469628" y="135731"/>
                  <a:pt x="1464270" y="131762"/>
                  <a:pt x="1453157" y="128588"/>
                </a:cubicBezTo>
                <a:lnTo>
                  <a:pt x="1453157" y="125611"/>
                </a:lnTo>
                <a:cubicBezTo>
                  <a:pt x="1459905" y="126801"/>
                  <a:pt x="1465064" y="127397"/>
                  <a:pt x="1468636" y="127397"/>
                </a:cubicBezTo>
                <a:cubicBezTo>
                  <a:pt x="1472207" y="127397"/>
                  <a:pt x="1473994" y="125611"/>
                  <a:pt x="1473993" y="122039"/>
                </a:cubicBezTo>
                <a:lnTo>
                  <a:pt x="1473994" y="101203"/>
                </a:lnTo>
                <a:lnTo>
                  <a:pt x="1419225" y="101203"/>
                </a:lnTo>
                <a:lnTo>
                  <a:pt x="1419225" y="135136"/>
                </a:lnTo>
                <a:lnTo>
                  <a:pt x="1410295" y="140493"/>
                </a:lnTo>
                <a:cubicBezTo>
                  <a:pt x="1410692" y="133747"/>
                  <a:pt x="1410890" y="107950"/>
                  <a:pt x="1410890" y="63103"/>
                </a:cubicBezTo>
                <a:cubicBezTo>
                  <a:pt x="1399778" y="75009"/>
                  <a:pt x="1387673" y="84932"/>
                  <a:pt x="1374576" y="92869"/>
                </a:cubicBezTo>
                <a:lnTo>
                  <a:pt x="1372791" y="91082"/>
                </a:lnTo>
                <a:cubicBezTo>
                  <a:pt x="1383903" y="82351"/>
                  <a:pt x="1393527" y="73323"/>
                  <a:pt x="1401663" y="63996"/>
                </a:cubicBezTo>
                <a:cubicBezTo>
                  <a:pt x="1409799" y="54669"/>
                  <a:pt x="1417637" y="42862"/>
                  <a:pt x="1425178" y="28575"/>
                </a:cubicBezTo>
                <a:lnTo>
                  <a:pt x="1392436" y="28575"/>
                </a:lnTo>
                <a:cubicBezTo>
                  <a:pt x="1387276" y="28575"/>
                  <a:pt x="1382514" y="29170"/>
                  <a:pt x="1378148" y="30361"/>
                </a:cubicBezTo>
                <a:close/>
                <a:moveTo>
                  <a:pt x="735210" y="542925"/>
                </a:moveTo>
                <a:lnTo>
                  <a:pt x="747117" y="550069"/>
                </a:lnTo>
                <a:lnTo>
                  <a:pt x="742354" y="553045"/>
                </a:lnTo>
                <a:cubicBezTo>
                  <a:pt x="754261" y="572492"/>
                  <a:pt x="769739" y="584002"/>
                  <a:pt x="788789" y="587573"/>
                </a:cubicBezTo>
                <a:lnTo>
                  <a:pt x="788789" y="589954"/>
                </a:lnTo>
                <a:cubicBezTo>
                  <a:pt x="782836" y="590351"/>
                  <a:pt x="779264" y="592534"/>
                  <a:pt x="778073" y="596503"/>
                </a:cubicBezTo>
                <a:cubicBezTo>
                  <a:pt x="762595" y="588169"/>
                  <a:pt x="749895" y="574476"/>
                  <a:pt x="739973" y="555426"/>
                </a:cubicBezTo>
                <a:cubicBezTo>
                  <a:pt x="727273" y="577255"/>
                  <a:pt x="711597" y="592534"/>
                  <a:pt x="692944" y="601265"/>
                </a:cubicBezTo>
                <a:lnTo>
                  <a:pt x="691753" y="599479"/>
                </a:lnTo>
                <a:cubicBezTo>
                  <a:pt x="703262" y="591542"/>
                  <a:pt x="712490" y="582612"/>
                  <a:pt x="719435" y="572691"/>
                </a:cubicBezTo>
                <a:cubicBezTo>
                  <a:pt x="726381" y="562769"/>
                  <a:pt x="731639" y="552847"/>
                  <a:pt x="735210" y="542925"/>
                </a:cubicBezTo>
                <a:close/>
                <a:moveTo>
                  <a:pt x="1222772" y="137517"/>
                </a:moveTo>
                <a:cubicBezTo>
                  <a:pt x="1234678" y="130770"/>
                  <a:pt x="1244302" y="124420"/>
                  <a:pt x="1251644" y="118467"/>
                </a:cubicBezTo>
                <a:cubicBezTo>
                  <a:pt x="1258987" y="112514"/>
                  <a:pt x="1264245" y="107156"/>
                  <a:pt x="1267420" y="102394"/>
                </a:cubicBezTo>
                <a:lnTo>
                  <a:pt x="1277540" y="112514"/>
                </a:lnTo>
                <a:lnTo>
                  <a:pt x="1271587" y="113705"/>
                </a:lnTo>
                <a:cubicBezTo>
                  <a:pt x="1254918" y="125611"/>
                  <a:pt x="1238845" y="134342"/>
                  <a:pt x="1223367" y="139898"/>
                </a:cubicBezTo>
                <a:close/>
                <a:moveTo>
                  <a:pt x="1007269" y="305395"/>
                </a:moveTo>
                <a:lnTo>
                  <a:pt x="1007269" y="324445"/>
                </a:lnTo>
                <a:lnTo>
                  <a:pt x="1032272" y="324445"/>
                </a:lnTo>
                <a:lnTo>
                  <a:pt x="1032272" y="305395"/>
                </a:lnTo>
                <a:close/>
                <a:moveTo>
                  <a:pt x="975122" y="328017"/>
                </a:moveTo>
                <a:lnTo>
                  <a:pt x="975122" y="347662"/>
                </a:lnTo>
                <a:lnTo>
                  <a:pt x="999530" y="347662"/>
                </a:lnTo>
                <a:lnTo>
                  <a:pt x="999529" y="328017"/>
                </a:lnTo>
                <a:close/>
                <a:moveTo>
                  <a:pt x="29765" y="1095970"/>
                </a:moveTo>
                <a:lnTo>
                  <a:pt x="44053" y="1102519"/>
                </a:lnTo>
                <a:lnTo>
                  <a:pt x="38695" y="1106686"/>
                </a:lnTo>
                <a:lnTo>
                  <a:pt x="38695" y="1130498"/>
                </a:lnTo>
                <a:lnTo>
                  <a:pt x="60126" y="1130498"/>
                </a:lnTo>
                <a:lnTo>
                  <a:pt x="64889" y="1124545"/>
                </a:lnTo>
                <a:lnTo>
                  <a:pt x="73818" y="1132284"/>
                </a:lnTo>
                <a:lnTo>
                  <a:pt x="68461" y="1136451"/>
                </a:lnTo>
                <a:cubicBezTo>
                  <a:pt x="67270" y="1182489"/>
                  <a:pt x="65087" y="1209080"/>
                  <a:pt x="61912" y="1216223"/>
                </a:cubicBezTo>
                <a:cubicBezTo>
                  <a:pt x="58737" y="1223367"/>
                  <a:pt x="53380" y="1227733"/>
                  <a:pt x="45839" y="1229320"/>
                </a:cubicBezTo>
                <a:cubicBezTo>
                  <a:pt x="46236" y="1224161"/>
                  <a:pt x="40679" y="1219398"/>
                  <a:pt x="29170" y="1215033"/>
                </a:cubicBezTo>
                <a:lnTo>
                  <a:pt x="29765" y="1212056"/>
                </a:lnTo>
                <a:cubicBezTo>
                  <a:pt x="41672" y="1215231"/>
                  <a:pt x="48915" y="1216124"/>
                  <a:pt x="51494" y="1214735"/>
                </a:cubicBezTo>
                <a:cubicBezTo>
                  <a:pt x="54074" y="1213346"/>
                  <a:pt x="56058" y="1208584"/>
                  <a:pt x="57448" y="1200447"/>
                </a:cubicBezTo>
                <a:cubicBezTo>
                  <a:pt x="58836" y="1192312"/>
                  <a:pt x="59928" y="1170186"/>
                  <a:pt x="60722" y="1134070"/>
                </a:cubicBezTo>
                <a:lnTo>
                  <a:pt x="38695" y="1134070"/>
                </a:lnTo>
                <a:cubicBezTo>
                  <a:pt x="38298" y="1147167"/>
                  <a:pt x="37603" y="1158577"/>
                  <a:pt x="36611" y="1168301"/>
                </a:cubicBezTo>
                <a:cubicBezTo>
                  <a:pt x="35619" y="1178024"/>
                  <a:pt x="32742" y="1188442"/>
                  <a:pt x="27979" y="1199555"/>
                </a:cubicBezTo>
                <a:cubicBezTo>
                  <a:pt x="23217" y="1210667"/>
                  <a:pt x="14684" y="1221978"/>
                  <a:pt x="2381" y="1233487"/>
                </a:cubicBezTo>
                <a:lnTo>
                  <a:pt x="595" y="1231702"/>
                </a:lnTo>
                <a:cubicBezTo>
                  <a:pt x="9723" y="1220986"/>
                  <a:pt x="16371" y="1210469"/>
                  <a:pt x="20538" y="1200150"/>
                </a:cubicBezTo>
                <a:cubicBezTo>
                  <a:pt x="24705" y="1189831"/>
                  <a:pt x="27384" y="1179314"/>
                  <a:pt x="28575" y="1168598"/>
                </a:cubicBezTo>
                <a:cubicBezTo>
                  <a:pt x="29765" y="1157883"/>
                  <a:pt x="30361" y="1146373"/>
                  <a:pt x="30361" y="1134070"/>
                </a:cubicBezTo>
                <a:lnTo>
                  <a:pt x="14288" y="1134070"/>
                </a:lnTo>
                <a:lnTo>
                  <a:pt x="7143" y="1135261"/>
                </a:lnTo>
                <a:lnTo>
                  <a:pt x="2381" y="1130498"/>
                </a:lnTo>
                <a:lnTo>
                  <a:pt x="30361" y="1130499"/>
                </a:lnTo>
                <a:cubicBezTo>
                  <a:pt x="30361" y="1116211"/>
                  <a:pt x="30162" y="1104701"/>
                  <a:pt x="29765" y="1095970"/>
                </a:cubicBezTo>
                <a:close/>
                <a:moveTo>
                  <a:pt x="365522" y="821531"/>
                </a:moveTo>
                <a:lnTo>
                  <a:pt x="383381" y="829270"/>
                </a:lnTo>
                <a:lnTo>
                  <a:pt x="377428" y="834628"/>
                </a:lnTo>
                <a:cubicBezTo>
                  <a:pt x="379809" y="855662"/>
                  <a:pt x="383877" y="873522"/>
                  <a:pt x="389632" y="888206"/>
                </a:cubicBezTo>
                <a:cubicBezTo>
                  <a:pt x="395386" y="902890"/>
                  <a:pt x="403125" y="915293"/>
                  <a:pt x="412849" y="925413"/>
                </a:cubicBezTo>
                <a:cubicBezTo>
                  <a:pt x="422572" y="935534"/>
                  <a:pt x="433387" y="941586"/>
                  <a:pt x="445294" y="943571"/>
                </a:cubicBezTo>
                <a:lnTo>
                  <a:pt x="445293" y="946547"/>
                </a:lnTo>
                <a:cubicBezTo>
                  <a:pt x="437356" y="946944"/>
                  <a:pt x="431800" y="949722"/>
                  <a:pt x="428625" y="954881"/>
                </a:cubicBezTo>
                <a:cubicBezTo>
                  <a:pt x="417909" y="947341"/>
                  <a:pt x="409079" y="938510"/>
                  <a:pt x="402134" y="928390"/>
                </a:cubicBezTo>
                <a:cubicBezTo>
                  <a:pt x="395188" y="918269"/>
                  <a:pt x="389533" y="907455"/>
                  <a:pt x="385167" y="895945"/>
                </a:cubicBezTo>
                <a:cubicBezTo>
                  <a:pt x="380801" y="884436"/>
                  <a:pt x="377626" y="868561"/>
                  <a:pt x="375642" y="848320"/>
                </a:cubicBezTo>
                <a:cubicBezTo>
                  <a:pt x="374054" y="867370"/>
                  <a:pt x="371277" y="883345"/>
                  <a:pt x="367307" y="896243"/>
                </a:cubicBezTo>
                <a:cubicBezTo>
                  <a:pt x="363339" y="909141"/>
                  <a:pt x="356592" y="920849"/>
                  <a:pt x="347067" y="931366"/>
                </a:cubicBezTo>
                <a:cubicBezTo>
                  <a:pt x="337542" y="941883"/>
                  <a:pt x="324445" y="950714"/>
                  <a:pt x="307777" y="957858"/>
                </a:cubicBezTo>
                <a:lnTo>
                  <a:pt x="306586" y="956072"/>
                </a:lnTo>
                <a:cubicBezTo>
                  <a:pt x="323254" y="945753"/>
                  <a:pt x="335855" y="934541"/>
                  <a:pt x="344388" y="922437"/>
                </a:cubicBezTo>
                <a:cubicBezTo>
                  <a:pt x="352921" y="910332"/>
                  <a:pt x="358676" y="895052"/>
                  <a:pt x="361652" y="876598"/>
                </a:cubicBezTo>
                <a:cubicBezTo>
                  <a:pt x="364629" y="858143"/>
                  <a:pt x="365919" y="839788"/>
                  <a:pt x="365522" y="821531"/>
                </a:cubicBezTo>
                <a:close/>
                <a:moveTo>
                  <a:pt x="1264444" y="77986"/>
                </a:moveTo>
                <a:lnTo>
                  <a:pt x="1264444" y="96440"/>
                </a:lnTo>
                <a:lnTo>
                  <a:pt x="1318022" y="96441"/>
                </a:lnTo>
                <a:lnTo>
                  <a:pt x="1318022" y="77986"/>
                </a:lnTo>
                <a:close/>
                <a:moveTo>
                  <a:pt x="975122" y="305395"/>
                </a:moveTo>
                <a:lnTo>
                  <a:pt x="975122" y="324445"/>
                </a:lnTo>
                <a:lnTo>
                  <a:pt x="999529" y="324445"/>
                </a:lnTo>
                <a:lnTo>
                  <a:pt x="999529" y="305395"/>
                </a:lnTo>
                <a:close/>
                <a:moveTo>
                  <a:pt x="672703" y="544711"/>
                </a:moveTo>
                <a:lnTo>
                  <a:pt x="684014" y="551259"/>
                </a:lnTo>
                <a:cubicBezTo>
                  <a:pt x="682030" y="552450"/>
                  <a:pt x="680442" y="554137"/>
                  <a:pt x="679251" y="556319"/>
                </a:cubicBezTo>
                <a:cubicBezTo>
                  <a:pt x="678061" y="558502"/>
                  <a:pt x="676275" y="563364"/>
                  <a:pt x="673893" y="570905"/>
                </a:cubicBezTo>
                <a:lnTo>
                  <a:pt x="690563" y="570905"/>
                </a:lnTo>
                <a:lnTo>
                  <a:pt x="697706" y="564356"/>
                </a:lnTo>
                <a:lnTo>
                  <a:pt x="706636" y="574476"/>
                </a:lnTo>
                <a:lnTo>
                  <a:pt x="672703" y="574477"/>
                </a:lnTo>
                <a:lnTo>
                  <a:pt x="660201" y="608409"/>
                </a:lnTo>
                <a:lnTo>
                  <a:pt x="677465" y="608409"/>
                </a:lnTo>
                <a:cubicBezTo>
                  <a:pt x="677465" y="598090"/>
                  <a:pt x="677267" y="590153"/>
                  <a:pt x="676870" y="584597"/>
                </a:cubicBezTo>
                <a:lnTo>
                  <a:pt x="689372" y="590550"/>
                </a:lnTo>
                <a:lnTo>
                  <a:pt x="685205" y="594717"/>
                </a:lnTo>
                <a:lnTo>
                  <a:pt x="685205" y="608410"/>
                </a:lnTo>
                <a:lnTo>
                  <a:pt x="688181" y="608409"/>
                </a:lnTo>
                <a:lnTo>
                  <a:pt x="694134" y="603052"/>
                </a:lnTo>
                <a:lnTo>
                  <a:pt x="702468" y="611981"/>
                </a:lnTo>
                <a:lnTo>
                  <a:pt x="685205" y="611981"/>
                </a:lnTo>
                <a:lnTo>
                  <a:pt x="685205" y="636984"/>
                </a:lnTo>
                <a:lnTo>
                  <a:pt x="701278" y="634007"/>
                </a:lnTo>
                <a:lnTo>
                  <a:pt x="701874" y="636389"/>
                </a:lnTo>
                <a:lnTo>
                  <a:pt x="685204" y="641152"/>
                </a:lnTo>
                <a:cubicBezTo>
                  <a:pt x="685205" y="660202"/>
                  <a:pt x="685403" y="673298"/>
                  <a:pt x="685800" y="680442"/>
                </a:cubicBezTo>
                <a:lnTo>
                  <a:pt x="676870" y="684014"/>
                </a:lnTo>
                <a:cubicBezTo>
                  <a:pt x="677267" y="667345"/>
                  <a:pt x="677465" y="653852"/>
                  <a:pt x="677465" y="643532"/>
                </a:cubicBezTo>
                <a:cubicBezTo>
                  <a:pt x="662781" y="647501"/>
                  <a:pt x="654844" y="650875"/>
                  <a:pt x="653653" y="653653"/>
                </a:cubicBezTo>
                <a:lnTo>
                  <a:pt x="648295" y="643533"/>
                </a:lnTo>
                <a:cubicBezTo>
                  <a:pt x="657026" y="642342"/>
                  <a:pt x="666750" y="640755"/>
                  <a:pt x="677465" y="638770"/>
                </a:cubicBezTo>
                <a:lnTo>
                  <a:pt x="677465" y="611981"/>
                </a:lnTo>
                <a:lnTo>
                  <a:pt x="660202" y="611981"/>
                </a:lnTo>
                <a:lnTo>
                  <a:pt x="655439" y="616148"/>
                </a:lnTo>
                <a:lnTo>
                  <a:pt x="648890" y="606623"/>
                </a:lnTo>
                <a:cubicBezTo>
                  <a:pt x="651669" y="605829"/>
                  <a:pt x="654248" y="602655"/>
                  <a:pt x="656629" y="597098"/>
                </a:cubicBezTo>
                <a:cubicBezTo>
                  <a:pt x="659011" y="591542"/>
                  <a:pt x="661789" y="584001"/>
                  <a:pt x="664964" y="574477"/>
                </a:cubicBezTo>
                <a:lnTo>
                  <a:pt x="663773" y="574477"/>
                </a:lnTo>
                <a:cubicBezTo>
                  <a:pt x="660995" y="574477"/>
                  <a:pt x="657423" y="575072"/>
                  <a:pt x="653057" y="576263"/>
                </a:cubicBezTo>
                <a:lnTo>
                  <a:pt x="647699" y="570905"/>
                </a:lnTo>
                <a:lnTo>
                  <a:pt x="666154" y="570905"/>
                </a:lnTo>
                <a:cubicBezTo>
                  <a:pt x="668536" y="561379"/>
                  <a:pt x="670719" y="552649"/>
                  <a:pt x="672703" y="544711"/>
                </a:cubicBezTo>
                <a:close/>
                <a:moveTo>
                  <a:pt x="1264443" y="55364"/>
                </a:moveTo>
                <a:lnTo>
                  <a:pt x="1264444" y="74414"/>
                </a:lnTo>
                <a:lnTo>
                  <a:pt x="1318021" y="74414"/>
                </a:lnTo>
                <a:lnTo>
                  <a:pt x="1318022" y="55364"/>
                </a:lnTo>
                <a:close/>
                <a:moveTo>
                  <a:pt x="230981" y="879277"/>
                </a:moveTo>
                <a:cubicBezTo>
                  <a:pt x="240506" y="886420"/>
                  <a:pt x="246360" y="892373"/>
                  <a:pt x="248543" y="897136"/>
                </a:cubicBezTo>
                <a:cubicBezTo>
                  <a:pt x="250725" y="901898"/>
                  <a:pt x="250229" y="906264"/>
                  <a:pt x="247054" y="910233"/>
                </a:cubicBezTo>
                <a:cubicBezTo>
                  <a:pt x="243879" y="914201"/>
                  <a:pt x="241597" y="912217"/>
                  <a:pt x="240208" y="904279"/>
                </a:cubicBezTo>
                <a:cubicBezTo>
                  <a:pt x="238820" y="896342"/>
                  <a:pt x="235346" y="888603"/>
                  <a:pt x="229791" y="881063"/>
                </a:cubicBezTo>
                <a:close/>
                <a:moveTo>
                  <a:pt x="958911" y="282178"/>
                </a:moveTo>
                <a:lnTo>
                  <a:pt x="1035248" y="282178"/>
                </a:lnTo>
                <a:lnTo>
                  <a:pt x="1042392" y="274439"/>
                </a:lnTo>
                <a:lnTo>
                  <a:pt x="1053107" y="285750"/>
                </a:lnTo>
                <a:lnTo>
                  <a:pt x="1007268" y="285750"/>
                </a:lnTo>
                <a:lnTo>
                  <a:pt x="1007269" y="301824"/>
                </a:lnTo>
                <a:lnTo>
                  <a:pt x="1031676" y="301823"/>
                </a:lnTo>
                <a:lnTo>
                  <a:pt x="1037034" y="296466"/>
                </a:lnTo>
                <a:lnTo>
                  <a:pt x="1045964" y="304205"/>
                </a:lnTo>
                <a:lnTo>
                  <a:pt x="1040011" y="307776"/>
                </a:lnTo>
                <a:cubicBezTo>
                  <a:pt x="1040011" y="332383"/>
                  <a:pt x="1040209" y="347662"/>
                  <a:pt x="1040606" y="353616"/>
                </a:cubicBezTo>
                <a:lnTo>
                  <a:pt x="1032272" y="357188"/>
                </a:lnTo>
                <a:lnTo>
                  <a:pt x="1032272" y="351234"/>
                </a:lnTo>
                <a:lnTo>
                  <a:pt x="1007269" y="351234"/>
                </a:lnTo>
                <a:cubicBezTo>
                  <a:pt x="1006872" y="363934"/>
                  <a:pt x="1004292" y="374848"/>
                  <a:pt x="999530" y="383976"/>
                </a:cubicBezTo>
                <a:cubicBezTo>
                  <a:pt x="1008261" y="389533"/>
                  <a:pt x="1017488" y="393204"/>
                  <a:pt x="1027212" y="394990"/>
                </a:cubicBezTo>
                <a:cubicBezTo>
                  <a:pt x="1036935" y="396775"/>
                  <a:pt x="1045964" y="397272"/>
                  <a:pt x="1054298" y="396478"/>
                </a:cubicBezTo>
                <a:lnTo>
                  <a:pt x="1054298" y="398859"/>
                </a:lnTo>
                <a:cubicBezTo>
                  <a:pt x="1049535" y="400050"/>
                  <a:pt x="1046361" y="402828"/>
                  <a:pt x="1044773" y="407194"/>
                </a:cubicBezTo>
                <a:cubicBezTo>
                  <a:pt x="1036042" y="406400"/>
                  <a:pt x="1027311" y="404515"/>
                  <a:pt x="1018579" y="401538"/>
                </a:cubicBezTo>
                <a:cubicBezTo>
                  <a:pt x="1009848" y="398561"/>
                  <a:pt x="1002109" y="394494"/>
                  <a:pt x="995362" y="389334"/>
                </a:cubicBezTo>
                <a:cubicBezTo>
                  <a:pt x="990600" y="394097"/>
                  <a:pt x="984250" y="398165"/>
                  <a:pt x="976313" y="401538"/>
                </a:cubicBezTo>
                <a:cubicBezTo>
                  <a:pt x="968375" y="404912"/>
                  <a:pt x="959247" y="406995"/>
                  <a:pt x="948928" y="407789"/>
                </a:cubicBezTo>
                <a:lnTo>
                  <a:pt x="948928" y="405408"/>
                </a:lnTo>
                <a:cubicBezTo>
                  <a:pt x="959644" y="403424"/>
                  <a:pt x="968375" y="400447"/>
                  <a:pt x="975122" y="396478"/>
                </a:cubicBezTo>
                <a:cubicBezTo>
                  <a:pt x="981868" y="392509"/>
                  <a:pt x="986829" y="388540"/>
                  <a:pt x="990004" y="384571"/>
                </a:cubicBezTo>
                <a:cubicBezTo>
                  <a:pt x="985242" y="380206"/>
                  <a:pt x="979487" y="372269"/>
                  <a:pt x="972740" y="360759"/>
                </a:cubicBezTo>
                <a:lnTo>
                  <a:pt x="974527" y="358973"/>
                </a:lnTo>
                <a:cubicBezTo>
                  <a:pt x="981273" y="368498"/>
                  <a:pt x="987425" y="375444"/>
                  <a:pt x="992981" y="379809"/>
                </a:cubicBezTo>
                <a:cubicBezTo>
                  <a:pt x="996950" y="371872"/>
                  <a:pt x="999133" y="362347"/>
                  <a:pt x="999529" y="351234"/>
                </a:cubicBezTo>
                <a:lnTo>
                  <a:pt x="975122" y="351234"/>
                </a:lnTo>
                <a:lnTo>
                  <a:pt x="975122" y="355996"/>
                </a:lnTo>
                <a:lnTo>
                  <a:pt x="966787" y="358378"/>
                </a:lnTo>
                <a:cubicBezTo>
                  <a:pt x="967184" y="351235"/>
                  <a:pt x="967383" y="341114"/>
                  <a:pt x="967383" y="328017"/>
                </a:cubicBezTo>
                <a:cubicBezTo>
                  <a:pt x="967383" y="314920"/>
                  <a:pt x="967184" y="304800"/>
                  <a:pt x="966787" y="297656"/>
                </a:cubicBezTo>
                <a:lnTo>
                  <a:pt x="975717" y="301823"/>
                </a:lnTo>
                <a:lnTo>
                  <a:pt x="999530" y="301823"/>
                </a:lnTo>
                <a:lnTo>
                  <a:pt x="999530" y="285750"/>
                </a:lnTo>
                <a:lnTo>
                  <a:pt x="978694" y="285750"/>
                </a:lnTo>
                <a:cubicBezTo>
                  <a:pt x="973137" y="285750"/>
                  <a:pt x="968176" y="286345"/>
                  <a:pt x="963811" y="287536"/>
                </a:cubicBezTo>
                <a:lnTo>
                  <a:pt x="958698" y="282423"/>
                </a:lnTo>
                <a:close/>
                <a:moveTo>
                  <a:pt x="1264444" y="33338"/>
                </a:moveTo>
                <a:lnTo>
                  <a:pt x="1264444" y="51792"/>
                </a:lnTo>
                <a:lnTo>
                  <a:pt x="1318022" y="51792"/>
                </a:lnTo>
                <a:lnTo>
                  <a:pt x="1318022" y="33337"/>
                </a:lnTo>
                <a:close/>
                <a:moveTo>
                  <a:pt x="1264444" y="13097"/>
                </a:moveTo>
                <a:lnTo>
                  <a:pt x="1264444" y="29765"/>
                </a:lnTo>
                <a:lnTo>
                  <a:pt x="1318022" y="29766"/>
                </a:lnTo>
                <a:lnTo>
                  <a:pt x="1318022" y="13097"/>
                </a:lnTo>
                <a:close/>
                <a:moveTo>
                  <a:pt x="948928" y="269676"/>
                </a:moveTo>
                <a:lnTo>
                  <a:pt x="962025" y="278606"/>
                </a:lnTo>
                <a:lnTo>
                  <a:pt x="958911" y="282178"/>
                </a:lnTo>
                <a:lnTo>
                  <a:pt x="958453" y="282178"/>
                </a:lnTo>
                <a:lnTo>
                  <a:pt x="958698" y="282423"/>
                </a:lnTo>
                <a:lnTo>
                  <a:pt x="951904" y="290215"/>
                </a:lnTo>
                <a:cubicBezTo>
                  <a:pt x="948729" y="296763"/>
                  <a:pt x="945356" y="303609"/>
                  <a:pt x="941784" y="310753"/>
                </a:cubicBezTo>
                <a:lnTo>
                  <a:pt x="949523" y="315516"/>
                </a:lnTo>
                <a:lnTo>
                  <a:pt x="945356" y="318492"/>
                </a:lnTo>
                <a:lnTo>
                  <a:pt x="945356" y="382786"/>
                </a:lnTo>
                <a:cubicBezTo>
                  <a:pt x="945356" y="389533"/>
                  <a:pt x="945554" y="396478"/>
                  <a:pt x="945951" y="403622"/>
                </a:cubicBezTo>
                <a:lnTo>
                  <a:pt x="937021" y="407789"/>
                </a:lnTo>
                <a:cubicBezTo>
                  <a:pt x="937418" y="395883"/>
                  <a:pt x="937617" y="386358"/>
                  <a:pt x="937617" y="379214"/>
                </a:cubicBezTo>
                <a:lnTo>
                  <a:pt x="937617" y="319087"/>
                </a:lnTo>
                <a:cubicBezTo>
                  <a:pt x="931664" y="328215"/>
                  <a:pt x="924917" y="337344"/>
                  <a:pt x="917377" y="346472"/>
                </a:cubicBezTo>
                <a:lnTo>
                  <a:pt x="915590" y="344686"/>
                </a:lnTo>
                <a:cubicBezTo>
                  <a:pt x="925909" y="327620"/>
                  <a:pt x="933847" y="311944"/>
                  <a:pt x="939403" y="297656"/>
                </a:cubicBezTo>
                <a:cubicBezTo>
                  <a:pt x="944959" y="283369"/>
                  <a:pt x="948134" y="274042"/>
                  <a:pt x="948928" y="269676"/>
                </a:cubicBezTo>
                <a:close/>
                <a:moveTo>
                  <a:pt x="173831" y="896541"/>
                </a:moveTo>
                <a:lnTo>
                  <a:pt x="173831" y="938212"/>
                </a:lnTo>
                <a:lnTo>
                  <a:pt x="204787" y="938213"/>
                </a:lnTo>
                <a:lnTo>
                  <a:pt x="204787" y="896541"/>
                </a:lnTo>
                <a:close/>
                <a:moveTo>
                  <a:pt x="1256109" y="3572"/>
                </a:moveTo>
                <a:lnTo>
                  <a:pt x="1264443" y="9525"/>
                </a:lnTo>
                <a:lnTo>
                  <a:pt x="1317427" y="9525"/>
                </a:lnTo>
                <a:lnTo>
                  <a:pt x="1322189" y="4167"/>
                </a:lnTo>
                <a:lnTo>
                  <a:pt x="1331119" y="11311"/>
                </a:lnTo>
                <a:lnTo>
                  <a:pt x="1325761" y="15478"/>
                </a:lnTo>
                <a:lnTo>
                  <a:pt x="1325760" y="96441"/>
                </a:lnTo>
                <a:lnTo>
                  <a:pt x="1335285" y="96441"/>
                </a:lnTo>
                <a:lnTo>
                  <a:pt x="1344811" y="86915"/>
                </a:lnTo>
                <a:lnTo>
                  <a:pt x="1357908" y="100012"/>
                </a:lnTo>
                <a:lnTo>
                  <a:pt x="1242417" y="100013"/>
                </a:lnTo>
                <a:cubicBezTo>
                  <a:pt x="1237257" y="100012"/>
                  <a:pt x="1232495" y="100608"/>
                  <a:pt x="1228130" y="101798"/>
                </a:cubicBezTo>
                <a:lnTo>
                  <a:pt x="1222772" y="96441"/>
                </a:lnTo>
                <a:lnTo>
                  <a:pt x="1256705" y="96441"/>
                </a:lnTo>
                <a:lnTo>
                  <a:pt x="1256704" y="31552"/>
                </a:lnTo>
                <a:cubicBezTo>
                  <a:pt x="1256705" y="25599"/>
                  <a:pt x="1256506" y="16272"/>
                  <a:pt x="1256109" y="3572"/>
                </a:cubicBezTo>
                <a:close/>
                <a:moveTo>
                  <a:pt x="241697" y="820936"/>
                </a:moveTo>
                <a:lnTo>
                  <a:pt x="254794" y="828675"/>
                </a:lnTo>
                <a:cubicBezTo>
                  <a:pt x="251619" y="830659"/>
                  <a:pt x="246657" y="838795"/>
                  <a:pt x="239911" y="853083"/>
                </a:cubicBezTo>
                <a:lnTo>
                  <a:pt x="272058" y="853083"/>
                </a:lnTo>
                <a:lnTo>
                  <a:pt x="278606" y="846534"/>
                </a:lnTo>
                <a:lnTo>
                  <a:pt x="287536" y="855464"/>
                </a:lnTo>
                <a:lnTo>
                  <a:pt x="282178" y="859631"/>
                </a:lnTo>
                <a:cubicBezTo>
                  <a:pt x="281384" y="906066"/>
                  <a:pt x="280293" y="932358"/>
                  <a:pt x="278904" y="938510"/>
                </a:cubicBezTo>
                <a:cubicBezTo>
                  <a:pt x="277515" y="944662"/>
                  <a:pt x="275530" y="948928"/>
                  <a:pt x="272951" y="951310"/>
                </a:cubicBezTo>
                <a:cubicBezTo>
                  <a:pt x="270371" y="953690"/>
                  <a:pt x="266303" y="955873"/>
                  <a:pt x="260746" y="957858"/>
                </a:cubicBezTo>
                <a:cubicBezTo>
                  <a:pt x="258762" y="951508"/>
                  <a:pt x="252214" y="946745"/>
                  <a:pt x="241101" y="943570"/>
                </a:cubicBezTo>
                <a:lnTo>
                  <a:pt x="241101" y="940594"/>
                </a:lnTo>
                <a:cubicBezTo>
                  <a:pt x="251023" y="942578"/>
                  <a:pt x="258167" y="943570"/>
                  <a:pt x="262533" y="943570"/>
                </a:cubicBezTo>
                <a:cubicBezTo>
                  <a:pt x="266898" y="943571"/>
                  <a:pt x="269577" y="940197"/>
                  <a:pt x="270569" y="933450"/>
                </a:cubicBezTo>
                <a:cubicBezTo>
                  <a:pt x="271562" y="926703"/>
                  <a:pt x="272455" y="901105"/>
                  <a:pt x="273248" y="856654"/>
                </a:cubicBezTo>
                <a:lnTo>
                  <a:pt x="238720" y="856655"/>
                </a:lnTo>
                <a:cubicBezTo>
                  <a:pt x="231576" y="868164"/>
                  <a:pt x="224036" y="877887"/>
                  <a:pt x="216098" y="885825"/>
                </a:cubicBezTo>
                <a:lnTo>
                  <a:pt x="214312" y="884634"/>
                </a:lnTo>
                <a:cubicBezTo>
                  <a:pt x="222646" y="871934"/>
                  <a:pt x="228798" y="860624"/>
                  <a:pt x="232767" y="850701"/>
                </a:cubicBezTo>
                <a:cubicBezTo>
                  <a:pt x="236736" y="840780"/>
                  <a:pt x="239712" y="830858"/>
                  <a:pt x="241697" y="820936"/>
                </a:cubicBezTo>
                <a:close/>
                <a:moveTo>
                  <a:pt x="578644" y="543520"/>
                </a:moveTo>
                <a:lnTo>
                  <a:pt x="592931" y="550069"/>
                </a:lnTo>
                <a:lnTo>
                  <a:pt x="586978" y="554831"/>
                </a:lnTo>
                <a:lnTo>
                  <a:pt x="586978" y="606028"/>
                </a:lnTo>
                <a:cubicBezTo>
                  <a:pt x="600471" y="597694"/>
                  <a:pt x="611981" y="587772"/>
                  <a:pt x="621506" y="576263"/>
                </a:cubicBezTo>
                <a:lnTo>
                  <a:pt x="631031" y="586978"/>
                </a:lnTo>
                <a:cubicBezTo>
                  <a:pt x="627856" y="587772"/>
                  <a:pt x="621705" y="590748"/>
                  <a:pt x="612576" y="595908"/>
                </a:cubicBezTo>
                <a:cubicBezTo>
                  <a:pt x="603448" y="601067"/>
                  <a:pt x="594916" y="605631"/>
                  <a:pt x="586978" y="609600"/>
                </a:cubicBezTo>
                <a:lnTo>
                  <a:pt x="586978" y="660202"/>
                </a:lnTo>
                <a:cubicBezTo>
                  <a:pt x="586978" y="664964"/>
                  <a:pt x="589161" y="667345"/>
                  <a:pt x="593527" y="667345"/>
                </a:cubicBezTo>
                <a:lnTo>
                  <a:pt x="615553" y="667345"/>
                </a:lnTo>
                <a:cubicBezTo>
                  <a:pt x="619522" y="667345"/>
                  <a:pt x="622002" y="665460"/>
                  <a:pt x="622994" y="661690"/>
                </a:cubicBezTo>
                <a:cubicBezTo>
                  <a:pt x="623986" y="657920"/>
                  <a:pt x="624681" y="650280"/>
                  <a:pt x="625078" y="638771"/>
                </a:cubicBezTo>
                <a:lnTo>
                  <a:pt x="628055" y="638770"/>
                </a:lnTo>
                <a:cubicBezTo>
                  <a:pt x="628451" y="647104"/>
                  <a:pt x="628948" y="653157"/>
                  <a:pt x="629543" y="656927"/>
                </a:cubicBezTo>
                <a:cubicBezTo>
                  <a:pt x="630138" y="660698"/>
                  <a:pt x="632420" y="663575"/>
                  <a:pt x="636388" y="665559"/>
                </a:cubicBezTo>
                <a:cubicBezTo>
                  <a:pt x="633611" y="669925"/>
                  <a:pt x="630932" y="672505"/>
                  <a:pt x="628352" y="673298"/>
                </a:cubicBezTo>
                <a:cubicBezTo>
                  <a:pt x="625772" y="674092"/>
                  <a:pt x="623689" y="674489"/>
                  <a:pt x="622101" y="674489"/>
                </a:cubicBezTo>
                <a:lnTo>
                  <a:pt x="590550" y="674489"/>
                </a:lnTo>
                <a:cubicBezTo>
                  <a:pt x="583009" y="674489"/>
                  <a:pt x="579239" y="671314"/>
                  <a:pt x="579239" y="664964"/>
                </a:cubicBezTo>
                <a:lnTo>
                  <a:pt x="579239" y="576857"/>
                </a:lnTo>
                <a:cubicBezTo>
                  <a:pt x="579239" y="559792"/>
                  <a:pt x="579040" y="548679"/>
                  <a:pt x="578644" y="543520"/>
                </a:cubicBezTo>
                <a:close/>
                <a:moveTo>
                  <a:pt x="1070967" y="126802"/>
                </a:moveTo>
                <a:lnTo>
                  <a:pt x="1180505" y="126801"/>
                </a:lnTo>
                <a:lnTo>
                  <a:pt x="1191220" y="116086"/>
                </a:lnTo>
                <a:lnTo>
                  <a:pt x="1205508" y="130373"/>
                </a:lnTo>
                <a:lnTo>
                  <a:pt x="1090017" y="130373"/>
                </a:lnTo>
                <a:cubicBezTo>
                  <a:pt x="1085255" y="130373"/>
                  <a:pt x="1080691" y="130969"/>
                  <a:pt x="1076325" y="132159"/>
                </a:cubicBezTo>
                <a:close/>
                <a:moveTo>
                  <a:pt x="173831" y="854869"/>
                </a:moveTo>
                <a:lnTo>
                  <a:pt x="173831" y="892969"/>
                </a:lnTo>
                <a:lnTo>
                  <a:pt x="204787" y="892969"/>
                </a:lnTo>
                <a:lnTo>
                  <a:pt x="204788" y="854869"/>
                </a:lnTo>
                <a:close/>
                <a:moveTo>
                  <a:pt x="539353" y="547092"/>
                </a:moveTo>
                <a:lnTo>
                  <a:pt x="553640" y="554236"/>
                </a:lnTo>
                <a:lnTo>
                  <a:pt x="548283" y="558403"/>
                </a:lnTo>
                <a:lnTo>
                  <a:pt x="548283" y="598884"/>
                </a:lnTo>
                <a:lnTo>
                  <a:pt x="560189" y="598884"/>
                </a:lnTo>
                <a:lnTo>
                  <a:pt x="566737" y="592336"/>
                </a:lnTo>
                <a:lnTo>
                  <a:pt x="576857" y="602456"/>
                </a:lnTo>
                <a:lnTo>
                  <a:pt x="548283" y="602456"/>
                </a:lnTo>
                <a:lnTo>
                  <a:pt x="548283" y="651272"/>
                </a:lnTo>
                <a:lnTo>
                  <a:pt x="574476" y="642937"/>
                </a:lnTo>
                <a:lnTo>
                  <a:pt x="575072" y="645914"/>
                </a:lnTo>
                <a:cubicBezTo>
                  <a:pt x="527844" y="664170"/>
                  <a:pt x="504031" y="674687"/>
                  <a:pt x="503634" y="677465"/>
                </a:cubicBezTo>
                <a:lnTo>
                  <a:pt x="496491" y="665559"/>
                </a:lnTo>
                <a:cubicBezTo>
                  <a:pt x="498872" y="665162"/>
                  <a:pt x="504428" y="663773"/>
                  <a:pt x="513159" y="661392"/>
                </a:cubicBezTo>
                <a:lnTo>
                  <a:pt x="513159" y="613172"/>
                </a:lnTo>
                <a:cubicBezTo>
                  <a:pt x="513159" y="603647"/>
                  <a:pt x="512961" y="591939"/>
                  <a:pt x="512564" y="578048"/>
                </a:cubicBezTo>
                <a:lnTo>
                  <a:pt x="526256" y="585192"/>
                </a:lnTo>
                <a:lnTo>
                  <a:pt x="520898" y="589359"/>
                </a:lnTo>
                <a:lnTo>
                  <a:pt x="520898" y="659606"/>
                </a:lnTo>
                <a:lnTo>
                  <a:pt x="540543" y="653653"/>
                </a:lnTo>
                <a:cubicBezTo>
                  <a:pt x="540543" y="635794"/>
                  <a:pt x="540544" y="618033"/>
                  <a:pt x="540544" y="600373"/>
                </a:cubicBezTo>
                <a:cubicBezTo>
                  <a:pt x="540544" y="582711"/>
                  <a:pt x="540147" y="564952"/>
                  <a:pt x="539353" y="547092"/>
                </a:cubicBezTo>
                <a:close/>
                <a:moveTo>
                  <a:pt x="1088231" y="100012"/>
                </a:moveTo>
                <a:lnTo>
                  <a:pt x="1165622" y="100012"/>
                </a:lnTo>
                <a:lnTo>
                  <a:pt x="1174551" y="91083"/>
                </a:lnTo>
                <a:lnTo>
                  <a:pt x="1187053" y="103584"/>
                </a:lnTo>
                <a:lnTo>
                  <a:pt x="1106686" y="103585"/>
                </a:lnTo>
                <a:cubicBezTo>
                  <a:pt x="1102320" y="103584"/>
                  <a:pt x="1097955" y="104180"/>
                  <a:pt x="1093589" y="105370"/>
                </a:cubicBezTo>
                <a:close/>
                <a:moveTo>
                  <a:pt x="63103" y="932259"/>
                </a:moveTo>
                <a:lnTo>
                  <a:pt x="63103" y="950119"/>
                </a:lnTo>
                <a:lnTo>
                  <a:pt x="108942" y="950119"/>
                </a:lnTo>
                <a:lnTo>
                  <a:pt x="108942" y="932259"/>
                </a:lnTo>
                <a:close/>
                <a:moveTo>
                  <a:pt x="865584" y="270867"/>
                </a:moveTo>
                <a:lnTo>
                  <a:pt x="880467" y="277415"/>
                </a:lnTo>
                <a:lnTo>
                  <a:pt x="875704" y="281583"/>
                </a:lnTo>
                <a:cubicBezTo>
                  <a:pt x="875308" y="304205"/>
                  <a:pt x="874613" y="320774"/>
                  <a:pt x="873621" y="331292"/>
                </a:cubicBezTo>
                <a:cubicBezTo>
                  <a:pt x="872629" y="341808"/>
                  <a:pt x="870545" y="351234"/>
                  <a:pt x="867370" y="359569"/>
                </a:cubicBezTo>
                <a:cubicBezTo>
                  <a:pt x="876498" y="365919"/>
                  <a:pt x="883443" y="371078"/>
                  <a:pt x="888206" y="375047"/>
                </a:cubicBezTo>
                <a:cubicBezTo>
                  <a:pt x="892968" y="379015"/>
                  <a:pt x="895350" y="383084"/>
                  <a:pt x="895350" y="387251"/>
                </a:cubicBezTo>
                <a:cubicBezTo>
                  <a:pt x="895350" y="391418"/>
                  <a:pt x="894258" y="394692"/>
                  <a:pt x="892075" y="397074"/>
                </a:cubicBezTo>
                <a:cubicBezTo>
                  <a:pt x="889893" y="399454"/>
                  <a:pt x="887511" y="397172"/>
                  <a:pt x="884932" y="390227"/>
                </a:cubicBezTo>
                <a:cubicBezTo>
                  <a:pt x="882352" y="383282"/>
                  <a:pt x="876101" y="374055"/>
                  <a:pt x="866180" y="362545"/>
                </a:cubicBezTo>
                <a:cubicBezTo>
                  <a:pt x="858639" y="375245"/>
                  <a:pt x="848221" y="384869"/>
                  <a:pt x="834926" y="391418"/>
                </a:cubicBezTo>
                <a:cubicBezTo>
                  <a:pt x="821630" y="397966"/>
                  <a:pt x="806251" y="402629"/>
                  <a:pt x="788789" y="405408"/>
                </a:cubicBezTo>
                <a:lnTo>
                  <a:pt x="787598" y="403026"/>
                </a:lnTo>
                <a:cubicBezTo>
                  <a:pt x="798711" y="400645"/>
                  <a:pt x="808831" y="397470"/>
                  <a:pt x="817959" y="393502"/>
                </a:cubicBezTo>
                <a:cubicBezTo>
                  <a:pt x="827087" y="389533"/>
                  <a:pt x="835620" y="384076"/>
                  <a:pt x="843558" y="377130"/>
                </a:cubicBezTo>
                <a:cubicBezTo>
                  <a:pt x="851495" y="370185"/>
                  <a:pt x="857349" y="360759"/>
                  <a:pt x="861120" y="348853"/>
                </a:cubicBezTo>
                <a:cubicBezTo>
                  <a:pt x="864890" y="336947"/>
                  <a:pt x="866378" y="310951"/>
                  <a:pt x="865584" y="270867"/>
                </a:cubicBezTo>
                <a:close/>
                <a:moveTo>
                  <a:pt x="186928" y="820341"/>
                </a:moveTo>
                <a:lnTo>
                  <a:pt x="200024" y="827484"/>
                </a:lnTo>
                <a:cubicBezTo>
                  <a:pt x="196056" y="829469"/>
                  <a:pt x="190698" y="837406"/>
                  <a:pt x="183952" y="851297"/>
                </a:cubicBezTo>
                <a:lnTo>
                  <a:pt x="203597" y="851297"/>
                </a:lnTo>
                <a:lnTo>
                  <a:pt x="209550" y="845344"/>
                </a:lnTo>
                <a:lnTo>
                  <a:pt x="218480" y="854273"/>
                </a:lnTo>
                <a:lnTo>
                  <a:pt x="212526" y="858441"/>
                </a:lnTo>
                <a:cubicBezTo>
                  <a:pt x="212527" y="904875"/>
                  <a:pt x="212725" y="935236"/>
                  <a:pt x="213122" y="949523"/>
                </a:cubicBezTo>
                <a:lnTo>
                  <a:pt x="204787" y="954286"/>
                </a:lnTo>
                <a:lnTo>
                  <a:pt x="204787" y="941784"/>
                </a:lnTo>
                <a:lnTo>
                  <a:pt x="173831" y="941784"/>
                </a:lnTo>
                <a:lnTo>
                  <a:pt x="173831" y="951905"/>
                </a:lnTo>
                <a:lnTo>
                  <a:pt x="165497" y="956667"/>
                </a:lnTo>
                <a:cubicBezTo>
                  <a:pt x="165894" y="938014"/>
                  <a:pt x="166092" y="919460"/>
                  <a:pt x="166092" y="901005"/>
                </a:cubicBezTo>
                <a:cubicBezTo>
                  <a:pt x="166092" y="882551"/>
                  <a:pt x="165894" y="864195"/>
                  <a:pt x="165496" y="845939"/>
                </a:cubicBezTo>
                <a:lnTo>
                  <a:pt x="174426" y="851297"/>
                </a:lnTo>
                <a:lnTo>
                  <a:pt x="180379" y="851297"/>
                </a:lnTo>
                <a:cubicBezTo>
                  <a:pt x="184348" y="837803"/>
                  <a:pt x="186531" y="827484"/>
                  <a:pt x="186928" y="820341"/>
                </a:cubicBezTo>
                <a:close/>
                <a:moveTo>
                  <a:pt x="63103" y="910828"/>
                </a:moveTo>
                <a:lnTo>
                  <a:pt x="63103" y="928688"/>
                </a:lnTo>
                <a:lnTo>
                  <a:pt x="108942" y="928687"/>
                </a:lnTo>
                <a:lnTo>
                  <a:pt x="108942" y="910828"/>
                </a:lnTo>
                <a:close/>
                <a:moveTo>
                  <a:pt x="815578" y="284559"/>
                </a:moveTo>
                <a:cubicBezTo>
                  <a:pt x="831056" y="295275"/>
                  <a:pt x="838795" y="302915"/>
                  <a:pt x="838795" y="307479"/>
                </a:cubicBezTo>
                <a:cubicBezTo>
                  <a:pt x="838795" y="312043"/>
                  <a:pt x="837406" y="315813"/>
                  <a:pt x="834628" y="318790"/>
                </a:cubicBezTo>
                <a:cubicBezTo>
                  <a:pt x="831850" y="321766"/>
                  <a:pt x="829568" y="319683"/>
                  <a:pt x="827782" y="312539"/>
                </a:cubicBezTo>
                <a:cubicBezTo>
                  <a:pt x="825996" y="305395"/>
                  <a:pt x="821333" y="296664"/>
                  <a:pt x="813792" y="286345"/>
                </a:cubicBezTo>
                <a:close/>
                <a:moveTo>
                  <a:pt x="63103" y="889397"/>
                </a:moveTo>
                <a:lnTo>
                  <a:pt x="63103" y="907256"/>
                </a:lnTo>
                <a:lnTo>
                  <a:pt x="108942" y="907256"/>
                </a:lnTo>
                <a:lnTo>
                  <a:pt x="108942" y="889397"/>
                </a:lnTo>
                <a:close/>
                <a:moveTo>
                  <a:pt x="1148358" y="4167"/>
                </a:moveTo>
                <a:lnTo>
                  <a:pt x="1161454" y="10120"/>
                </a:lnTo>
                <a:lnTo>
                  <a:pt x="1156692" y="14287"/>
                </a:lnTo>
                <a:lnTo>
                  <a:pt x="1156692" y="48816"/>
                </a:lnTo>
                <a:cubicBezTo>
                  <a:pt x="1174552" y="36909"/>
                  <a:pt x="1185267" y="27583"/>
                  <a:pt x="1188839" y="20836"/>
                </a:cubicBezTo>
                <a:lnTo>
                  <a:pt x="1198959" y="30956"/>
                </a:lnTo>
                <a:cubicBezTo>
                  <a:pt x="1193800" y="31750"/>
                  <a:pt x="1179711" y="38894"/>
                  <a:pt x="1156692" y="52387"/>
                </a:cubicBezTo>
                <a:lnTo>
                  <a:pt x="1156692" y="67270"/>
                </a:lnTo>
                <a:cubicBezTo>
                  <a:pt x="1156295" y="72826"/>
                  <a:pt x="1159669" y="75604"/>
                  <a:pt x="1166812" y="75604"/>
                </a:cubicBezTo>
                <a:lnTo>
                  <a:pt x="1188839" y="75605"/>
                </a:lnTo>
                <a:cubicBezTo>
                  <a:pt x="1191617" y="74414"/>
                  <a:pt x="1193403" y="71636"/>
                  <a:pt x="1194197" y="67270"/>
                </a:cubicBezTo>
                <a:cubicBezTo>
                  <a:pt x="1194990" y="62904"/>
                  <a:pt x="1195586" y="57150"/>
                  <a:pt x="1195983" y="50006"/>
                </a:cubicBezTo>
                <a:lnTo>
                  <a:pt x="1198959" y="50006"/>
                </a:lnTo>
                <a:cubicBezTo>
                  <a:pt x="1198959" y="53578"/>
                  <a:pt x="1199257" y="58142"/>
                  <a:pt x="1199852" y="63698"/>
                </a:cubicBezTo>
                <a:cubicBezTo>
                  <a:pt x="1200447" y="69255"/>
                  <a:pt x="1202531" y="72827"/>
                  <a:pt x="1206103" y="74414"/>
                </a:cubicBezTo>
                <a:cubicBezTo>
                  <a:pt x="1203325" y="79573"/>
                  <a:pt x="1198364" y="82153"/>
                  <a:pt x="1191220" y="82153"/>
                </a:cubicBezTo>
                <a:lnTo>
                  <a:pt x="1163836" y="82153"/>
                </a:lnTo>
                <a:cubicBezTo>
                  <a:pt x="1153914" y="82550"/>
                  <a:pt x="1148953" y="78779"/>
                  <a:pt x="1148953" y="70842"/>
                </a:cubicBezTo>
                <a:lnTo>
                  <a:pt x="1148953" y="22622"/>
                </a:lnTo>
                <a:cubicBezTo>
                  <a:pt x="1148953" y="19050"/>
                  <a:pt x="1148755" y="12898"/>
                  <a:pt x="1148358" y="4167"/>
                </a:cubicBezTo>
                <a:close/>
                <a:moveTo>
                  <a:pt x="422672" y="578644"/>
                </a:moveTo>
                <a:lnTo>
                  <a:pt x="436364" y="584597"/>
                </a:lnTo>
                <a:lnTo>
                  <a:pt x="431601" y="588764"/>
                </a:lnTo>
                <a:lnTo>
                  <a:pt x="431601" y="613172"/>
                </a:lnTo>
                <a:lnTo>
                  <a:pt x="454223" y="613172"/>
                </a:lnTo>
                <a:lnTo>
                  <a:pt x="461962" y="605433"/>
                </a:lnTo>
                <a:lnTo>
                  <a:pt x="473273" y="616744"/>
                </a:lnTo>
                <a:lnTo>
                  <a:pt x="431601" y="616744"/>
                </a:lnTo>
                <a:lnTo>
                  <a:pt x="431601" y="664369"/>
                </a:lnTo>
                <a:lnTo>
                  <a:pt x="461367" y="664369"/>
                </a:lnTo>
                <a:lnTo>
                  <a:pt x="469701" y="656034"/>
                </a:lnTo>
                <a:lnTo>
                  <a:pt x="481607" y="667941"/>
                </a:lnTo>
                <a:lnTo>
                  <a:pt x="400645" y="667940"/>
                </a:lnTo>
                <a:cubicBezTo>
                  <a:pt x="395486" y="667941"/>
                  <a:pt x="390723" y="668536"/>
                  <a:pt x="386358" y="669726"/>
                </a:cubicBezTo>
                <a:lnTo>
                  <a:pt x="381000" y="664369"/>
                </a:lnTo>
                <a:lnTo>
                  <a:pt x="423267" y="664369"/>
                </a:lnTo>
                <a:lnTo>
                  <a:pt x="423267" y="616743"/>
                </a:lnTo>
                <a:lnTo>
                  <a:pt x="408384" y="616744"/>
                </a:lnTo>
                <a:cubicBezTo>
                  <a:pt x="403225" y="616744"/>
                  <a:pt x="398462" y="617339"/>
                  <a:pt x="394097" y="618530"/>
                </a:cubicBezTo>
                <a:lnTo>
                  <a:pt x="388739" y="613172"/>
                </a:lnTo>
                <a:lnTo>
                  <a:pt x="423267" y="613172"/>
                </a:lnTo>
                <a:lnTo>
                  <a:pt x="423267" y="593526"/>
                </a:lnTo>
                <a:cubicBezTo>
                  <a:pt x="423267" y="590748"/>
                  <a:pt x="423069" y="585788"/>
                  <a:pt x="422672" y="578644"/>
                </a:cubicBezTo>
                <a:close/>
                <a:moveTo>
                  <a:pt x="63103" y="867966"/>
                </a:moveTo>
                <a:lnTo>
                  <a:pt x="63103" y="885825"/>
                </a:lnTo>
                <a:lnTo>
                  <a:pt x="108942" y="885825"/>
                </a:lnTo>
                <a:lnTo>
                  <a:pt x="108942" y="867966"/>
                </a:lnTo>
                <a:close/>
                <a:moveTo>
                  <a:pt x="782240" y="276225"/>
                </a:moveTo>
                <a:lnTo>
                  <a:pt x="797123" y="283369"/>
                </a:lnTo>
                <a:lnTo>
                  <a:pt x="791765" y="288131"/>
                </a:lnTo>
                <a:lnTo>
                  <a:pt x="791765" y="367307"/>
                </a:lnTo>
                <a:cubicBezTo>
                  <a:pt x="799703" y="363339"/>
                  <a:pt x="813593" y="354409"/>
                  <a:pt x="833437" y="340519"/>
                </a:cubicBezTo>
                <a:lnTo>
                  <a:pt x="835223" y="342305"/>
                </a:lnTo>
                <a:cubicBezTo>
                  <a:pt x="819745" y="355798"/>
                  <a:pt x="809030" y="365125"/>
                  <a:pt x="803076" y="370284"/>
                </a:cubicBezTo>
                <a:cubicBezTo>
                  <a:pt x="797123" y="375444"/>
                  <a:pt x="792361" y="380603"/>
                  <a:pt x="788789" y="385762"/>
                </a:cubicBezTo>
                <a:lnTo>
                  <a:pt x="779859" y="375047"/>
                </a:lnTo>
                <a:cubicBezTo>
                  <a:pt x="781843" y="372666"/>
                  <a:pt x="782836" y="369292"/>
                  <a:pt x="782836" y="364926"/>
                </a:cubicBezTo>
                <a:lnTo>
                  <a:pt x="782836" y="305990"/>
                </a:lnTo>
                <a:cubicBezTo>
                  <a:pt x="782836" y="294084"/>
                  <a:pt x="782637" y="284162"/>
                  <a:pt x="782240" y="276225"/>
                </a:cubicBezTo>
                <a:close/>
                <a:moveTo>
                  <a:pt x="312427" y="653616"/>
                </a:moveTo>
                <a:cubicBezTo>
                  <a:pt x="313593" y="652450"/>
                  <a:pt x="315714" y="651867"/>
                  <a:pt x="318790" y="651867"/>
                </a:cubicBezTo>
                <a:cubicBezTo>
                  <a:pt x="321766" y="651867"/>
                  <a:pt x="323825" y="652438"/>
                  <a:pt x="324966" y="653579"/>
                </a:cubicBezTo>
                <a:cubicBezTo>
                  <a:pt x="326107" y="654720"/>
                  <a:pt x="326677" y="657002"/>
                  <a:pt x="326677" y="660425"/>
                </a:cubicBezTo>
                <a:cubicBezTo>
                  <a:pt x="326677" y="663947"/>
                  <a:pt x="326095" y="666291"/>
                  <a:pt x="324929" y="667457"/>
                </a:cubicBezTo>
                <a:cubicBezTo>
                  <a:pt x="323763" y="668623"/>
                  <a:pt x="321642" y="669206"/>
                  <a:pt x="318566" y="669205"/>
                </a:cubicBezTo>
                <a:cubicBezTo>
                  <a:pt x="315590" y="669205"/>
                  <a:pt x="313531" y="668635"/>
                  <a:pt x="312390" y="667494"/>
                </a:cubicBezTo>
                <a:cubicBezTo>
                  <a:pt x="311249" y="666353"/>
                  <a:pt x="310678" y="664071"/>
                  <a:pt x="310678" y="660648"/>
                </a:cubicBezTo>
                <a:cubicBezTo>
                  <a:pt x="310678" y="657126"/>
                  <a:pt x="311261" y="654781"/>
                  <a:pt x="312427" y="653616"/>
                </a:cubicBezTo>
                <a:close/>
                <a:moveTo>
                  <a:pt x="1107281" y="4167"/>
                </a:moveTo>
                <a:lnTo>
                  <a:pt x="1120973" y="11311"/>
                </a:lnTo>
                <a:lnTo>
                  <a:pt x="1115615" y="15478"/>
                </a:lnTo>
                <a:lnTo>
                  <a:pt x="1115615" y="36909"/>
                </a:lnTo>
                <a:lnTo>
                  <a:pt x="1126926" y="36909"/>
                </a:lnTo>
                <a:lnTo>
                  <a:pt x="1133475" y="30361"/>
                </a:lnTo>
                <a:lnTo>
                  <a:pt x="1143595" y="40481"/>
                </a:lnTo>
                <a:lnTo>
                  <a:pt x="1115615" y="40481"/>
                </a:lnTo>
                <a:lnTo>
                  <a:pt x="1115615" y="73818"/>
                </a:lnTo>
                <a:lnTo>
                  <a:pt x="1142405" y="69651"/>
                </a:lnTo>
                <a:lnTo>
                  <a:pt x="1143000" y="72628"/>
                </a:lnTo>
                <a:cubicBezTo>
                  <a:pt x="1100931" y="80962"/>
                  <a:pt x="1078706" y="87114"/>
                  <a:pt x="1076325" y="91083"/>
                </a:cubicBezTo>
                <a:lnTo>
                  <a:pt x="1069776" y="79772"/>
                </a:lnTo>
                <a:lnTo>
                  <a:pt x="1082873" y="77986"/>
                </a:lnTo>
                <a:cubicBezTo>
                  <a:pt x="1082873" y="50998"/>
                  <a:pt x="1082675" y="33337"/>
                  <a:pt x="1082278" y="25003"/>
                </a:cubicBezTo>
                <a:lnTo>
                  <a:pt x="1095375" y="31551"/>
                </a:lnTo>
                <a:lnTo>
                  <a:pt x="1090612" y="36314"/>
                </a:lnTo>
                <a:lnTo>
                  <a:pt x="1090612" y="77391"/>
                </a:lnTo>
                <a:lnTo>
                  <a:pt x="1107876" y="75009"/>
                </a:lnTo>
                <a:cubicBezTo>
                  <a:pt x="1107877" y="36909"/>
                  <a:pt x="1107678" y="13295"/>
                  <a:pt x="1107281" y="4167"/>
                </a:cubicBezTo>
                <a:close/>
                <a:moveTo>
                  <a:pt x="41672" y="843558"/>
                </a:moveTo>
                <a:lnTo>
                  <a:pt x="79176" y="843558"/>
                </a:lnTo>
                <a:cubicBezTo>
                  <a:pt x="79573" y="834430"/>
                  <a:pt x="79573" y="826690"/>
                  <a:pt x="79176" y="820340"/>
                </a:cubicBezTo>
                <a:lnTo>
                  <a:pt x="92868" y="826889"/>
                </a:lnTo>
                <a:lnTo>
                  <a:pt x="88106" y="830461"/>
                </a:lnTo>
                <a:lnTo>
                  <a:pt x="87511" y="843558"/>
                </a:lnTo>
                <a:lnTo>
                  <a:pt x="114300" y="843558"/>
                </a:lnTo>
                <a:lnTo>
                  <a:pt x="122039" y="835819"/>
                </a:lnTo>
                <a:lnTo>
                  <a:pt x="133350" y="847130"/>
                </a:lnTo>
                <a:lnTo>
                  <a:pt x="87511" y="847130"/>
                </a:lnTo>
                <a:lnTo>
                  <a:pt x="86915" y="864394"/>
                </a:lnTo>
                <a:lnTo>
                  <a:pt x="107751" y="864394"/>
                </a:lnTo>
                <a:lnTo>
                  <a:pt x="113109" y="858441"/>
                </a:lnTo>
                <a:lnTo>
                  <a:pt x="122039" y="866180"/>
                </a:lnTo>
                <a:lnTo>
                  <a:pt x="116681" y="869752"/>
                </a:lnTo>
                <a:lnTo>
                  <a:pt x="116681" y="950119"/>
                </a:lnTo>
                <a:lnTo>
                  <a:pt x="122039" y="950119"/>
                </a:lnTo>
                <a:lnTo>
                  <a:pt x="129778" y="942380"/>
                </a:lnTo>
                <a:lnTo>
                  <a:pt x="141089" y="953691"/>
                </a:lnTo>
                <a:lnTo>
                  <a:pt x="52983" y="953690"/>
                </a:lnTo>
                <a:cubicBezTo>
                  <a:pt x="47823" y="953691"/>
                  <a:pt x="43061" y="954286"/>
                  <a:pt x="38695" y="955477"/>
                </a:cubicBezTo>
                <a:lnTo>
                  <a:pt x="33337" y="950119"/>
                </a:lnTo>
                <a:lnTo>
                  <a:pt x="55364" y="950118"/>
                </a:lnTo>
                <a:lnTo>
                  <a:pt x="55364" y="884039"/>
                </a:lnTo>
                <a:cubicBezTo>
                  <a:pt x="55364" y="879276"/>
                  <a:pt x="55165" y="871140"/>
                  <a:pt x="54769" y="859631"/>
                </a:cubicBezTo>
                <a:lnTo>
                  <a:pt x="63103" y="864394"/>
                </a:lnTo>
                <a:lnTo>
                  <a:pt x="78581" y="864393"/>
                </a:lnTo>
                <a:lnTo>
                  <a:pt x="79176" y="847129"/>
                </a:lnTo>
                <a:lnTo>
                  <a:pt x="61317" y="847130"/>
                </a:lnTo>
                <a:cubicBezTo>
                  <a:pt x="56158" y="847130"/>
                  <a:pt x="51395" y="847725"/>
                  <a:pt x="47029" y="848916"/>
                </a:cubicBezTo>
                <a:close/>
                <a:moveTo>
                  <a:pt x="629840" y="359271"/>
                </a:moveTo>
                <a:cubicBezTo>
                  <a:pt x="631031" y="358378"/>
                  <a:pt x="632370" y="357808"/>
                  <a:pt x="633859" y="357559"/>
                </a:cubicBezTo>
                <a:cubicBezTo>
                  <a:pt x="635347" y="357311"/>
                  <a:pt x="636984" y="357386"/>
                  <a:pt x="638770" y="357783"/>
                </a:cubicBezTo>
                <a:cubicBezTo>
                  <a:pt x="642342" y="358577"/>
                  <a:pt x="644723" y="360561"/>
                  <a:pt x="645914" y="363736"/>
                </a:cubicBezTo>
                <a:cubicBezTo>
                  <a:pt x="647104" y="366911"/>
                  <a:pt x="646906" y="370979"/>
                  <a:pt x="645319" y="375940"/>
                </a:cubicBezTo>
                <a:cubicBezTo>
                  <a:pt x="643731" y="380901"/>
                  <a:pt x="640854" y="385663"/>
                  <a:pt x="636686" y="390227"/>
                </a:cubicBezTo>
                <a:cubicBezTo>
                  <a:pt x="632519" y="394791"/>
                  <a:pt x="628848" y="397272"/>
                  <a:pt x="625673" y="397669"/>
                </a:cubicBezTo>
                <a:cubicBezTo>
                  <a:pt x="622498" y="398066"/>
                  <a:pt x="622101" y="397371"/>
                  <a:pt x="624482" y="395585"/>
                </a:cubicBezTo>
                <a:cubicBezTo>
                  <a:pt x="626864" y="393799"/>
                  <a:pt x="629146" y="391517"/>
                  <a:pt x="631329" y="388739"/>
                </a:cubicBezTo>
                <a:cubicBezTo>
                  <a:pt x="633512" y="385961"/>
                  <a:pt x="635397" y="381992"/>
                  <a:pt x="636984" y="376833"/>
                </a:cubicBezTo>
                <a:cubicBezTo>
                  <a:pt x="633412" y="376833"/>
                  <a:pt x="630833" y="376238"/>
                  <a:pt x="629245" y="375047"/>
                </a:cubicBezTo>
                <a:cubicBezTo>
                  <a:pt x="627658" y="373856"/>
                  <a:pt x="626566" y="372269"/>
                  <a:pt x="625971" y="370285"/>
                </a:cubicBezTo>
                <a:cubicBezTo>
                  <a:pt x="625376" y="368300"/>
                  <a:pt x="625277" y="366415"/>
                  <a:pt x="625673" y="364629"/>
                </a:cubicBezTo>
                <a:cubicBezTo>
                  <a:pt x="626070" y="362843"/>
                  <a:pt x="627459" y="361057"/>
                  <a:pt x="629840" y="359271"/>
                </a:cubicBezTo>
                <a:close/>
                <a:moveTo>
                  <a:pt x="348258" y="570309"/>
                </a:moveTo>
                <a:lnTo>
                  <a:pt x="395287" y="570309"/>
                </a:lnTo>
                <a:cubicBezTo>
                  <a:pt x="399653" y="559594"/>
                  <a:pt x="402431" y="550664"/>
                  <a:pt x="403622" y="543520"/>
                </a:cubicBezTo>
                <a:lnTo>
                  <a:pt x="417314" y="550664"/>
                </a:lnTo>
                <a:lnTo>
                  <a:pt x="411361" y="554236"/>
                </a:lnTo>
                <a:cubicBezTo>
                  <a:pt x="410170" y="557808"/>
                  <a:pt x="407789" y="563166"/>
                  <a:pt x="404217" y="570309"/>
                </a:cubicBezTo>
                <a:lnTo>
                  <a:pt x="456605" y="570310"/>
                </a:lnTo>
                <a:lnTo>
                  <a:pt x="465534" y="561380"/>
                </a:lnTo>
                <a:lnTo>
                  <a:pt x="478036" y="573881"/>
                </a:lnTo>
                <a:lnTo>
                  <a:pt x="403026" y="573881"/>
                </a:lnTo>
                <a:cubicBezTo>
                  <a:pt x="394692" y="590153"/>
                  <a:pt x="386357" y="602654"/>
                  <a:pt x="378023" y="611386"/>
                </a:cubicBezTo>
                <a:lnTo>
                  <a:pt x="378023" y="677465"/>
                </a:lnTo>
                <a:lnTo>
                  <a:pt x="369094" y="682228"/>
                </a:lnTo>
                <a:cubicBezTo>
                  <a:pt x="369490" y="675878"/>
                  <a:pt x="369689" y="670124"/>
                  <a:pt x="369689" y="664964"/>
                </a:cubicBezTo>
                <a:lnTo>
                  <a:pt x="369689" y="619720"/>
                </a:lnTo>
                <a:cubicBezTo>
                  <a:pt x="360561" y="628055"/>
                  <a:pt x="352028" y="634603"/>
                  <a:pt x="344091" y="639366"/>
                </a:cubicBezTo>
                <a:lnTo>
                  <a:pt x="342900" y="637580"/>
                </a:lnTo>
                <a:cubicBezTo>
                  <a:pt x="354806" y="627261"/>
                  <a:pt x="363537" y="618530"/>
                  <a:pt x="369094" y="611386"/>
                </a:cubicBezTo>
                <a:cubicBezTo>
                  <a:pt x="369093" y="610195"/>
                  <a:pt x="368895" y="607219"/>
                  <a:pt x="368498" y="602456"/>
                </a:cubicBezTo>
                <a:lnTo>
                  <a:pt x="374452" y="604838"/>
                </a:lnTo>
                <a:cubicBezTo>
                  <a:pt x="381198" y="596503"/>
                  <a:pt x="387747" y="586184"/>
                  <a:pt x="394096" y="573881"/>
                </a:cubicBezTo>
                <a:lnTo>
                  <a:pt x="367903" y="573881"/>
                </a:lnTo>
                <a:cubicBezTo>
                  <a:pt x="362744" y="573881"/>
                  <a:pt x="357981" y="574477"/>
                  <a:pt x="353615" y="575667"/>
                </a:cubicBezTo>
                <a:close/>
                <a:moveTo>
                  <a:pt x="34528" y="820936"/>
                </a:moveTo>
                <a:lnTo>
                  <a:pt x="47030" y="828675"/>
                </a:lnTo>
                <a:lnTo>
                  <a:pt x="41076" y="832247"/>
                </a:lnTo>
                <a:cubicBezTo>
                  <a:pt x="34726" y="846931"/>
                  <a:pt x="30559" y="856853"/>
                  <a:pt x="28575" y="862012"/>
                </a:cubicBezTo>
                <a:lnTo>
                  <a:pt x="35719" y="866180"/>
                </a:lnTo>
                <a:lnTo>
                  <a:pt x="30956" y="869752"/>
                </a:lnTo>
                <a:lnTo>
                  <a:pt x="30956" y="929283"/>
                </a:lnTo>
                <a:cubicBezTo>
                  <a:pt x="30956" y="943173"/>
                  <a:pt x="31155" y="952500"/>
                  <a:pt x="31552" y="957263"/>
                </a:cubicBezTo>
                <a:lnTo>
                  <a:pt x="22622" y="960239"/>
                </a:lnTo>
                <a:cubicBezTo>
                  <a:pt x="23018" y="945951"/>
                  <a:pt x="23217" y="936427"/>
                  <a:pt x="23217" y="931664"/>
                </a:cubicBezTo>
                <a:lnTo>
                  <a:pt x="23217" y="872728"/>
                </a:lnTo>
                <a:cubicBezTo>
                  <a:pt x="16073" y="884237"/>
                  <a:pt x="9128" y="893564"/>
                  <a:pt x="2381" y="900708"/>
                </a:cubicBezTo>
                <a:lnTo>
                  <a:pt x="595" y="899517"/>
                </a:lnTo>
                <a:cubicBezTo>
                  <a:pt x="8136" y="888008"/>
                  <a:pt x="14883" y="875109"/>
                  <a:pt x="20836" y="860822"/>
                </a:cubicBezTo>
                <a:cubicBezTo>
                  <a:pt x="26789" y="846534"/>
                  <a:pt x="31353" y="833239"/>
                  <a:pt x="34528" y="820936"/>
                </a:cubicBezTo>
                <a:close/>
                <a:moveTo>
                  <a:pt x="258961" y="611981"/>
                </a:moveTo>
                <a:lnTo>
                  <a:pt x="260747" y="610791"/>
                </a:lnTo>
                <a:cubicBezTo>
                  <a:pt x="269081" y="618331"/>
                  <a:pt x="276026" y="625276"/>
                  <a:pt x="281583" y="631627"/>
                </a:cubicBezTo>
                <a:cubicBezTo>
                  <a:pt x="287139" y="637977"/>
                  <a:pt x="290016" y="643334"/>
                  <a:pt x="290215" y="647700"/>
                </a:cubicBezTo>
                <a:cubicBezTo>
                  <a:pt x="290413" y="652065"/>
                  <a:pt x="289421" y="655638"/>
                  <a:pt x="287238" y="658415"/>
                </a:cubicBezTo>
                <a:cubicBezTo>
                  <a:pt x="285055" y="661193"/>
                  <a:pt x="283269" y="659904"/>
                  <a:pt x="281880" y="654546"/>
                </a:cubicBezTo>
                <a:cubicBezTo>
                  <a:pt x="280491" y="649188"/>
                  <a:pt x="277515" y="642243"/>
                  <a:pt x="272950" y="633710"/>
                </a:cubicBezTo>
                <a:cubicBezTo>
                  <a:pt x="268386" y="625177"/>
                  <a:pt x="263723" y="617934"/>
                  <a:pt x="258961" y="611981"/>
                </a:cubicBezTo>
                <a:close/>
                <a:moveTo>
                  <a:pt x="917377" y="62508"/>
                </a:moveTo>
                <a:lnTo>
                  <a:pt x="1028104" y="62508"/>
                </a:lnTo>
                <a:lnTo>
                  <a:pt x="1040011" y="52983"/>
                </a:lnTo>
                <a:lnTo>
                  <a:pt x="1053107" y="66079"/>
                </a:lnTo>
                <a:lnTo>
                  <a:pt x="938808" y="66079"/>
                </a:lnTo>
                <a:cubicBezTo>
                  <a:pt x="932458" y="66079"/>
                  <a:pt x="927100" y="66675"/>
                  <a:pt x="922734" y="67866"/>
                </a:cubicBezTo>
                <a:close/>
                <a:moveTo>
                  <a:pt x="218479" y="606624"/>
                </a:moveTo>
                <a:lnTo>
                  <a:pt x="230981" y="614363"/>
                </a:lnTo>
                <a:lnTo>
                  <a:pt x="225623" y="617339"/>
                </a:lnTo>
                <a:cubicBezTo>
                  <a:pt x="217686" y="636389"/>
                  <a:pt x="207367" y="652264"/>
                  <a:pt x="194667" y="664964"/>
                </a:cubicBezTo>
                <a:lnTo>
                  <a:pt x="192881" y="663774"/>
                </a:lnTo>
                <a:cubicBezTo>
                  <a:pt x="199231" y="655042"/>
                  <a:pt x="204490" y="646013"/>
                  <a:pt x="208657" y="636687"/>
                </a:cubicBezTo>
                <a:cubicBezTo>
                  <a:pt x="212824" y="627360"/>
                  <a:pt x="216098" y="617339"/>
                  <a:pt x="218479" y="606624"/>
                </a:cubicBezTo>
                <a:close/>
                <a:moveTo>
                  <a:pt x="239911" y="587573"/>
                </a:moveTo>
                <a:lnTo>
                  <a:pt x="253603" y="592931"/>
                </a:lnTo>
                <a:lnTo>
                  <a:pt x="248840" y="597099"/>
                </a:lnTo>
                <a:lnTo>
                  <a:pt x="248840" y="667941"/>
                </a:lnTo>
                <a:cubicBezTo>
                  <a:pt x="249238" y="674687"/>
                  <a:pt x="244872" y="679450"/>
                  <a:pt x="235743" y="682228"/>
                </a:cubicBezTo>
                <a:cubicBezTo>
                  <a:pt x="235743" y="677862"/>
                  <a:pt x="229592" y="673497"/>
                  <a:pt x="217289" y="669131"/>
                </a:cubicBezTo>
                <a:lnTo>
                  <a:pt x="217884" y="666750"/>
                </a:lnTo>
                <a:cubicBezTo>
                  <a:pt x="225425" y="668337"/>
                  <a:pt x="231080" y="669131"/>
                  <a:pt x="234850" y="669131"/>
                </a:cubicBezTo>
                <a:cubicBezTo>
                  <a:pt x="238621" y="669131"/>
                  <a:pt x="240506" y="666750"/>
                  <a:pt x="240506" y="661987"/>
                </a:cubicBezTo>
                <a:lnTo>
                  <a:pt x="240506" y="607219"/>
                </a:lnTo>
                <a:cubicBezTo>
                  <a:pt x="240506" y="600869"/>
                  <a:pt x="240308" y="594320"/>
                  <a:pt x="239911" y="587573"/>
                </a:cubicBezTo>
                <a:close/>
                <a:moveTo>
                  <a:pt x="840581" y="60126"/>
                </a:moveTo>
                <a:cubicBezTo>
                  <a:pt x="850106" y="67270"/>
                  <a:pt x="855960" y="73223"/>
                  <a:pt x="858143" y="77986"/>
                </a:cubicBezTo>
                <a:cubicBezTo>
                  <a:pt x="860326" y="82748"/>
                  <a:pt x="859829" y="87114"/>
                  <a:pt x="856655" y="91083"/>
                </a:cubicBezTo>
                <a:cubicBezTo>
                  <a:pt x="853479" y="95051"/>
                  <a:pt x="851197" y="93067"/>
                  <a:pt x="849808" y="85129"/>
                </a:cubicBezTo>
                <a:cubicBezTo>
                  <a:pt x="848419" y="77192"/>
                  <a:pt x="844946" y="69453"/>
                  <a:pt x="839391" y="61912"/>
                </a:cubicBezTo>
                <a:close/>
                <a:moveTo>
                  <a:pt x="226814" y="544711"/>
                </a:moveTo>
                <a:lnTo>
                  <a:pt x="241101" y="553640"/>
                </a:lnTo>
                <a:lnTo>
                  <a:pt x="235148" y="556617"/>
                </a:lnTo>
                <a:cubicBezTo>
                  <a:pt x="231576" y="563364"/>
                  <a:pt x="228005" y="570111"/>
                  <a:pt x="224433" y="576858"/>
                </a:cubicBezTo>
                <a:lnTo>
                  <a:pt x="273844" y="576858"/>
                </a:lnTo>
                <a:lnTo>
                  <a:pt x="279797" y="569714"/>
                </a:lnTo>
                <a:lnTo>
                  <a:pt x="291703" y="581620"/>
                </a:lnTo>
                <a:cubicBezTo>
                  <a:pt x="285353" y="581620"/>
                  <a:pt x="277614" y="587375"/>
                  <a:pt x="268486" y="598885"/>
                </a:cubicBezTo>
                <a:lnTo>
                  <a:pt x="266699" y="597694"/>
                </a:lnTo>
                <a:lnTo>
                  <a:pt x="275034" y="580430"/>
                </a:lnTo>
                <a:lnTo>
                  <a:pt x="223242" y="580430"/>
                </a:lnTo>
                <a:cubicBezTo>
                  <a:pt x="215701" y="592336"/>
                  <a:pt x="207962" y="602059"/>
                  <a:pt x="200025" y="609600"/>
                </a:cubicBezTo>
                <a:lnTo>
                  <a:pt x="198239" y="608409"/>
                </a:lnTo>
                <a:cubicBezTo>
                  <a:pt x="205779" y="598488"/>
                  <a:pt x="212129" y="587078"/>
                  <a:pt x="217289" y="574179"/>
                </a:cubicBezTo>
                <a:cubicBezTo>
                  <a:pt x="222448" y="561280"/>
                  <a:pt x="225623" y="551458"/>
                  <a:pt x="226814" y="544711"/>
                </a:cubicBezTo>
                <a:close/>
                <a:moveTo>
                  <a:pt x="531018" y="286345"/>
                </a:moveTo>
                <a:lnTo>
                  <a:pt x="544711" y="292894"/>
                </a:lnTo>
                <a:lnTo>
                  <a:pt x="539948" y="297061"/>
                </a:lnTo>
                <a:cubicBezTo>
                  <a:pt x="539552" y="305395"/>
                  <a:pt x="539155" y="313135"/>
                  <a:pt x="538758" y="320278"/>
                </a:cubicBezTo>
                <a:lnTo>
                  <a:pt x="575072" y="320278"/>
                </a:lnTo>
                <a:lnTo>
                  <a:pt x="579239" y="313730"/>
                </a:lnTo>
                <a:lnTo>
                  <a:pt x="589955" y="321469"/>
                </a:lnTo>
                <a:lnTo>
                  <a:pt x="584597" y="325636"/>
                </a:lnTo>
                <a:cubicBezTo>
                  <a:pt x="582612" y="353814"/>
                  <a:pt x="580926" y="371773"/>
                  <a:pt x="579536" y="379512"/>
                </a:cubicBezTo>
                <a:cubicBezTo>
                  <a:pt x="578147" y="387251"/>
                  <a:pt x="575965" y="393006"/>
                  <a:pt x="572988" y="396776"/>
                </a:cubicBezTo>
                <a:cubicBezTo>
                  <a:pt x="570011" y="400546"/>
                  <a:pt x="565150" y="403225"/>
                  <a:pt x="558403" y="404812"/>
                </a:cubicBezTo>
                <a:cubicBezTo>
                  <a:pt x="558800" y="399256"/>
                  <a:pt x="552847" y="393899"/>
                  <a:pt x="540544" y="388739"/>
                </a:cubicBezTo>
                <a:lnTo>
                  <a:pt x="541139" y="386358"/>
                </a:lnTo>
                <a:cubicBezTo>
                  <a:pt x="550267" y="388739"/>
                  <a:pt x="557113" y="390029"/>
                  <a:pt x="561677" y="390227"/>
                </a:cubicBezTo>
                <a:cubicBezTo>
                  <a:pt x="566241" y="390426"/>
                  <a:pt x="569317" y="386953"/>
                  <a:pt x="570904" y="379809"/>
                </a:cubicBezTo>
                <a:cubicBezTo>
                  <a:pt x="572492" y="372665"/>
                  <a:pt x="574278" y="354012"/>
                  <a:pt x="576262" y="323850"/>
                </a:cubicBezTo>
                <a:lnTo>
                  <a:pt x="538162" y="323850"/>
                </a:lnTo>
                <a:cubicBezTo>
                  <a:pt x="536178" y="348456"/>
                  <a:pt x="530523" y="366613"/>
                  <a:pt x="521196" y="378321"/>
                </a:cubicBezTo>
                <a:cubicBezTo>
                  <a:pt x="511869" y="390029"/>
                  <a:pt x="499666" y="399058"/>
                  <a:pt x="484584" y="405408"/>
                </a:cubicBezTo>
                <a:lnTo>
                  <a:pt x="483394" y="403622"/>
                </a:lnTo>
                <a:cubicBezTo>
                  <a:pt x="498078" y="394890"/>
                  <a:pt x="508992" y="384770"/>
                  <a:pt x="516136" y="373261"/>
                </a:cubicBezTo>
                <a:cubicBezTo>
                  <a:pt x="523280" y="361751"/>
                  <a:pt x="527844" y="345281"/>
                  <a:pt x="529828" y="323850"/>
                </a:cubicBezTo>
                <a:lnTo>
                  <a:pt x="513755" y="323850"/>
                </a:lnTo>
                <a:cubicBezTo>
                  <a:pt x="508595" y="323850"/>
                  <a:pt x="503833" y="324445"/>
                  <a:pt x="499467" y="325636"/>
                </a:cubicBezTo>
                <a:lnTo>
                  <a:pt x="494109" y="320278"/>
                </a:lnTo>
                <a:lnTo>
                  <a:pt x="530423" y="320278"/>
                </a:lnTo>
                <a:cubicBezTo>
                  <a:pt x="530820" y="312341"/>
                  <a:pt x="531019" y="306586"/>
                  <a:pt x="531019" y="303014"/>
                </a:cubicBezTo>
                <a:cubicBezTo>
                  <a:pt x="531018" y="299442"/>
                  <a:pt x="531019" y="293886"/>
                  <a:pt x="531018" y="286345"/>
                </a:cubicBezTo>
                <a:close/>
                <a:moveTo>
                  <a:pt x="783431" y="77390"/>
                </a:moveTo>
                <a:lnTo>
                  <a:pt x="783431" y="119062"/>
                </a:lnTo>
                <a:lnTo>
                  <a:pt x="814387" y="119062"/>
                </a:lnTo>
                <a:lnTo>
                  <a:pt x="814388" y="77391"/>
                </a:lnTo>
                <a:close/>
                <a:moveTo>
                  <a:pt x="192286" y="542925"/>
                </a:moveTo>
                <a:lnTo>
                  <a:pt x="205978" y="551855"/>
                </a:lnTo>
                <a:lnTo>
                  <a:pt x="200620" y="554236"/>
                </a:lnTo>
                <a:cubicBezTo>
                  <a:pt x="195064" y="564555"/>
                  <a:pt x="189508" y="574675"/>
                  <a:pt x="183951" y="584597"/>
                </a:cubicBezTo>
                <a:lnTo>
                  <a:pt x="192286" y="589359"/>
                </a:lnTo>
                <a:lnTo>
                  <a:pt x="188118" y="592336"/>
                </a:lnTo>
                <a:lnTo>
                  <a:pt x="188119" y="654844"/>
                </a:lnTo>
                <a:cubicBezTo>
                  <a:pt x="188118" y="663575"/>
                  <a:pt x="188317" y="670917"/>
                  <a:pt x="188714" y="676870"/>
                </a:cubicBezTo>
                <a:lnTo>
                  <a:pt x="179189" y="682823"/>
                </a:lnTo>
                <a:cubicBezTo>
                  <a:pt x="179585" y="664567"/>
                  <a:pt x="179784" y="652463"/>
                  <a:pt x="179784" y="646510"/>
                </a:cubicBezTo>
                <a:lnTo>
                  <a:pt x="179784" y="592336"/>
                </a:lnTo>
                <a:cubicBezTo>
                  <a:pt x="171450" y="604639"/>
                  <a:pt x="163314" y="614561"/>
                  <a:pt x="155376" y="622101"/>
                </a:cubicBezTo>
                <a:lnTo>
                  <a:pt x="153590" y="620911"/>
                </a:lnTo>
                <a:cubicBezTo>
                  <a:pt x="165894" y="603448"/>
                  <a:pt x="174823" y="588268"/>
                  <a:pt x="180379" y="575369"/>
                </a:cubicBezTo>
                <a:cubicBezTo>
                  <a:pt x="185936" y="562471"/>
                  <a:pt x="189904" y="551656"/>
                  <a:pt x="192286" y="542925"/>
                </a:cubicBezTo>
                <a:close/>
                <a:moveTo>
                  <a:pt x="851297" y="1786"/>
                </a:moveTo>
                <a:lnTo>
                  <a:pt x="864394" y="9525"/>
                </a:lnTo>
                <a:cubicBezTo>
                  <a:pt x="861218" y="11509"/>
                  <a:pt x="856258" y="19645"/>
                  <a:pt x="849510" y="33933"/>
                </a:cubicBezTo>
                <a:lnTo>
                  <a:pt x="881658" y="33933"/>
                </a:lnTo>
                <a:lnTo>
                  <a:pt x="888206" y="27384"/>
                </a:lnTo>
                <a:lnTo>
                  <a:pt x="897136" y="36314"/>
                </a:lnTo>
                <a:lnTo>
                  <a:pt x="891778" y="40481"/>
                </a:lnTo>
                <a:cubicBezTo>
                  <a:pt x="890984" y="86915"/>
                  <a:pt x="889893" y="113209"/>
                  <a:pt x="888504" y="119360"/>
                </a:cubicBezTo>
                <a:cubicBezTo>
                  <a:pt x="887114" y="125512"/>
                  <a:pt x="885130" y="129778"/>
                  <a:pt x="882550" y="132159"/>
                </a:cubicBezTo>
                <a:cubicBezTo>
                  <a:pt x="879971" y="134541"/>
                  <a:pt x="875903" y="136723"/>
                  <a:pt x="870347" y="138708"/>
                </a:cubicBezTo>
                <a:cubicBezTo>
                  <a:pt x="868362" y="132358"/>
                  <a:pt x="861814" y="127595"/>
                  <a:pt x="850701" y="124420"/>
                </a:cubicBezTo>
                <a:lnTo>
                  <a:pt x="850701" y="121444"/>
                </a:lnTo>
                <a:cubicBezTo>
                  <a:pt x="860623" y="123428"/>
                  <a:pt x="867767" y="124420"/>
                  <a:pt x="872133" y="124420"/>
                </a:cubicBezTo>
                <a:cubicBezTo>
                  <a:pt x="876498" y="124420"/>
                  <a:pt x="879177" y="121047"/>
                  <a:pt x="880169" y="114300"/>
                </a:cubicBezTo>
                <a:cubicBezTo>
                  <a:pt x="881161" y="107553"/>
                  <a:pt x="882054" y="81954"/>
                  <a:pt x="882848" y="37504"/>
                </a:cubicBezTo>
                <a:lnTo>
                  <a:pt x="848320" y="37504"/>
                </a:lnTo>
                <a:cubicBezTo>
                  <a:pt x="841176" y="49014"/>
                  <a:pt x="833636" y="58738"/>
                  <a:pt x="825698" y="66675"/>
                </a:cubicBezTo>
                <a:lnTo>
                  <a:pt x="823912" y="65484"/>
                </a:lnTo>
                <a:cubicBezTo>
                  <a:pt x="832246" y="52784"/>
                  <a:pt x="838398" y="41473"/>
                  <a:pt x="842367" y="31552"/>
                </a:cubicBezTo>
                <a:cubicBezTo>
                  <a:pt x="846335" y="21630"/>
                  <a:pt x="849312" y="11708"/>
                  <a:pt x="851297" y="1786"/>
                </a:cubicBezTo>
                <a:close/>
                <a:moveTo>
                  <a:pt x="783431" y="35719"/>
                </a:moveTo>
                <a:lnTo>
                  <a:pt x="783431" y="73818"/>
                </a:lnTo>
                <a:lnTo>
                  <a:pt x="814387" y="73818"/>
                </a:lnTo>
                <a:lnTo>
                  <a:pt x="814387" y="35719"/>
                </a:lnTo>
                <a:close/>
                <a:moveTo>
                  <a:pt x="83344" y="597098"/>
                </a:moveTo>
                <a:lnTo>
                  <a:pt x="94654" y="604242"/>
                </a:lnTo>
                <a:lnTo>
                  <a:pt x="89297" y="607218"/>
                </a:lnTo>
                <a:lnTo>
                  <a:pt x="85129" y="616744"/>
                </a:lnTo>
                <a:lnTo>
                  <a:pt x="100012" y="616744"/>
                </a:lnTo>
                <a:cubicBezTo>
                  <a:pt x="100012" y="606425"/>
                  <a:pt x="99814" y="598487"/>
                  <a:pt x="99417" y="592931"/>
                </a:cubicBezTo>
                <a:lnTo>
                  <a:pt x="112514" y="599480"/>
                </a:lnTo>
                <a:lnTo>
                  <a:pt x="107751" y="603051"/>
                </a:lnTo>
                <a:lnTo>
                  <a:pt x="107751" y="616743"/>
                </a:lnTo>
                <a:lnTo>
                  <a:pt x="118467" y="616744"/>
                </a:lnTo>
                <a:lnTo>
                  <a:pt x="125015" y="610195"/>
                </a:lnTo>
                <a:lnTo>
                  <a:pt x="134541" y="620316"/>
                </a:lnTo>
                <a:lnTo>
                  <a:pt x="107751" y="620316"/>
                </a:lnTo>
                <a:lnTo>
                  <a:pt x="107751" y="641747"/>
                </a:lnTo>
                <a:lnTo>
                  <a:pt x="124420" y="641747"/>
                </a:lnTo>
                <a:lnTo>
                  <a:pt x="131564" y="634603"/>
                </a:lnTo>
                <a:lnTo>
                  <a:pt x="141684" y="645319"/>
                </a:lnTo>
                <a:lnTo>
                  <a:pt x="107751" y="645319"/>
                </a:lnTo>
                <a:cubicBezTo>
                  <a:pt x="107752" y="661591"/>
                  <a:pt x="107950" y="672901"/>
                  <a:pt x="108347" y="679251"/>
                </a:cubicBezTo>
                <a:lnTo>
                  <a:pt x="99417" y="683419"/>
                </a:lnTo>
                <a:cubicBezTo>
                  <a:pt x="99814" y="675084"/>
                  <a:pt x="100012" y="662385"/>
                  <a:pt x="100012" y="645318"/>
                </a:cubicBezTo>
                <a:lnTo>
                  <a:pt x="84534" y="645319"/>
                </a:lnTo>
                <a:cubicBezTo>
                  <a:pt x="79375" y="645319"/>
                  <a:pt x="74612" y="645914"/>
                  <a:pt x="70247" y="647105"/>
                </a:cubicBezTo>
                <a:lnTo>
                  <a:pt x="64889" y="641747"/>
                </a:lnTo>
                <a:lnTo>
                  <a:pt x="100012" y="641747"/>
                </a:lnTo>
                <a:lnTo>
                  <a:pt x="100012" y="620315"/>
                </a:lnTo>
                <a:lnTo>
                  <a:pt x="83939" y="620316"/>
                </a:lnTo>
                <a:cubicBezTo>
                  <a:pt x="78382" y="628253"/>
                  <a:pt x="73223" y="634206"/>
                  <a:pt x="68461" y="638175"/>
                </a:cubicBezTo>
                <a:lnTo>
                  <a:pt x="67270" y="636984"/>
                </a:lnTo>
                <a:cubicBezTo>
                  <a:pt x="71239" y="631031"/>
                  <a:pt x="74711" y="624086"/>
                  <a:pt x="77688" y="616148"/>
                </a:cubicBezTo>
                <a:cubicBezTo>
                  <a:pt x="80665" y="608211"/>
                  <a:pt x="82549" y="601861"/>
                  <a:pt x="83344" y="597098"/>
                </a:cubicBezTo>
                <a:close/>
                <a:moveTo>
                  <a:pt x="480417" y="273844"/>
                </a:moveTo>
                <a:lnTo>
                  <a:pt x="489347" y="279201"/>
                </a:lnTo>
                <a:lnTo>
                  <a:pt x="572690" y="279202"/>
                </a:lnTo>
                <a:lnTo>
                  <a:pt x="581620" y="270272"/>
                </a:lnTo>
                <a:lnTo>
                  <a:pt x="594122" y="282773"/>
                </a:lnTo>
                <a:lnTo>
                  <a:pt x="489347" y="282773"/>
                </a:lnTo>
                <a:cubicBezTo>
                  <a:pt x="489743" y="326429"/>
                  <a:pt x="487660" y="355104"/>
                  <a:pt x="483096" y="368796"/>
                </a:cubicBezTo>
                <a:cubicBezTo>
                  <a:pt x="478531" y="382488"/>
                  <a:pt x="471289" y="394692"/>
                  <a:pt x="461367" y="405408"/>
                </a:cubicBezTo>
                <a:lnTo>
                  <a:pt x="459581" y="404217"/>
                </a:lnTo>
                <a:cubicBezTo>
                  <a:pt x="465535" y="396280"/>
                  <a:pt x="470396" y="386457"/>
                  <a:pt x="474166" y="374749"/>
                </a:cubicBezTo>
                <a:cubicBezTo>
                  <a:pt x="477937" y="363041"/>
                  <a:pt x="480020" y="347662"/>
                  <a:pt x="480417" y="328612"/>
                </a:cubicBezTo>
                <a:cubicBezTo>
                  <a:pt x="480814" y="309562"/>
                  <a:pt x="480814" y="291306"/>
                  <a:pt x="480417" y="273844"/>
                </a:cubicBezTo>
                <a:close/>
                <a:moveTo>
                  <a:pt x="716161" y="69056"/>
                </a:moveTo>
                <a:lnTo>
                  <a:pt x="717947" y="67865"/>
                </a:lnTo>
                <a:cubicBezTo>
                  <a:pt x="726281" y="75406"/>
                  <a:pt x="733226" y="82352"/>
                  <a:pt x="738783" y="88701"/>
                </a:cubicBezTo>
                <a:cubicBezTo>
                  <a:pt x="744339" y="95051"/>
                  <a:pt x="747216" y="100409"/>
                  <a:pt x="747415" y="104775"/>
                </a:cubicBezTo>
                <a:cubicBezTo>
                  <a:pt x="747613" y="109141"/>
                  <a:pt x="746621" y="112712"/>
                  <a:pt x="744438" y="115491"/>
                </a:cubicBezTo>
                <a:cubicBezTo>
                  <a:pt x="742255" y="118269"/>
                  <a:pt x="740469" y="116979"/>
                  <a:pt x="739080" y="111621"/>
                </a:cubicBezTo>
                <a:cubicBezTo>
                  <a:pt x="737691" y="106263"/>
                  <a:pt x="734714" y="99318"/>
                  <a:pt x="730151" y="90785"/>
                </a:cubicBezTo>
                <a:cubicBezTo>
                  <a:pt x="725586" y="82252"/>
                  <a:pt x="720923" y="75009"/>
                  <a:pt x="716161" y="69056"/>
                </a:cubicBezTo>
                <a:close/>
                <a:moveTo>
                  <a:pt x="796528" y="1191"/>
                </a:moveTo>
                <a:lnTo>
                  <a:pt x="809625" y="8334"/>
                </a:lnTo>
                <a:cubicBezTo>
                  <a:pt x="805656" y="10318"/>
                  <a:pt x="800298" y="18256"/>
                  <a:pt x="793552" y="32147"/>
                </a:cubicBezTo>
                <a:lnTo>
                  <a:pt x="813197" y="32147"/>
                </a:lnTo>
                <a:lnTo>
                  <a:pt x="819149" y="26193"/>
                </a:lnTo>
                <a:lnTo>
                  <a:pt x="828079" y="35123"/>
                </a:lnTo>
                <a:lnTo>
                  <a:pt x="822126" y="39290"/>
                </a:lnTo>
                <a:cubicBezTo>
                  <a:pt x="822126" y="85725"/>
                  <a:pt x="822325" y="116086"/>
                  <a:pt x="822722" y="130373"/>
                </a:cubicBezTo>
                <a:lnTo>
                  <a:pt x="814388" y="135136"/>
                </a:lnTo>
                <a:lnTo>
                  <a:pt x="814387" y="122634"/>
                </a:lnTo>
                <a:lnTo>
                  <a:pt x="783431" y="122634"/>
                </a:lnTo>
                <a:lnTo>
                  <a:pt x="783431" y="132754"/>
                </a:lnTo>
                <a:lnTo>
                  <a:pt x="775097" y="137517"/>
                </a:lnTo>
                <a:cubicBezTo>
                  <a:pt x="775493" y="118864"/>
                  <a:pt x="775692" y="100310"/>
                  <a:pt x="775692" y="81855"/>
                </a:cubicBezTo>
                <a:cubicBezTo>
                  <a:pt x="775692" y="63400"/>
                  <a:pt x="775493" y="45045"/>
                  <a:pt x="775097" y="26789"/>
                </a:cubicBezTo>
                <a:lnTo>
                  <a:pt x="784027" y="32147"/>
                </a:lnTo>
                <a:lnTo>
                  <a:pt x="789980" y="32147"/>
                </a:lnTo>
                <a:cubicBezTo>
                  <a:pt x="793948" y="18653"/>
                  <a:pt x="796131" y="8334"/>
                  <a:pt x="796528" y="1191"/>
                </a:cubicBezTo>
                <a:close/>
                <a:moveTo>
                  <a:pt x="42267" y="614362"/>
                </a:moveTo>
                <a:lnTo>
                  <a:pt x="42267" y="634007"/>
                </a:lnTo>
                <a:lnTo>
                  <a:pt x="55959" y="634008"/>
                </a:lnTo>
                <a:lnTo>
                  <a:pt x="55959" y="614362"/>
                </a:lnTo>
                <a:close/>
                <a:moveTo>
                  <a:pt x="364926" y="349448"/>
                </a:moveTo>
                <a:lnTo>
                  <a:pt x="417314" y="349448"/>
                </a:lnTo>
                <a:lnTo>
                  <a:pt x="424458" y="342305"/>
                </a:lnTo>
                <a:lnTo>
                  <a:pt x="434578" y="353020"/>
                </a:lnTo>
                <a:lnTo>
                  <a:pt x="400050" y="353020"/>
                </a:lnTo>
                <a:lnTo>
                  <a:pt x="400050" y="393501"/>
                </a:lnTo>
                <a:lnTo>
                  <a:pt x="428029" y="393501"/>
                </a:lnTo>
                <a:lnTo>
                  <a:pt x="435173" y="386358"/>
                </a:lnTo>
                <a:lnTo>
                  <a:pt x="445293" y="397073"/>
                </a:lnTo>
                <a:lnTo>
                  <a:pt x="369094" y="397074"/>
                </a:lnTo>
                <a:cubicBezTo>
                  <a:pt x="363934" y="397073"/>
                  <a:pt x="359171" y="397669"/>
                  <a:pt x="354806" y="398859"/>
                </a:cubicBezTo>
                <a:lnTo>
                  <a:pt x="349448" y="393501"/>
                </a:lnTo>
                <a:lnTo>
                  <a:pt x="391715" y="393501"/>
                </a:lnTo>
                <a:lnTo>
                  <a:pt x="391716" y="353020"/>
                </a:lnTo>
                <a:lnTo>
                  <a:pt x="384572" y="353020"/>
                </a:lnTo>
                <a:cubicBezTo>
                  <a:pt x="379412" y="353020"/>
                  <a:pt x="374650" y="353616"/>
                  <a:pt x="370284" y="354806"/>
                </a:cubicBezTo>
                <a:close/>
                <a:moveTo>
                  <a:pt x="307181" y="386358"/>
                </a:moveTo>
                <a:cubicBezTo>
                  <a:pt x="326628" y="382786"/>
                  <a:pt x="345479" y="378817"/>
                  <a:pt x="363736" y="374451"/>
                </a:cubicBezTo>
                <a:lnTo>
                  <a:pt x="364331" y="376833"/>
                </a:lnTo>
                <a:cubicBezTo>
                  <a:pt x="357187" y="379214"/>
                  <a:pt x="347960" y="382389"/>
                  <a:pt x="336649" y="386358"/>
                </a:cubicBezTo>
                <a:cubicBezTo>
                  <a:pt x="325338" y="390326"/>
                  <a:pt x="317500" y="393899"/>
                  <a:pt x="313134" y="397073"/>
                </a:cubicBezTo>
                <a:close/>
                <a:moveTo>
                  <a:pt x="21431" y="614362"/>
                </a:moveTo>
                <a:lnTo>
                  <a:pt x="21431" y="634007"/>
                </a:lnTo>
                <a:lnTo>
                  <a:pt x="35123" y="634008"/>
                </a:lnTo>
                <a:lnTo>
                  <a:pt x="35123" y="614363"/>
                </a:lnTo>
                <a:close/>
                <a:moveTo>
                  <a:pt x="42267" y="591741"/>
                </a:moveTo>
                <a:lnTo>
                  <a:pt x="42267" y="610790"/>
                </a:lnTo>
                <a:lnTo>
                  <a:pt x="55959" y="610791"/>
                </a:lnTo>
                <a:lnTo>
                  <a:pt x="55959" y="591741"/>
                </a:lnTo>
                <a:close/>
                <a:moveTo>
                  <a:pt x="675679" y="63698"/>
                </a:moveTo>
                <a:lnTo>
                  <a:pt x="688181" y="71437"/>
                </a:lnTo>
                <a:lnTo>
                  <a:pt x="682823" y="74414"/>
                </a:lnTo>
                <a:cubicBezTo>
                  <a:pt x="674886" y="93464"/>
                  <a:pt x="664567" y="109339"/>
                  <a:pt x="651867" y="122039"/>
                </a:cubicBezTo>
                <a:lnTo>
                  <a:pt x="650081" y="120848"/>
                </a:lnTo>
                <a:cubicBezTo>
                  <a:pt x="656431" y="112117"/>
                  <a:pt x="661690" y="103088"/>
                  <a:pt x="665857" y="93761"/>
                </a:cubicBezTo>
                <a:cubicBezTo>
                  <a:pt x="670024" y="84435"/>
                  <a:pt x="673298" y="74414"/>
                  <a:pt x="675679" y="63698"/>
                </a:cubicBezTo>
                <a:close/>
                <a:moveTo>
                  <a:pt x="70842" y="554831"/>
                </a:moveTo>
                <a:lnTo>
                  <a:pt x="122039" y="554831"/>
                </a:lnTo>
                <a:lnTo>
                  <a:pt x="126801" y="549473"/>
                </a:lnTo>
                <a:lnTo>
                  <a:pt x="135135" y="556617"/>
                </a:lnTo>
                <a:lnTo>
                  <a:pt x="130373" y="560189"/>
                </a:lnTo>
                <a:cubicBezTo>
                  <a:pt x="129976" y="571302"/>
                  <a:pt x="129480" y="578644"/>
                  <a:pt x="128885" y="582216"/>
                </a:cubicBezTo>
                <a:cubicBezTo>
                  <a:pt x="128290" y="585787"/>
                  <a:pt x="127198" y="588665"/>
                  <a:pt x="125611" y="590847"/>
                </a:cubicBezTo>
                <a:cubicBezTo>
                  <a:pt x="124023" y="593030"/>
                  <a:pt x="120650" y="594916"/>
                  <a:pt x="115491" y="596503"/>
                </a:cubicBezTo>
                <a:cubicBezTo>
                  <a:pt x="115887" y="592931"/>
                  <a:pt x="111125" y="589558"/>
                  <a:pt x="101203" y="586383"/>
                </a:cubicBezTo>
                <a:lnTo>
                  <a:pt x="101798" y="584002"/>
                </a:lnTo>
                <a:cubicBezTo>
                  <a:pt x="107751" y="585192"/>
                  <a:pt x="112216" y="585887"/>
                  <a:pt x="115193" y="586085"/>
                </a:cubicBezTo>
                <a:cubicBezTo>
                  <a:pt x="118169" y="586283"/>
                  <a:pt x="120055" y="584994"/>
                  <a:pt x="120848" y="582216"/>
                </a:cubicBezTo>
                <a:cubicBezTo>
                  <a:pt x="121642" y="579437"/>
                  <a:pt x="122237" y="571500"/>
                  <a:pt x="122634" y="558403"/>
                </a:cubicBezTo>
                <a:lnTo>
                  <a:pt x="98821" y="558403"/>
                </a:lnTo>
                <a:cubicBezTo>
                  <a:pt x="98425" y="566737"/>
                  <a:pt x="96043" y="574278"/>
                  <a:pt x="91678" y="581025"/>
                </a:cubicBezTo>
                <a:cubicBezTo>
                  <a:pt x="87312" y="587772"/>
                  <a:pt x="79375" y="593923"/>
                  <a:pt x="67866" y="599480"/>
                </a:cubicBezTo>
                <a:lnTo>
                  <a:pt x="66079" y="597694"/>
                </a:lnTo>
                <a:cubicBezTo>
                  <a:pt x="74811" y="592138"/>
                  <a:pt x="80962" y="585688"/>
                  <a:pt x="84534" y="578346"/>
                </a:cubicBezTo>
                <a:cubicBezTo>
                  <a:pt x="88106" y="571004"/>
                  <a:pt x="89892" y="564356"/>
                  <a:pt x="89892" y="558403"/>
                </a:cubicBezTo>
                <a:lnTo>
                  <a:pt x="81557" y="558403"/>
                </a:lnTo>
                <a:lnTo>
                  <a:pt x="76200" y="560189"/>
                </a:lnTo>
                <a:close/>
                <a:moveTo>
                  <a:pt x="697111" y="44648"/>
                </a:moveTo>
                <a:lnTo>
                  <a:pt x="710803" y="50006"/>
                </a:lnTo>
                <a:lnTo>
                  <a:pt x="706041" y="54173"/>
                </a:lnTo>
                <a:lnTo>
                  <a:pt x="706040" y="125015"/>
                </a:lnTo>
                <a:cubicBezTo>
                  <a:pt x="706437" y="131762"/>
                  <a:pt x="702072" y="136525"/>
                  <a:pt x="692944" y="139303"/>
                </a:cubicBezTo>
                <a:cubicBezTo>
                  <a:pt x="692943" y="134938"/>
                  <a:pt x="686792" y="130572"/>
                  <a:pt x="674489" y="126206"/>
                </a:cubicBezTo>
                <a:lnTo>
                  <a:pt x="675084" y="123825"/>
                </a:lnTo>
                <a:cubicBezTo>
                  <a:pt x="682625" y="125412"/>
                  <a:pt x="688280" y="126206"/>
                  <a:pt x="692051" y="126206"/>
                </a:cubicBezTo>
                <a:cubicBezTo>
                  <a:pt x="695821" y="126206"/>
                  <a:pt x="697706" y="123825"/>
                  <a:pt x="697706" y="119062"/>
                </a:cubicBezTo>
                <a:lnTo>
                  <a:pt x="697706" y="64294"/>
                </a:lnTo>
                <a:cubicBezTo>
                  <a:pt x="697706" y="57944"/>
                  <a:pt x="697508" y="51395"/>
                  <a:pt x="697111" y="44648"/>
                </a:cubicBezTo>
                <a:close/>
                <a:moveTo>
                  <a:pt x="21431" y="591740"/>
                </a:moveTo>
                <a:lnTo>
                  <a:pt x="21431" y="610791"/>
                </a:lnTo>
                <a:lnTo>
                  <a:pt x="35123" y="610791"/>
                </a:lnTo>
                <a:lnTo>
                  <a:pt x="35123" y="591740"/>
                </a:lnTo>
                <a:close/>
                <a:moveTo>
                  <a:pt x="29170" y="570309"/>
                </a:moveTo>
                <a:cubicBezTo>
                  <a:pt x="26392" y="575072"/>
                  <a:pt x="23217" y="580231"/>
                  <a:pt x="19645" y="585787"/>
                </a:cubicBezTo>
                <a:lnTo>
                  <a:pt x="22622" y="588169"/>
                </a:lnTo>
                <a:lnTo>
                  <a:pt x="38695" y="588169"/>
                </a:lnTo>
                <a:lnTo>
                  <a:pt x="47029" y="570309"/>
                </a:lnTo>
                <a:close/>
                <a:moveTo>
                  <a:pt x="361949" y="279797"/>
                </a:moveTo>
                <a:lnTo>
                  <a:pt x="408980" y="279797"/>
                </a:lnTo>
                <a:lnTo>
                  <a:pt x="414933" y="273844"/>
                </a:lnTo>
                <a:lnTo>
                  <a:pt x="423862" y="282774"/>
                </a:lnTo>
                <a:lnTo>
                  <a:pt x="417909" y="285750"/>
                </a:lnTo>
                <a:cubicBezTo>
                  <a:pt x="412353" y="293291"/>
                  <a:pt x="406598" y="300831"/>
                  <a:pt x="400645" y="308372"/>
                </a:cubicBezTo>
                <a:cubicBezTo>
                  <a:pt x="413742" y="313531"/>
                  <a:pt x="423068" y="317698"/>
                  <a:pt x="428625" y="320873"/>
                </a:cubicBezTo>
                <a:cubicBezTo>
                  <a:pt x="434181" y="324048"/>
                  <a:pt x="437257" y="327223"/>
                  <a:pt x="437852" y="330398"/>
                </a:cubicBezTo>
                <a:cubicBezTo>
                  <a:pt x="438448" y="333574"/>
                  <a:pt x="437951" y="336252"/>
                  <a:pt x="436364" y="338435"/>
                </a:cubicBezTo>
                <a:cubicBezTo>
                  <a:pt x="434776" y="340618"/>
                  <a:pt x="431998" y="338931"/>
                  <a:pt x="428030" y="333375"/>
                </a:cubicBezTo>
                <a:cubicBezTo>
                  <a:pt x="424061" y="327819"/>
                  <a:pt x="414337" y="320278"/>
                  <a:pt x="398859" y="310753"/>
                </a:cubicBezTo>
                <a:cubicBezTo>
                  <a:pt x="394890" y="315119"/>
                  <a:pt x="389433" y="319881"/>
                  <a:pt x="382488" y="325040"/>
                </a:cubicBezTo>
                <a:cubicBezTo>
                  <a:pt x="375543" y="330200"/>
                  <a:pt x="365918" y="335359"/>
                  <a:pt x="353615" y="340519"/>
                </a:cubicBezTo>
                <a:lnTo>
                  <a:pt x="353020" y="338137"/>
                </a:lnTo>
                <a:cubicBezTo>
                  <a:pt x="366117" y="330993"/>
                  <a:pt x="376833" y="323254"/>
                  <a:pt x="385167" y="314920"/>
                </a:cubicBezTo>
                <a:cubicBezTo>
                  <a:pt x="393501" y="306586"/>
                  <a:pt x="401240" y="296068"/>
                  <a:pt x="408384" y="283369"/>
                </a:cubicBezTo>
                <a:lnTo>
                  <a:pt x="381595" y="283368"/>
                </a:lnTo>
                <a:cubicBezTo>
                  <a:pt x="376436" y="283369"/>
                  <a:pt x="371673" y="283964"/>
                  <a:pt x="367307" y="285155"/>
                </a:cubicBezTo>
                <a:close/>
                <a:moveTo>
                  <a:pt x="29765" y="544711"/>
                </a:moveTo>
                <a:lnTo>
                  <a:pt x="41672" y="552450"/>
                </a:lnTo>
                <a:lnTo>
                  <a:pt x="36314" y="554831"/>
                </a:lnTo>
                <a:cubicBezTo>
                  <a:pt x="33932" y="558800"/>
                  <a:pt x="31948" y="562769"/>
                  <a:pt x="30361" y="566737"/>
                </a:cubicBezTo>
                <a:lnTo>
                  <a:pt x="46434" y="566737"/>
                </a:lnTo>
                <a:lnTo>
                  <a:pt x="51792" y="561380"/>
                </a:lnTo>
                <a:lnTo>
                  <a:pt x="60721" y="570309"/>
                </a:lnTo>
                <a:cubicBezTo>
                  <a:pt x="57150" y="571897"/>
                  <a:pt x="54471" y="573584"/>
                  <a:pt x="52685" y="575369"/>
                </a:cubicBezTo>
                <a:cubicBezTo>
                  <a:pt x="50899" y="577156"/>
                  <a:pt x="47228" y="581422"/>
                  <a:pt x="41672" y="588169"/>
                </a:cubicBezTo>
                <a:lnTo>
                  <a:pt x="54769" y="588169"/>
                </a:lnTo>
                <a:lnTo>
                  <a:pt x="60126" y="582811"/>
                </a:lnTo>
                <a:lnTo>
                  <a:pt x="67866" y="590550"/>
                </a:lnTo>
                <a:lnTo>
                  <a:pt x="63103" y="594122"/>
                </a:lnTo>
                <a:lnTo>
                  <a:pt x="63103" y="673298"/>
                </a:lnTo>
                <a:cubicBezTo>
                  <a:pt x="63103" y="675283"/>
                  <a:pt x="62507" y="677069"/>
                  <a:pt x="61317" y="678656"/>
                </a:cubicBezTo>
                <a:cubicBezTo>
                  <a:pt x="60126" y="680244"/>
                  <a:pt x="57745" y="681831"/>
                  <a:pt x="54173" y="683419"/>
                </a:cubicBezTo>
                <a:cubicBezTo>
                  <a:pt x="54173" y="680244"/>
                  <a:pt x="50800" y="677267"/>
                  <a:pt x="44053" y="674489"/>
                </a:cubicBezTo>
                <a:lnTo>
                  <a:pt x="44053" y="672108"/>
                </a:lnTo>
                <a:cubicBezTo>
                  <a:pt x="48815" y="672901"/>
                  <a:pt x="51990" y="673299"/>
                  <a:pt x="53578" y="673298"/>
                </a:cubicBezTo>
                <a:cubicBezTo>
                  <a:pt x="55165" y="673298"/>
                  <a:pt x="55959" y="672306"/>
                  <a:pt x="55959" y="670322"/>
                </a:cubicBezTo>
                <a:lnTo>
                  <a:pt x="55959" y="637580"/>
                </a:lnTo>
                <a:lnTo>
                  <a:pt x="42267" y="637580"/>
                </a:lnTo>
                <a:cubicBezTo>
                  <a:pt x="42267" y="651867"/>
                  <a:pt x="42465" y="662583"/>
                  <a:pt x="42862" y="669726"/>
                </a:cubicBezTo>
                <a:lnTo>
                  <a:pt x="34528" y="674489"/>
                </a:lnTo>
                <a:cubicBezTo>
                  <a:pt x="34925" y="666551"/>
                  <a:pt x="35123" y="654248"/>
                  <a:pt x="35123" y="637579"/>
                </a:cubicBezTo>
                <a:lnTo>
                  <a:pt x="21431" y="637579"/>
                </a:lnTo>
                <a:cubicBezTo>
                  <a:pt x="20637" y="655836"/>
                  <a:pt x="13890" y="671115"/>
                  <a:pt x="1190" y="683419"/>
                </a:cubicBezTo>
                <a:lnTo>
                  <a:pt x="0" y="681633"/>
                </a:lnTo>
                <a:cubicBezTo>
                  <a:pt x="5556" y="673695"/>
                  <a:pt x="9227" y="666055"/>
                  <a:pt x="11013" y="658713"/>
                </a:cubicBezTo>
                <a:cubicBezTo>
                  <a:pt x="12799" y="651371"/>
                  <a:pt x="13791" y="645616"/>
                  <a:pt x="13989" y="641449"/>
                </a:cubicBezTo>
                <a:cubicBezTo>
                  <a:pt x="14188" y="637282"/>
                  <a:pt x="14287" y="620514"/>
                  <a:pt x="14287" y="591145"/>
                </a:cubicBezTo>
                <a:cubicBezTo>
                  <a:pt x="10715" y="595114"/>
                  <a:pt x="6945" y="598884"/>
                  <a:pt x="2976" y="602456"/>
                </a:cubicBezTo>
                <a:lnTo>
                  <a:pt x="1786" y="600670"/>
                </a:lnTo>
                <a:cubicBezTo>
                  <a:pt x="10517" y="589558"/>
                  <a:pt x="16966" y="579139"/>
                  <a:pt x="21133" y="569416"/>
                </a:cubicBezTo>
                <a:cubicBezTo>
                  <a:pt x="25301" y="559693"/>
                  <a:pt x="28178" y="551458"/>
                  <a:pt x="29765" y="544711"/>
                </a:cubicBezTo>
                <a:close/>
                <a:moveTo>
                  <a:pt x="684014" y="1786"/>
                </a:moveTo>
                <a:lnTo>
                  <a:pt x="698301" y="10716"/>
                </a:lnTo>
                <a:lnTo>
                  <a:pt x="692348" y="13692"/>
                </a:lnTo>
                <a:cubicBezTo>
                  <a:pt x="688777" y="20439"/>
                  <a:pt x="685204" y="27186"/>
                  <a:pt x="681633" y="33933"/>
                </a:cubicBezTo>
                <a:lnTo>
                  <a:pt x="731043" y="33933"/>
                </a:lnTo>
                <a:lnTo>
                  <a:pt x="736996" y="26789"/>
                </a:lnTo>
                <a:lnTo>
                  <a:pt x="748903" y="38695"/>
                </a:lnTo>
                <a:cubicBezTo>
                  <a:pt x="742553" y="38695"/>
                  <a:pt x="734814" y="44450"/>
                  <a:pt x="725686" y="55959"/>
                </a:cubicBezTo>
                <a:lnTo>
                  <a:pt x="723900" y="54769"/>
                </a:lnTo>
                <a:lnTo>
                  <a:pt x="732234" y="37504"/>
                </a:lnTo>
                <a:lnTo>
                  <a:pt x="680442" y="37505"/>
                </a:lnTo>
                <a:cubicBezTo>
                  <a:pt x="672901" y="49411"/>
                  <a:pt x="665162" y="59134"/>
                  <a:pt x="657225" y="66675"/>
                </a:cubicBezTo>
                <a:lnTo>
                  <a:pt x="655439" y="65484"/>
                </a:lnTo>
                <a:cubicBezTo>
                  <a:pt x="662979" y="55562"/>
                  <a:pt x="669329" y="44152"/>
                  <a:pt x="674489" y="31254"/>
                </a:cubicBezTo>
                <a:cubicBezTo>
                  <a:pt x="679648" y="18355"/>
                  <a:pt x="682823" y="8533"/>
                  <a:pt x="684014" y="1786"/>
                </a:cubicBezTo>
                <a:close/>
                <a:moveTo>
                  <a:pt x="336351" y="270272"/>
                </a:moveTo>
                <a:lnTo>
                  <a:pt x="348853" y="278011"/>
                </a:lnTo>
                <a:lnTo>
                  <a:pt x="343495" y="281583"/>
                </a:lnTo>
                <a:cubicBezTo>
                  <a:pt x="332382" y="299839"/>
                  <a:pt x="322857" y="312738"/>
                  <a:pt x="314920" y="320278"/>
                </a:cubicBezTo>
                <a:lnTo>
                  <a:pt x="344686" y="318492"/>
                </a:lnTo>
                <a:cubicBezTo>
                  <a:pt x="349845" y="310555"/>
                  <a:pt x="353814" y="303014"/>
                  <a:pt x="356592" y="295870"/>
                </a:cubicBezTo>
                <a:lnTo>
                  <a:pt x="368498" y="304800"/>
                </a:lnTo>
                <a:lnTo>
                  <a:pt x="361950" y="307181"/>
                </a:lnTo>
                <a:cubicBezTo>
                  <a:pt x="349250" y="325437"/>
                  <a:pt x="335558" y="341709"/>
                  <a:pt x="320873" y="355997"/>
                </a:cubicBezTo>
                <a:lnTo>
                  <a:pt x="359569" y="349448"/>
                </a:lnTo>
                <a:lnTo>
                  <a:pt x="360164" y="351830"/>
                </a:lnTo>
                <a:cubicBezTo>
                  <a:pt x="352623" y="353814"/>
                  <a:pt x="344983" y="356096"/>
                  <a:pt x="337244" y="358676"/>
                </a:cubicBezTo>
                <a:cubicBezTo>
                  <a:pt x="329505" y="361255"/>
                  <a:pt x="323056" y="364331"/>
                  <a:pt x="317897" y="367903"/>
                </a:cubicBezTo>
                <a:lnTo>
                  <a:pt x="310753" y="356592"/>
                </a:lnTo>
                <a:cubicBezTo>
                  <a:pt x="314722" y="355401"/>
                  <a:pt x="319583" y="351532"/>
                  <a:pt x="325338" y="344984"/>
                </a:cubicBezTo>
                <a:cubicBezTo>
                  <a:pt x="331093" y="338435"/>
                  <a:pt x="336946" y="330597"/>
                  <a:pt x="342900" y="321469"/>
                </a:cubicBezTo>
                <a:cubicBezTo>
                  <a:pt x="336947" y="322660"/>
                  <a:pt x="331589" y="323850"/>
                  <a:pt x="326826" y="325040"/>
                </a:cubicBezTo>
                <a:cubicBezTo>
                  <a:pt x="322064" y="326231"/>
                  <a:pt x="317103" y="328414"/>
                  <a:pt x="311943" y="331589"/>
                </a:cubicBezTo>
                <a:lnTo>
                  <a:pt x="306586" y="320278"/>
                </a:lnTo>
                <a:cubicBezTo>
                  <a:pt x="311348" y="319087"/>
                  <a:pt x="317004" y="312539"/>
                  <a:pt x="323552" y="300632"/>
                </a:cubicBezTo>
                <a:cubicBezTo>
                  <a:pt x="330100" y="288727"/>
                  <a:pt x="334367" y="278606"/>
                  <a:pt x="336351" y="270272"/>
                </a:cubicBezTo>
                <a:close/>
                <a:moveTo>
                  <a:pt x="649486" y="0"/>
                </a:moveTo>
                <a:lnTo>
                  <a:pt x="663178" y="8930"/>
                </a:lnTo>
                <a:lnTo>
                  <a:pt x="657820" y="11311"/>
                </a:lnTo>
                <a:cubicBezTo>
                  <a:pt x="652264" y="21630"/>
                  <a:pt x="646708" y="31750"/>
                  <a:pt x="641151" y="41672"/>
                </a:cubicBezTo>
                <a:lnTo>
                  <a:pt x="649486" y="46434"/>
                </a:lnTo>
                <a:lnTo>
                  <a:pt x="645319" y="49411"/>
                </a:lnTo>
                <a:lnTo>
                  <a:pt x="645318" y="111919"/>
                </a:lnTo>
                <a:cubicBezTo>
                  <a:pt x="645318" y="120650"/>
                  <a:pt x="645517" y="127992"/>
                  <a:pt x="645914" y="133945"/>
                </a:cubicBezTo>
                <a:lnTo>
                  <a:pt x="636389" y="139898"/>
                </a:lnTo>
                <a:cubicBezTo>
                  <a:pt x="636786" y="121642"/>
                  <a:pt x="636984" y="109537"/>
                  <a:pt x="636984" y="103584"/>
                </a:cubicBezTo>
                <a:lnTo>
                  <a:pt x="636984" y="49411"/>
                </a:lnTo>
                <a:cubicBezTo>
                  <a:pt x="628650" y="61714"/>
                  <a:pt x="620514" y="71636"/>
                  <a:pt x="612576" y="79177"/>
                </a:cubicBezTo>
                <a:lnTo>
                  <a:pt x="610790" y="77986"/>
                </a:lnTo>
                <a:cubicBezTo>
                  <a:pt x="623093" y="60523"/>
                  <a:pt x="632023" y="45343"/>
                  <a:pt x="637580" y="32445"/>
                </a:cubicBezTo>
                <a:cubicBezTo>
                  <a:pt x="643136" y="19546"/>
                  <a:pt x="647105" y="8731"/>
                  <a:pt x="649486" y="0"/>
                </a:cubicBezTo>
                <a:close/>
                <a:moveTo>
                  <a:pt x="184547" y="277416"/>
                </a:moveTo>
                <a:lnTo>
                  <a:pt x="198239" y="285155"/>
                </a:lnTo>
                <a:cubicBezTo>
                  <a:pt x="194270" y="287139"/>
                  <a:pt x="189507" y="294481"/>
                  <a:pt x="183951" y="307181"/>
                </a:cubicBezTo>
                <a:lnTo>
                  <a:pt x="219075" y="307181"/>
                </a:lnTo>
                <a:cubicBezTo>
                  <a:pt x="219075" y="288925"/>
                  <a:pt x="218876" y="275630"/>
                  <a:pt x="218479" y="267295"/>
                </a:cubicBezTo>
                <a:lnTo>
                  <a:pt x="232767" y="273248"/>
                </a:lnTo>
                <a:lnTo>
                  <a:pt x="228005" y="277416"/>
                </a:lnTo>
                <a:lnTo>
                  <a:pt x="228004" y="307181"/>
                </a:lnTo>
                <a:lnTo>
                  <a:pt x="261937" y="307181"/>
                </a:lnTo>
                <a:lnTo>
                  <a:pt x="270867" y="298252"/>
                </a:lnTo>
                <a:lnTo>
                  <a:pt x="282178" y="310753"/>
                </a:lnTo>
                <a:lnTo>
                  <a:pt x="228004" y="310753"/>
                </a:lnTo>
                <a:lnTo>
                  <a:pt x="228004" y="347662"/>
                </a:lnTo>
                <a:lnTo>
                  <a:pt x="254793" y="347662"/>
                </a:lnTo>
                <a:lnTo>
                  <a:pt x="264319" y="338733"/>
                </a:lnTo>
                <a:lnTo>
                  <a:pt x="275034" y="351234"/>
                </a:lnTo>
                <a:lnTo>
                  <a:pt x="228004" y="351234"/>
                </a:lnTo>
                <a:lnTo>
                  <a:pt x="228005" y="394097"/>
                </a:lnTo>
                <a:lnTo>
                  <a:pt x="270867" y="394097"/>
                </a:lnTo>
                <a:lnTo>
                  <a:pt x="280392" y="384572"/>
                </a:lnTo>
                <a:lnTo>
                  <a:pt x="292298" y="397669"/>
                </a:lnTo>
                <a:lnTo>
                  <a:pt x="173831" y="397669"/>
                </a:lnTo>
                <a:cubicBezTo>
                  <a:pt x="168671" y="397669"/>
                  <a:pt x="163909" y="398264"/>
                  <a:pt x="159544" y="399454"/>
                </a:cubicBezTo>
                <a:lnTo>
                  <a:pt x="154186" y="394097"/>
                </a:lnTo>
                <a:lnTo>
                  <a:pt x="219075" y="394097"/>
                </a:lnTo>
                <a:lnTo>
                  <a:pt x="219075" y="351234"/>
                </a:lnTo>
                <a:lnTo>
                  <a:pt x="196453" y="351234"/>
                </a:lnTo>
                <a:cubicBezTo>
                  <a:pt x="191294" y="351234"/>
                  <a:pt x="186531" y="351829"/>
                  <a:pt x="182165" y="353020"/>
                </a:cubicBezTo>
                <a:lnTo>
                  <a:pt x="176808" y="347663"/>
                </a:lnTo>
                <a:lnTo>
                  <a:pt x="219075" y="347662"/>
                </a:lnTo>
                <a:lnTo>
                  <a:pt x="219075" y="310753"/>
                </a:lnTo>
                <a:lnTo>
                  <a:pt x="182761" y="310753"/>
                </a:lnTo>
                <a:cubicBezTo>
                  <a:pt x="173632" y="327819"/>
                  <a:pt x="165497" y="339923"/>
                  <a:pt x="158353" y="347067"/>
                </a:cubicBezTo>
                <a:lnTo>
                  <a:pt x="156567" y="345877"/>
                </a:lnTo>
                <a:cubicBezTo>
                  <a:pt x="163314" y="335558"/>
                  <a:pt x="169069" y="324247"/>
                  <a:pt x="173831" y="311944"/>
                </a:cubicBezTo>
                <a:cubicBezTo>
                  <a:pt x="178594" y="299640"/>
                  <a:pt x="182165" y="288131"/>
                  <a:pt x="184547" y="277416"/>
                </a:cubicBezTo>
                <a:close/>
                <a:moveTo>
                  <a:pt x="500658" y="6548"/>
                </a:moveTo>
                <a:cubicBezTo>
                  <a:pt x="515342" y="11708"/>
                  <a:pt x="524272" y="17363"/>
                  <a:pt x="527446" y="23515"/>
                </a:cubicBezTo>
                <a:cubicBezTo>
                  <a:pt x="530622" y="29666"/>
                  <a:pt x="534293" y="39290"/>
                  <a:pt x="538460" y="52387"/>
                </a:cubicBezTo>
                <a:cubicBezTo>
                  <a:pt x="542627" y="65484"/>
                  <a:pt x="549969" y="78978"/>
                  <a:pt x="560487" y="92869"/>
                </a:cubicBezTo>
                <a:cubicBezTo>
                  <a:pt x="571004" y="106759"/>
                  <a:pt x="583406" y="115887"/>
                  <a:pt x="597694" y="120253"/>
                </a:cubicBezTo>
                <a:lnTo>
                  <a:pt x="597694" y="122634"/>
                </a:lnTo>
                <a:cubicBezTo>
                  <a:pt x="590947" y="122634"/>
                  <a:pt x="585787" y="125214"/>
                  <a:pt x="582216" y="130373"/>
                </a:cubicBezTo>
                <a:cubicBezTo>
                  <a:pt x="572293" y="122833"/>
                  <a:pt x="563959" y="114597"/>
                  <a:pt x="557212" y="105668"/>
                </a:cubicBezTo>
                <a:cubicBezTo>
                  <a:pt x="550465" y="96738"/>
                  <a:pt x="545009" y="87709"/>
                  <a:pt x="540841" y="78581"/>
                </a:cubicBezTo>
                <a:cubicBezTo>
                  <a:pt x="536674" y="69453"/>
                  <a:pt x="532804" y="58142"/>
                  <a:pt x="529233" y="44648"/>
                </a:cubicBezTo>
                <a:cubicBezTo>
                  <a:pt x="523676" y="62905"/>
                  <a:pt x="515739" y="79276"/>
                  <a:pt x="505420" y="93762"/>
                </a:cubicBezTo>
                <a:cubicBezTo>
                  <a:pt x="495101" y="108248"/>
                  <a:pt x="479425" y="122237"/>
                  <a:pt x="458390" y="135731"/>
                </a:cubicBezTo>
                <a:lnTo>
                  <a:pt x="457200" y="133350"/>
                </a:lnTo>
                <a:cubicBezTo>
                  <a:pt x="475059" y="119459"/>
                  <a:pt x="489248" y="104477"/>
                  <a:pt x="499765" y="88404"/>
                </a:cubicBezTo>
                <a:cubicBezTo>
                  <a:pt x="510282" y="72330"/>
                  <a:pt x="517723" y="54173"/>
                  <a:pt x="522089" y="33932"/>
                </a:cubicBezTo>
                <a:cubicBezTo>
                  <a:pt x="523280" y="29170"/>
                  <a:pt x="521394" y="25003"/>
                  <a:pt x="516433" y="21431"/>
                </a:cubicBezTo>
                <a:cubicBezTo>
                  <a:pt x="511473" y="17859"/>
                  <a:pt x="504428" y="14684"/>
                  <a:pt x="495300" y="11906"/>
                </a:cubicBezTo>
                <a:close/>
                <a:moveTo>
                  <a:pt x="426244" y="57150"/>
                </a:moveTo>
                <a:lnTo>
                  <a:pt x="438150" y="62508"/>
                </a:lnTo>
                <a:lnTo>
                  <a:pt x="433982" y="66675"/>
                </a:lnTo>
                <a:lnTo>
                  <a:pt x="433983" y="127397"/>
                </a:lnTo>
                <a:cubicBezTo>
                  <a:pt x="434380" y="133747"/>
                  <a:pt x="430609" y="138112"/>
                  <a:pt x="422671" y="140494"/>
                </a:cubicBezTo>
                <a:cubicBezTo>
                  <a:pt x="422275" y="135334"/>
                  <a:pt x="417115" y="131763"/>
                  <a:pt x="407194" y="129778"/>
                </a:cubicBezTo>
                <a:lnTo>
                  <a:pt x="407193" y="127397"/>
                </a:lnTo>
                <a:cubicBezTo>
                  <a:pt x="414734" y="127794"/>
                  <a:pt x="419894" y="127992"/>
                  <a:pt x="422672" y="127992"/>
                </a:cubicBezTo>
                <a:cubicBezTo>
                  <a:pt x="425450" y="127992"/>
                  <a:pt x="426839" y="126405"/>
                  <a:pt x="426839" y="123230"/>
                </a:cubicBezTo>
                <a:lnTo>
                  <a:pt x="426839" y="75009"/>
                </a:lnTo>
                <a:cubicBezTo>
                  <a:pt x="426839" y="70643"/>
                  <a:pt x="426640" y="64690"/>
                  <a:pt x="426244" y="57150"/>
                </a:cubicBezTo>
                <a:close/>
                <a:moveTo>
                  <a:pt x="406598" y="63103"/>
                </a:moveTo>
                <a:lnTo>
                  <a:pt x="417909" y="69056"/>
                </a:lnTo>
                <a:lnTo>
                  <a:pt x="414337" y="72033"/>
                </a:lnTo>
                <a:lnTo>
                  <a:pt x="414337" y="113704"/>
                </a:lnTo>
                <a:lnTo>
                  <a:pt x="406598" y="117276"/>
                </a:lnTo>
                <a:cubicBezTo>
                  <a:pt x="406995" y="111720"/>
                  <a:pt x="407194" y="102791"/>
                  <a:pt x="407193" y="90487"/>
                </a:cubicBezTo>
                <a:cubicBezTo>
                  <a:pt x="407194" y="78185"/>
                  <a:pt x="406995" y="69056"/>
                  <a:pt x="406598" y="63103"/>
                </a:cubicBezTo>
                <a:close/>
                <a:moveTo>
                  <a:pt x="369093" y="84534"/>
                </a:moveTo>
                <a:lnTo>
                  <a:pt x="369094" y="100608"/>
                </a:lnTo>
                <a:lnTo>
                  <a:pt x="387548" y="100608"/>
                </a:lnTo>
                <a:lnTo>
                  <a:pt x="387548" y="84534"/>
                </a:lnTo>
                <a:close/>
                <a:moveTo>
                  <a:pt x="369094" y="65485"/>
                </a:moveTo>
                <a:lnTo>
                  <a:pt x="369094" y="80963"/>
                </a:lnTo>
                <a:lnTo>
                  <a:pt x="387548" y="80962"/>
                </a:lnTo>
                <a:lnTo>
                  <a:pt x="387548" y="65484"/>
                </a:lnTo>
                <a:close/>
                <a:moveTo>
                  <a:pt x="361354" y="57745"/>
                </a:moveTo>
                <a:lnTo>
                  <a:pt x="369689" y="61912"/>
                </a:lnTo>
                <a:lnTo>
                  <a:pt x="386358" y="61912"/>
                </a:lnTo>
                <a:lnTo>
                  <a:pt x="390525" y="56555"/>
                </a:lnTo>
                <a:lnTo>
                  <a:pt x="398859" y="63103"/>
                </a:lnTo>
                <a:lnTo>
                  <a:pt x="394692" y="66675"/>
                </a:lnTo>
                <a:lnTo>
                  <a:pt x="394692" y="129183"/>
                </a:lnTo>
                <a:cubicBezTo>
                  <a:pt x="394692" y="135136"/>
                  <a:pt x="391716" y="139105"/>
                  <a:pt x="385762" y="141089"/>
                </a:cubicBezTo>
                <a:cubicBezTo>
                  <a:pt x="384572" y="136327"/>
                  <a:pt x="380801" y="133350"/>
                  <a:pt x="374451" y="132159"/>
                </a:cubicBezTo>
                <a:lnTo>
                  <a:pt x="374451" y="129778"/>
                </a:lnTo>
                <a:cubicBezTo>
                  <a:pt x="378420" y="130175"/>
                  <a:pt x="381595" y="130373"/>
                  <a:pt x="383976" y="130373"/>
                </a:cubicBezTo>
                <a:cubicBezTo>
                  <a:pt x="386358" y="130373"/>
                  <a:pt x="387548" y="128786"/>
                  <a:pt x="387548" y="125611"/>
                </a:cubicBezTo>
                <a:lnTo>
                  <a:pt x="387548" y="104180"/>
                </a:lnTo>
                <a:lnTo>
                  <a:pt x="369094" y="104180"/>
                </a:lnTo>
                <a:lnTo>
                  <a:pt x="369093" y="136922"/>
                </a:lnTo>
                <a:lnTo>
                  <a:pt x="361354" y="141089"/>
                </a:lnTo>
                <a:cubicBezTo>
                  <a:pt x="361751" y="133151"/>
                  <a:pt x="361950" y="119360"/>
                  <a:pt x="361950" y="99715"/>
                </a:cubicBezTo>
                <a:cubicBezTo>
                  <a:pt x="361950" y="80070"/>
                  <a:pt x="361751" y="66080"/>
                  <a:pt x="361354" y="57745"/>
                </a:cubicBezTo>
                <a:close/>
                <a:moveTo>
                  <a:pt x="374451" y="43458"/>
                </a:moveTo>
                <a:lnTo>
                  <a:pt x="404812" y="43458"/>
                </a:lnTo>
                <a:lnTo>
                  <a:pt x="410765" y="37504"/>
                </a:lnTo>
                <a:lnTo>
                  <a:pt x="419695" y="47030"/>
                </a:lnTo>
                <a:lnTo>
                  <a:pt x="391120" y="47030"/>
                </a:lnTo>
                <a:lnTo>
                  <a:pt x="375642" y="44648"/>
                </a:lnTo>
                <a:close/>
                <a:moveTo>
                  <a:pt x="392311" y="0"/>
                </a:moveTo>
                <a:lnTo>
                  <a:pt x="404217" y="7143"/>
                </a:lnTo>
                <a:lnTo>
                  <a:pt x="399455" y="10120"/>
                </a:lnTo>
                <a:cubicBezTo>
                  <a:pt x="411361" y="29567"/>
                  <a:pt x="426839" y="41076"/>
                  <a:pt x="445889" y="44648"/>
                </a:cubicBezTo>
                <a:lnTo>
                  <a:pt x="445889" y="47030"/>
                </a:lnTo>
                <a:cubicBezTo>
                  <a:pt x="439935" y="47426"/>
                  <a:pt x="436364" y="49609"/>
                  <a:pt x="435173" y="53578"/>
                </a:cubicBezTo>
                <a:cubicBezTo>
                  <a:pt x="419695" y="45244"/>
                  <a:pt x="406995" y="31551"/>
                  <a:pt x="397073" y="12502"/>
                </a:cubicBezTo>
                <a:cubicBezTo>
                  <a:pt x="384373" y="34330"/>
                  <a:pt x="368697" y="49609"/>
                  <a:pt x="350043" y="58340"/>
                </a:cubicBezTo>
                <a:lnTo>
                  <a:pt x="348853" y="56555"/>
                </a:lnTo>
                <a:cubicBezTo>
                  <a:pt x="360362" y="48617"/>
                  <a:pt x="369590" y="39687"/>
                  <a:pt x="376535" y="29765"/>
                </a:cubicBezTo>
                <a:cubicBezTo>
                  <a:pt x="383480" y="19843"/>
                  <a:pt x="388739" y="9922"/>
                  <a:pt x="392311" y="0"/>
                </a:cubicBezTo>
                <a:close/>
                <a:moveTo>
                  <a:pt x="60722" y="269081"/>
                </a:moveTo>
                <a:lnTo>
                  <a:pt x="78581" y="276820"/>
                </a:lnTo>
                <a:lnTo>
                  <a:pt x="72628" y="282178"/>
                </a:lnTo>
                <a:cubicBezTo>
                  <a:pt x="75009" y="303213"/>
                  <a:pt x="79077" y="321072"/>
                  <a:pt x="84832" y="335756"/>
                </a:cubicBezTo>
                <a:cubicBezTo>
                  <a:pt x="90586" y="350441"/>
                  <a:pt x="98325" y="362843"/>
                  <a:pt x="108049" y="372963"/>
                </a:cubicBezTo>
                <a:cubicBezTo>
                  <a:pt x="117772" y="383083"/>
                  <a:pt x="128587" y="389136"/>
                  <a:pt x="140494" y="391120"/>
                </a:cubicBezTo>
                <a:lnTo>
                  <a:pt x="140493" y="394097"/>
                </a:lnTo>
                <a:cubicBezTo>
                  <a:pt x="132556" y="394493"/>
                  <a:pt x="127000" y="397272"/>
                  <a:pt x="123825" y="402431"/>
                </a:cubicBezTo>
                <a:cubicBezTo>
                  <a:pt x="113109" y="394891"/>
                  <a:pt x="104279" y="386060"/>
                  <a:pt x="97333" y="375940"/>
                </a:cubicBezTo>
                <a:cubicBezTo>
                  <a:pt x="90388" y="365819"/>
                  <a:pt x="84733" y="355005"/>
                  <a:pt x="80367" y="343495"/>
                </a:cubicBezTo>
                <a:cubicBezTo>
                  <a:pt x="76001" y="331986"/>
                  <a:pt x="72826" y="316111"/>
                  <a:pt x="70842" y="295870"/>
                </a:cubicBezTo>
                <a:cubicBezTo>
                  <a:pt x="69254" y="314920"/>
                  <a:pt x="66476" y="330895"/>
                  <a:pt x="62508" y="343793"/>
                </a:cubicBezTo>
                <a:cubicBezTo>
                  <a:pt x="58539" y="356691"/>
                  <a:pt x="51792" y="368399"/>
                  <a:pt x="42267" y="378916"/>
                </a:cubicBezTo>
                <a:cubicBezTo>
                  <a:pt x="32742" y="389434"/>
                  <a:pt x="19645" y="398264"/>
                  <a:pt x="2976" y="405408"/>
                </a:cubicBezTo>
                <a:lnTo>
                  <a:pt x="1786" y="403622"/>
                </a:lnTo>
                <a:cubicBezTo>
                  <a:pt x="18455" y="393303"/>
                  <a:pt x="31055" y="382091"/>
                  <a:pt x="39588" y="369987"/>
                </a:cubicBezTo>
                <a:cubicBezTo>
                  <a:pt x="48121" y="357882"/>
                  <a:pt x="53875" y="342602"/>
                  <a:pt x="56852" y="324147"/>
                </a:cubicBezTo>
                <a:cubicBezTo>
                  <a:pt x="59829" y="305693"/>
                  <a:pt x="61119" y="287337"/>
                  <a:pt x="60722" y="269081"/>
                </a:cubicBezTo>
                <a:close/>
                <a:moveTo>
                  <a:pt x="329803" y="1786"/>
                </a:moveTo>
                <a:lnTo>
                  <a:pt x="341114" y="8334"/>
                </a:lnTo>
                <a:cubicBezTo>
                  <a:pt x="339130" y="9525"/>
                  <a:pt x="337542" y="11212"/>
                  <a:pt x="336351" y="13395"/>
                </a:cubicBezTo>
                <a:cubicBezTo>
                  <a:pt x="335161" y="15577"/>
                  <a:pt x="333375" y="20439"/>
                  <a:pt x="330993" y="27979"/>
                </a:cubicBezTo>
                <a:lnTo>
                  <a:pt x="347662" y="27980"/>
                </a:lnTo>
                <a:lnTo>
                  <a:pt x="354806" y="21431"/>
                </a:lnTo>
                <a:lnTo>
                  <a:pt x="363736" y="31551"/>
                </a:lnTo>
                <a:lnTo>
                  <a:pt x="329803" y="31551"/>
                </a:lnTo>
                <a:lnTo>
                  <a:pt x="317301" y="65484"/>
                </a:lnTo>
                <a:lnTo>
                  <a:pt x="334565" y="65484"/>
                </a:lnTo>
                <a:cubicBezTo>
                  <a:pt x="334565" y="55166"/>
                  <a:pt x="334367" y="47228"/>
                  <a:pt x="333970" y="41672"/>
                </a:cubicBezTo>
                <a:lnTo>
                  <a:pt x="346472" y="47625"/>
                </a:lnTo>
                <a:lnTo>
                  <a:pt x="342304" y="51792"/>
                </a:lnTo>
                <a:lnTo>
                  <a:pt x="342305" y="65484"/>
                </a:lnTo>
                <a:lnTo>
                  <a:pt x="345281" y="65484"/>
                </a:lnTo>
                <a:lnTo>
                  <a:pt x="351234" y="60126"/>
                </a:lnTo>
                <a:lnTo>
                  <a:pt x="359568" y="69056"/>
                </a:lnTo>
                <a:lnTo>
                  <a:pt x="342304" y="69056"/>
                </a:lnTo>
                <a:lnTo>
                  <a:pt x="342304" y="94059"/>
                </a:lnTo>
                <a:lnTo>
                  <a:pt x="358378" y="91083"/>
                </a:lnTo>
                <a:lnTo>
                  <a:pt x="358973" y="93464"/>
                </a:lnTo>
                <a:lnTo>
                  <a:pt x="342304" y="98226"/>
                </a:lnTo>
                <a:cubicBezTo>
                  <a:pt x="342304" y="117276"/>
                  <a:pt x="342503" y="130373"/>
                  <a:pt x="342900" y="137517"/>
                </a:cubicBezTo>
                <a:lnTo>
                  <a:pt x="333970" y="141089"/>
                </a:lnTo>
                <a:cubicBezTo>
                  <a:pt x="334367" y="124420"/>
                  <a:pt x="334565" y="110926"/>
                  <a:pt x="334565" y="100608"/>
                </a:cubicBezTo>
                <a:cubicBezTo>
                  <a:pt x="319881" y="104577"/>
                  <a:pt x="311943" y="107950"/>
                  <a:pt x="310753" y="110728"/>
                </a:cubicBezTo>
                <a:lnTo>
                  <a:pt x="305395" y="100607"/>
                </a:lnTo>
                <a:cubicBezTo>
                  <a:pt x="314126" y="99417"/>
                  <a:pt x="323850" y="97830"/>
                  <a:pt x="334566" y="95845"/>
                </a:cubicBezTo>
                <a:lnTo>
                  <a:pt x="334565" y="69056"/>
                </a:lnTo>
                <a:lnTo>
                  <a:pt x="317301" y="69056"/>
                </a:lnTo>
                <a:lnTo>
                  <a:pt x="312539" y="73224"/>
                </a:lnTo>
                <a:lnTo>
                  <a:pt x="305990" y="63699"/>
                </a:lnTo>
                <a:cubicBezTo>
                  <a:pt x="308769" y="62905"/>
                  <a:pt x="311348" y="59729"/>
                  <a:pt x="313729" y="54173"/>
                </a:cubicBezTo>
                <a:cubicBezTo>
                  <a:pt x="316111" y="48617"/>
                  <a:pt x="318889" y="41076"/>
                  <a:pt x="322064" y="31551"/>
                </a:cubicBezTo>
                <a:lnTo>
                  <a:pt x="320873" y="31552"/>
                </a:lnTo>
                <a:cubicBezTo>
                  <a:pt x="318095" y="31551"/>
                  <a:pt x="314523" y="32147"/>
                  <a:pt x="310158" y="33337"/>
                </a:cubicBezTo>
                <a:lnTo>
                  <a:pt x="304800" y="27979"/>
                </a:lnTo>
                <a:lnTo>
                  <a:pt x="323254" y="27980"/>
                </a:lnTo>
                <a:cubicBezTo>
                  <a:pt x="325636" y="18454"/>
                  <a:pt x="327818" y="9723"/>
                  <a:pt x="329803" y="1786"/>
                </a:cubicBezTo>
                <a:close/>
                <a:moveTo>
                  <a:pt x="235743" y="595"/>
                </a:moveTo>
                <a:lnTo>
                  <a:pt x="250031" y="7144"/>
                </a:lnTo>
                <a:lnTo>
                  <a:pt x="244078" y="11906"/>
                </a:lnTo>
                <a:lnTo>
                  <a:pt x="244078" y="63103"/>
                </a:lnTo>
                <a:cubicBezTo>
                  <a:pt x="257572" y="54769"/>
                  <a:pt x="269081" y="44847"/>
                  <a:pt x="278606" y="33337"/>
                </a:cubicBezTo>
                <a:lnTo>
                  <a:pt x="288131" y="44053"/>
                </a:lnTo>
                <a:cubicBezTo>
                  <a:pt x="284956" y="44847"/>
                  <a:pt x="278804" y="47823"/>
                  <a:pt x="269677" y="52983"/>
                </a:cubicBezTo>
                <a:cubicBezTo>
                  <a:pt x="260548" y="58142"/>
                  <a:pt x="252015" y="62706"/>
                  <a:pt x="244078" y="66675"/>
                </a:cubicBezTo>
                <a:lnTo>
                  <a:pt x="244078" y="117276"/>
                </a:lnTo>
                <a:cubicBezTo>
                  <a:pt x="244078" y="122039"/>
                  <a:pt x="246261" y="124420"/>
                  <a:pt x="250626" y="124420"/>
                </a:cubicBezTo>
                <a:lnTo>
                  <a:pt x="272653" y="124420"/>
                </a:lnTo>
                <a:cubicBezTo>
                  <a:pt x="276621" y="124420"/>
                  <a:pt x="279102" y="122535"/>
                  <a:pt x="280094" y="118765"/>
                </a:cubicBezTo>
                <a:cubicBezTo>
                  <a:pt x="281086" y="114994"/>
                  <a:pt x="281781" y="107355"/>
                  <a:pt x="282178" y="95845"/>
                </a:cubicBezTo>
                <a:lnTo>
                  <a:pt x="285154" y="95845"/>
                </a:lnTo>
                <a:cubicBezTo>
                  <a:pt x="285551" y="104180"/>
                  <a:pt x="286047" y="110232"/>
                  <a:pt x="286643" y="114002"/>
                </a:cubicBezTo>
                <a:cubicBezTo>
                  <a:pt x="287238" y="117772"/>
                  <a:pt x="289520" y="120650"/>
                  <a:pt x="293489" y="122634"/>
                </a:cubicBezTo>
                <a:cubicBezTo>
                  <a:pt x="290711" y="127000"/>
                  <a:pt x="288032" y="129580"/>
                  <a:pt x="285452" y="130373"/>
                </a:cubicBezTo>
                <a:cubicBezTo>
                  <a:pt x="282872" y="131167"/>
                  <a:pt x="280789" y="131564"/>
                  <a:pt x="279201" y="131564"/>
                </a:cubicBezTo>
                <a:lnTo>
                  <a:pt x="247650" y="131564"/>
                </a:lnTo>
                <a:cubicBezTo>
                  <a:pt x="240109" y="131564"/>
                  <a:pt x="236339" y="128389"/>
                  <a:pt x="236339" y="122039"/>
                </a:cubicBezTo>
                <a:lnTo>
                  <a:pt x="236339" y="33933"/>
                </a:lnTo>
                <a:cubicBezTo>
                  <a:pt x="236339" y="16867"/>
                  <a:pt x="236140" y="5755"/>
                  <a:pt x="235743" y="595"/>
                </a:cubicBezTo>
                <a:close/>
                <a:moveTo>
                  <a:pt x="196453" y="4167"/>
                </a:moveTo>
                <a:lnTo>
                  <a:pt x="210740" y="11311"/>
                </a:lnTo>
                <a:lnTo>
                  <a:pt x="205383" y="15478"/>
                </a:lnTo>
                <a:lnTo>
                  <a:pt x="205383" y="55959"/>
                </a:lnTo>
                <a:lnTo>
                  <a:pt x="217289" y="55959"/>
                </a:lnTo>
                <a:lnTo>
                  <a:pt x="223837" y="49411"/>
                </a:lnTo>
                <a:lnTo>
                  <a:pt x="233957" y="59531"/>
                </a:lnTo>
                <a:lnTo>
                  <a:pt x="205383" y="59531"/>
                </a:lnTo>
                <a:lnTo>
                  <a:pt x="205383" y="108347"/>
                </a:lnTo>
                <a:lnTo>
                  <a:pt x="231576" y="100013"/>
                </a:lnTo>
                <a:lnTo>
                  <a:pt x="232172" y="102989"/>
                </a:lnTo>
                <a:cubicBezTo>
                  <a:pt x="184944" y="121245"/>
                  <a:pt x="161131" y="131762"/>
                  <a:pt x="160734" y="134540"/>
                </a:cubicBezTo>
                <a:lnTo>
                  <a:pt x="153590" y="122634"/>
                </a:lnTo>
                <a:cubicBezTo>
                  <a:pt x="155972" y="122237"/>
                  <a:pt x="161528" y="120848"/>
                  <a:pt x="170259" y="118467"/>
                </a:cubicBezTo>
                <a:lnTo>
                  <a:pt x="170259" y="70247"/>
                </a:lnTo>
                <a:cubicBezTo>
                  <a:pt x="170259" y="60722"/>
                  <a:pt x="170060" y="49014"/>
                  <a:pt x="169664" y="35124"/>
                </a:cubicBezTo>
                <a:lnTo>
                  <a:pt x="183356" y="42267"/>
                </a:lnTo>
                <a:lnTo>
                  <a:pt x="177998" y="46434"/>
                </a:lnTo>
                <a:lnTo>
                  <a:pt x="177998" y="116681"/>
                </a:lnTo>
                <a:lnTo>
                  <a:pt x="197644" y="110728"/>
                </a:lnTo>
                <a:cubicBezTo>
                  <a:pt x="197644" y="92869"/>
                  <a:pt x="197643" y="75108"/>
                  <a:pt x="197643" y="57448"/>
                </a:cubicBezTo>
                <a:cubicBezTo>
                  <a:pt x="197644" y="39787"/>
                  <a:pt x="197247" y="22026"/>
                  <a:pt x="196453" y="4167"/>
                </a:cubicBezTo>
                <a:close/>
                <a:moveTo>
                  <a:pt x="79771" y="35719"/>
                </a:moveTo>
                <a:lnTo>
                  <a:pt x="93464" y="41672"/>
                </a:lnTo>
                <a:lnTo>
                  <a:pt x="88701" y="45839"/>
                </a:lnTo>
                <a:lnTo>
                  <a:pt x="88701" y="70247"/>
                </a:lnTo>
                <a:lnTo>
                  <a:pt x="111323" y="70247"/>
                </a:lnTo>
                <a:lnTo>
                  <a:pt x="119062" y="62507"/>
                </a:lnTo>
                <a:lnTo>
                  <a:pt x="130373" y="73819"/>
                </a:lnTo>
                <a:lnTo>
                  <a:pt x="88701" y="73819"/>
                </a:lnTo>
                <a:lnTo>
                  <a:pt x="88702" y="121444"/>
                </a:lnTo>
                <a:lnTo>
                  <a:pt x="118467" y="121443"/>
                </a:lnTo>
                <a:lnTo>
                  <a:pt x="126802" y="113109"/>
                </a:lnTo>
                <a:lnTo>
                  <a:pt x="138708" y="125015"/>
                </a:lnTo>
                <a:lnTo>
                  <a:pt x="57745" y="125016"/>
                </a:lnTo>
                <a:cubicBezTo>
                  <a:pt x="52586" y="125016"/>
                  <a:pt x="47823" y="125611"/>
                  <a:pt x="43458" y="126801"/>
                </a:cubicBezTo>
                <a:lnTo>
                  <a:pt x="38100" y="121444"/>
                </a:lnTo>
                <a:lnTo>
                  <a:pt x="80367" y="121444"/>
                </a:lnTo>
                <a:lnTo>
                  <a:pt x="80367" y="73819"/>
                </a:lnTo>
                <a:lnTo>
                  <a:pt x="65484" y="73819"/>
                </a:lnTo>
                <a:cubicBezTo>
                  <a:pt x="60325" y="73818"/>
                  <a:pt x="55562" y="74414"/>
                  <a:pt x="51197" y="75604"/>
                </a:cubicBezTo>
                <a:lnTo>
                  <a:pt x="45839" y="70247"/>
                </a:lnTo>
                <a:lnTo>
                  <a:pt x="80367" y="70247"/>
                </a:lnTo>
                <a:lnTo>
                  <a:pt x="80367" y="50602"/>
                </a:lnTo>
                <a:cubicBezTo>
                  <a:pt x="80367" y="47823"/>
                  <a:pt x="80169" y="42862"/>
                  <a:pt x="79771" y="35719"/>
                </a:cubicBezTo>
                <a:close/>
                <a:moveTo>
                  <a:pt x="5358" y="27384"/>
                </a:moveTo>
                <a:lnTo>
                  <a:pt x="52387" y="27384"/>
                </a:lnTo>
                <a:cubicBezTo>
                  <a:pt x="56753" y="16668"/>
                  <a:pt x="59531" y="7739"/>
                  <a:pt x="60721" y="595"/>
                </a:cubicBezTo>
                <a:lnTo>
                  <a:pt x="74414" y="7739"/>
                </a:lnTo>
                <a:lnTo>
                  <a:pt x="68461" y="11311"/>
                </a:lnTo>
                <a:cubicBezTo>
                  <a:pt x="67270" y="14883"/>
                  <a:pt x="64889" y="20240"/>
                  <a:pt x="61317" y="27384"/>
                </a:cubicBezTo>
                <a:lnTo>
                  <a:pt x="113704" y="27384"/>
                </a:lnTo>
                <a:lnTo>
                  <a:pt x="122634" y="18455"/>
                </a:lnTo>
                <a:lnTo>
                  <a:pt x="135136" y="30956"/>
                </a:lnTo>
                <a:lnTo>
                  <a:pt x="60127" y="30956"/>
                </a:lnTo>
                <a:cubicBezTo>
                  <a:pt x="51792" y="47228"/>
                  <a:pt x="43458" y="59730"/>
                  <a:pt x="35123" y="68461"/>
                </a:cubicBezTo>
                <a:lnTo>
                  <a:pt x="35123" y="134540"/>
                </a:lnTo>
                <a:lnTo>
                  <a:pt x="26193" y="139303"/>
                </a:lnTo>
                <a:cubicBezTo>
                  <a:pt x="26591" y="132953"/>
                  <a:pt x="26789" y="127198"/>
                  <a:pt x="26789" y="122039"/>
                </a:cubicBezTo>
                <a:lnTo>
                  <a:pt x="26789" y="76795"/>
                </a:lnTo>
                <a:cubicBezTo>
                  <a:pt x="17661" y="85129"/>
                  <a:pt x="9128" y="91678"/>
                  <a:pt x="1190" y="96441"/>
                </a:cubicBezTo>
                <a:lnTo>
                  <a:pt x="0" y="94654"/>
                </a:lnTo>
                <a:cubicBezTo>
                  <a:pt x="11906" y="84336"/>
                  <a:pt x="20637" y="75605"/>
                  <a:pt x="26193" y="68461"/>
                </a:cubicBezTo>
                <a:cubicBezTo>
                  <a:pt x="26194" y="67270"/>
                  <a:pt x="25995" y="64294"/>
                  <a:pt x="25598" y="59531"/>
                </a:cubicBezTo>
                <a:lnTo>
                  <a:pt x="31551" y="61912"/>
                </a:lnTo>
                <a:cubicBezTo>
                  <a:pt x="38298" y="53578"/>
                  <a:pt x="44847" y="43259"/>
                  <a:pt x="51197" y="30956"/>
                </a:cubicBezTo>
                <a:lnTo>
                  <a:pt x="25003" y="30956"/>
                </a:lnTo>
                <a:cubicBezTo>
                  <a:pt x="19843" y="30956"/>
                  <a:pt x="15081" y="31551"/>
                  <a:pt x="10716" y="32742"/>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319715" y="321634"/>
            <a:ext cx="2609450" cy="2609450"/>
            <a:chOff x="5760915" y="711100"/>
            <a:chExt cx="2609450" cy="2609450"/>
          </a:xfrm>
        </p:grpSpPr>
        <p:sp>
          <p:nvSpPr>
            <p:cNvPr id="35" name="任意多边形 34"/>
            <p:cNvSpPr/>
            <p:nvPr/>
          </p:nvSpPr>
          <p:spPr>
            <a:xfrm rot="19520032">
              <a:off x="5760915" y="711100"/>
              <a:ext cx="2609450" cy="2609450"/>
            </a:xfrm>
            <a:custGeom>
              <a:avLst/>
              <a:gdLst>
                <a:gd name="connsiteX0" fmla="*/ 1876998 w 2609450"/>
                <a:gd name="connsiteY0" fmla="*/ 0 h 2609450"/>
                <a:gd name="connsiteX1" fmla="*/ 2609450 w 2609450"/>
                <a:gd name="connsiteY1" fmla="*/ 506534 h 2609450"/>
                <a:gd name="connsiteX2" fmla="*/ 2609450 w 2609450"/>
                <a:gd name="connsiteY2" fmla="*/ 2609450 h 2609450"/>
                <a:gd name="connsiteX3" fmla="*/ 0 w 2609450"/>
                <a:gd name="connsiteY3" fmla="*/ 2609450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1876998" y="0"/>
                  </a:moveTo>
                  <a:lnTo>
                    <a:pt x="2609450" y="506534"/>
                  </a:lnTo>
                  <a:lnTo>
                    <a:pt x="2609450" y="2609450"/>
                  </a:lnTo>
                  <a:lnTo>
                    <a:pt x="0" y="2609450"/>
                  </a:lnTo>
                  <a:lnTo>
                    <a:pt x="0" y="0"/>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任意多边形 26"/>
            <p:cNvSpPr/>
            <p:nvPr/>
          </p:nvSpPr>
          <p:spPr>
            <a:xfrm rot="19520032">
              <a:off x="5886199" y="795326"/>
              <a:ext cx="2380512" cy="2380512"/>
            </a:xfrm>
            <a:custGeom>
              <a:avLst/>
              <a:gdLst>
                <a:gd name="connsiteX0" fmla="*/ 2044778 w 2609450"/>
                <a:gd name="connsiteY0" fmla="*/ 0 h 2609450"/>
                <a:gd name="connsiteX1" fmla="*/ 2609450 w 2609450"/>
                <a:gd name="connsiteY1" fmla="*/ 390504 h 2609450"/>
                <a:gd name="connsiteX2" fmla="*/ 2609450 w 2609450"/>
                <a:gd name="connsiteY2" fmla="*/ 2609450 h 2609450"/>
                <a:gd name="connsiteX3" fmla="*/ 0 w 2609450"/>
                <a:gd name="connsiteY3" fmla="*/ 2609450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2044778" y="0"/>
                  </a:moveTo>
                  <a:lnTo>
                    <a:pt x="2609450" y="390504"/>
                  </a:lnTo>
                  <a:lnTo>
                    <a:pt x="2609450" y="2609450"/>
                  </a:lnTo>
                  <a:lnTo>
                    <a:pt x="0" y="2609450"/>
                  </a:lnTo>
                  <a:lnTo>
                    <a:pt x="0" y="0"/>
                  </a:lnTo>
                  <a:close/>
                </a:path>
              </a:pathLst>
            </a:cu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rot="3306938">
              <a:off x="5841738" y="1128872"/>
              <a:ext cx="2233968" cy="203132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rot="3367254">
              <a:off x="7185606" y="1323057"/>
              <a:ext cx="1441420"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在此输入小标题</a:t>
              </a:r>
            </a:p>
          </p:txBody>
        </p:sp>
      </p:grpSp>
      <p:sp>
        <p:nvSpPr>
          <p:cNvPr id="37" name="任意多边形 36"/>
          <p:cNvSpPr/>
          <p:nvPr/>
        </p:nvSpPr>
        <p:spPr>
          <a:xfrm rot="1694813">
            <a:off x="9017750" y="134034"/>
            <a:ext cx="2673118" cy="3661432"/>
          </a:xfrm>
          <a:custGeom>
            <a:avLst/>
            <a:gdLst>
              <a:gd name="connsiteX0" fmla="*/ 0 w 2673118"/>
              <a:gd name="connsiteY0" fmla="*/ 624873 h 3661432"/>
              <a:gd name="connsiteX1" fmla="*/ 1163096 w 2673118"/>
              <a:gd name="connsiteY1" fmla="*/ 0 h 3661432"/>
              <a:gd name="connsiteX2" fmla="*/ 1918782 w 2673118"/>
              <a:gd name="connsiteY2" fmla="*/ 0 h 3661432"/>
              <a:gd name="connsiteX3" fmla="*/ 2673118 w 2673118"/>
              <a:gd name="connsiteY3" fmla="*/ 1404071 h 3661432"/>
              <a:gd name="connsiteX4" fmla="*/ 2673118 w 2673118"/>
              <a:gd name="connsiteY4" fmla="*/ 3661432 h 3661432"/>
              <a:gd name="connsiteX5" fmla="*/ 0 w 2673118"/>
              <a:gd name="connsiteY5" fmla="*/ 3661432 h 36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118" h="3661432">
                <a:moveTo>
                  <a:pt x="0" y="624873"/>
                </a:moveTo>
                <a:lnTo>
                  <a:pt x="1163096" y="0"/>
                </a:lnTo>
                <a:lnTo>
                  <a:pt x="1918782" y="0"/>
                </a:lnTo>
                <a:lnTo>
                  <a:pt x="2673118" y="1404071"/>
                </a:lnTo>
                <a:lnTo>
                  <a:pt x="2673118" y="3661432"/>
                </a:lnTo>
                <a:lnTo>
                  <a:pt x="0" y="3661432"/>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148202" y="342974"/>
            <a:ext cx="2676900" cy="3304066"/>
            <a:chOff x="8511979" y="717636"/>
            <a:chExt cx="2676900" cy="3304066"/>
          </a:xfrm>
        </p:grpSpPr>
        <p:sp>
          <p:nvSpPr>
            <p:cNvPr id="28" name="任意多边形 27"/>
            <p:cNvSpPr/>
            <p:nvPr/>
          </p:nvSpPr>
          <p:spPr>
            <a:xfrm rot="1694813">
              <a:off x="8511979" y="717636"/>
              <a:ext cx="2412214" cy="3304066"/>
            </a:xfrm>
            <a:custGeom>
              <a:avLst/>
              <a:gdLst>
                <a:gd name="connsiteX0" fmla="*/ 0 w 2595092"/>
                <a:gd name="connsiteY0" fmla="*/ 364943 h 3554558"/>
                <a:gd name="connsiteX1" fmla="*/ 679281 w 2595092"/>
                <a:gd name="connsiteY1" fmla="*/ 0 h 3554558"/>
                <a:gd name="connsiteX2" fmla="*/ 2026892 w 2595092"/>
                <a:gd name="connsiteY2" fmla="*/ 0 h 3554558"/>
                <a:gd name="connsiteX3" fmla="*/ 2595092 w 2595092"/>
                <a:gd name="connsiteY3" fmla="*/ 1057610 h 3554558"/>
                <a:gd name="connsiteX4" fmla="*/ 2595092 w 2595092"/>
                <a:gd name="connsiteY4" fmla="*/ 3554558 h 3554558"/>
                <a:gd name="connsiteX5" fmla="*/ 0 w 2595092"/>
                <a:gd name="connsiteY5" fmla="*/ 3554558 h 355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092" h="3554558">
                  <a:moveTo>
                    <a:pt x="0" y="364943"/>
                  </a:moveTo>
                  <a:lnTo>
                    <a:pt x="679281" y="0"/>
                  </a:lnTo>
                  <a:lnTo>
                    <a:pt x="2026892" y="0"/>
                  </a:lnTo>
                  <a:lnTo>
                    <a:pt x="2595092" y="1057610"/>
                  </a:lnTo>
                  <a:lnTo>
                    <a:pt x="2595092" y="3554558"/>
                  </a:lnTo>
                  <a:lnTo>
                    <a:pt x="0" y="3554558"/>
                  </a:lnTo>
                  <a:close/>
                </a:path>
              </a:pathLst>
            </a:custGeom>
            <a:solidFill>
              <a:srgbClr val="EA4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rot="1710970">
              <a:off x="8564408" y="1401302"/>
              <a:ext cx="2212918" cy="2192908"/>
            </a:xfrm>
            <a:prstGeom prst="rect">
              <a:avLst/>
            </a:prstGeom>
            <a:noFill/>
          </p:spPr>
          <p:txBody>
            <a:bodyPr wrap="square" rtlCol="0">
              <a:spAutoFit/>
            </a:bodyPr>
            <a:lstStyle/>
            <a:p>
              <a:pPr>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300" dirty="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300" dirty="0">
                  <a:solidFill>
                    <a:schemeClr val="bg1"/>
                  </a:solidFill>
                  <a:latin typeface="微软雅黑" panose="020B0503020204020204" pitchFamily="34" charset="-122"/>
                  <a:ea typeface="微软雅黑" panose="020B0503020204020204" pitchFamily="34" charset="-122"/>
                </a:rPr>
                <a:t>.</a:t>
              </a:r>
              <a:r>
                <a:rPr lang="zh-CN" altLang="en-US" sz="13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rot="1733454">
              <a:off x="9567922" y="1163326"/>
              <a:ext cx="1620957"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在此输入小标题</a:t>
              </a:r>
            </a:p>
          </p:txBody>
        </p:sp>
      </p:grpSp>
      <p:grpSp>
        <p:nvGrpSpPr>
          <p:cNvPr id="18" name="组合 17"/>
          <p:cNvGrpSpPr/>
          <p:nvPr/>
        </p:nvGrpSpPr>
        <p:grpSpPr>
          <a:xfrm>
            <a:off x="1080962" y="3963773"/>
            <a:ext cx="4766917" cy="2880122"/>
            <a:chOff x="1178758" y="3585947"/>
            <a:chExt cx="4766917" cy="2880122"/>
          </a:xfrm>
        </p:grpSpPr>
        <p:sp>
          <p:nvSpPr>
            <p:cNvPr id="32" name="任意多边形 31"/>
            <p:cNvSpPr/>
            <p:nvPr/>
          </p:nvSpPr>
          <p:spPr>
            <a:xfrm rot="18607362">
              <a:off x="3159936" y="3856619"/>
              <a:ext cx="2609450" cy="2609450"/>
            </a:xfrm>
            <a:custGeom>
              <a:avLst/>
              <a:gdLst>
                <a:gd name="connsiteX0" fmla="*/ 2609450 w 2609450"/>
                <a:gd name="connsiteY0" fmla="*/ 0 h 2609450"/>
                <a:gd name="connsiteX1" fmla="*/ 2609450 w 2609450"/>
                <a:gd name="connsiteY1" fmla="*/ 2609450 h 2609450"/>
                <a:gd name="connsiteX2" fmla="*/ 880227 w 2609450"/>
                <a:gd name="connsiteY2" fmla="*/ 2609450 h 2609450"/>
                <a:gd name="connsiteX3" fmla="*/ 0 w 2609450"/>
                <a:gd name="connsiteY3" fmla="*/ 1564988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2609450" y="0"/>
                  </a:moveTo>
                  <a:lnTo>
                    <a:pt x="2609450" y="2609450"/>
                  </a:lnTo>
                  <a:lnTo>
                    <a:pt x="880227" y="2609450"/>
                  </a:lnTo>
                  <a:lnTo>
                    <a:pt x="0" y="1564988"/>
                  </a:lnTo>
                  <a:lnTo>
                    <a:pt x="0" y="0"/>
                  </a:lnTo>
                  <a:close/>
                </a:path>
              </a:pathLst>
            </a:cu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任意多边形 28"/>
            <p:cNvSpPr/>
            <p:nvPr/>
          </p:nvSpPr>
          <p:spPr>
            <a:xfrm rot="18607362">
              <a:off x="3296698" y="3986418"/>
              <a:ext cx="2349854" cy="2349854"/>
            </a:xfrm>
            <a:custGeom>
              <a:avLst/>
              <a:gdLst>
                <a:gd name="connsiteX0" fmla="*/ 2609450 w 2609450"/>
                <a:gd name="connsiteY0" fmla="*/ 0 h 2609450"/>
                <a:gd name="connsiteX1" fmla="*/ 2609450 w 2609450"/>
                <a:gd name="connsiteY1" fmla="*/ 2609450 h 2609450"/>
                <a:gd name="connsiteX2" fmla="*/ 715871 w 2609450"/>
                <a:gd name="connsiteY2" fmla="*/ 2609450 h 2609450"/>
                <a:gd name="connsiteX3" fmla="*/ 0 w 2609450"/>
                <a:gd name="connsiteY3" fmla="*/ 1760009 h 2609450"/>
                <a:gd name="connsiteX4" fmla="*/ 0 w 2609450"/>
                <a:gd name="connsiteY4" fmla="*/ 0 h 260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450" h="2609450">
                  <a:moveTo>
                    <a:pt x="2609450" y="0"/>
                  </a:moveTo>
                  <a:lnTo>
                    <a:pt x="2609450" y="2609450"/>
                  </a:lnTo>
                  <a:lnTo>
                    <a:pt x="715871" y="2609450"/>
                  </a:lnTo>
                  <a:lnTo>
                    <a:pt x="0" y="1760009"/>
                  </a:lnTo>
                  <a:lnTo>
                    <a:pt x="0" y="0"/>
                  </a:lnTo>
                  <a:close/>
                </a:path>
              </a:pathLst>
            </a:cu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rot="2470850">
              <a:off x="3276775" y="4262974"/>
              <a:ext cx="2254753" cy="2031325"/>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在此输入你的一些具有价值的人生经历，以便让考官更加了解你</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a:extLst>
                <a:ext uri="{BEBA8EAE-BF5A-486C-A8C5-ECC9F3942E4B}">
                  <a14:imgProps xmlns:a14="http://schemas.microsoft.com/office/drawing/2010/main">
                    <a14:imgLayer r:embed="rId3">
                      <a14:imgEffect>
                        <a14:backgroundRemoval t="1031" b="97732" l="3306" r="97107">
                          <a14:foregroundMark x1="68182" y1="91340" x2="68182" y2="91340"/>
                          <a14:foregroundMark x1="83471" y1="88454" x2="83471" y2="88454"/>
                          <a14:foregroundMark x1="84711" y1="85567" x2="84711" y2="85567"/>
                          <a14:foregroundMark x1="77273" y1="87216" x2="77273" y2="87216"/>
                          <a14:foregroundMark x1="76860" y1="91959" x2="76860" y2="91959"/>
                          <a14:backgroundMark x1="70248" y1="85155" x2="70248" y2="85155"/>
                        </a14:backgroundRemoval>
                      </a14:imgEffect>
                    </a14:imgLayer>
                  </a14:imgProps>
                </a:ext>
              </a:extLst>
            </a:blip>
            <a:srcRect b="41011"/>
            <a:stretch>
              <a:fillRect/>
            </a:stretch>
          </p:blipFill>
          <p:spPr>
            <a:xfrm>
              <a:off x="1178758" y="3585947"/>
              <a:ext cx="2305396" cy="2725492"/>
            </a:xfrm>
            <a:custGeom>
              <a:avLst/>
              <a:gdLst>
                <a:gd name="connsiteX0" fmla="*/ 0 w 2305396"/>
                <a:gd name="connsiteY0" fmla="*/ 0 h 2725492"/>
                <a:gd name="connsiteX1" fmla="*/ 2305396 w 2305396"/>
                <a:gd name="connsiteY1" fmla="*/ 0 h 2725492"/>
                <a:gd name="connsiteX2" fmla="*/ 2305396 w 2305396"/>
                <a:gd name="connsiteY2" fmla="*/ 2725492 h 2725492"/>
                <a:gd name="connsiteX3" fmla="*/ 0 w 2305396"/>
                <a:gd name="connsiteY3" fmla="*/ 2725492 h 2725492"/>
              </a:gdLst>
              <a:ahLst/>
              <a:cxnLst>
                <a:cxn ang="0">
                  <a:pos x="connsiteX0" y="connsiteY0"/>
                </a:cxn>
                <a:cxn ang="0">
                  <a:pos x="connsiteX1" y="connsiteY1"/>
                </a:cxn>
                <a:cxn ang="0">
                  <a:pos x="connsiteX2" y="connsiteY2"/>
                </a:cxn>
                <a:cxn ang="0">
                  <a:pos x="connsiteX3" y="connsiteY3"/>
                </a:cxn>
              </a:cxnLst>
              <a:rect l="l" t="t" r="r" b="b"/>
              <a:pathLst>
                <a:path w="2305396" h="2725492">
                  <a:moveTo>
                    <a:pt x="0" y="0"/>
                  </a:moveTo>
                  <a:lnTo>
                    <a:pt x="2305396" y="0"/>
                  </a:lnTo>
                  <a:lnTo>
                    <a:pt x="2305396" y="2725492"/>
                  </a:lnTo>
                  <a:lnTo>
                    <a:pt x="0" y="2725492"/>
                  </a:lnTo>
                  <a:close/>
                </a:path>
              </a:pathLst>
            </a:custGeom>
          </p:spPr>
        </p:pic>
        <p:sp>
          <p:nvSpPr>
            <p:cNvPr id="43" name="文本框 42"/>
            <p:cNvSpPr txBox="1"/>
            <p:nvPr/>
          </p:nvSpPr>
          <p:spPr>
            <a:xfrm rot="2407152">
              <a:off x="4324718" y="4276900"/>
              <a:ext cx="1620957"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在此输入小标题</a:t>
              </a:r>
            </a:p>
          </p:txBody>
        </p:sp>
      </p:grpSp>
      <p:sp>
        <p:nvSpPr>
          <p:cNvPr id="8" name="矩形 7"/>
          <p:cNvSpPr/>
          <p:nvPr/>
        </p:nvSpPr>
        <p:spPr>
          <a:xfrm>
            <a:off x="1172816" y="1002079"/>
            <a:ext cx="2823273"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personal experience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flipH="1">
            <a:off x="371364" y="1367615"/>
            <a:ext cx="11457817" cy="5315856"/>
            <a:chOff x="463479" y="1367615"/>
            <a:chExt cx="11457817" cy="5315856"/>
          </a:xfrm>
        </p:grpSpPr>
        <p:sp>
          <p:nvSpPr>
            <p:cNvPr id="8" name="文本框 7"/>
            <p:cNvSpPr txBox="1"/>
            <p:nvPr/>
          </p:nvSpPr>
          <p:spPr>
            <a:xfrm rot="18823415">
              <a:off x="1777175" y="4907187"/>
              <a:ext cx="1633052" cy="1919516"/>
            </a:xfrm>
            <a:prstGeom prst="rect">
              <a:avLst/>
            </a:prstGeom>
            <a:noFill/>
          </p:spPr>
          <p:txBody>
            <a:bodyPr wrap="none" rtlCol="0">
              <a:prstTxWarp prst="textArchUp">
                <a:avLst>
                  <a:gd name="adj" fmla="val 11083858"/>
                </a:avLst>
              </a:prstTxWarp>
              <a:spAutoFit/>
            </a:bodyPr>
            <a:lstStyle/>
            <a:p>
              <a:r>
                <a:rPr lang="zh-CN" altLang="en-US" dirty="0">
                  <a:solidFill>
                    <a:schemeClr val="bg1"/>
                  </a:solidFill>
                  <a:latin typeface="微软雅黑" panose="020B0503020204020204" pitchFamily="34" charset="-122"/>
                  <a:ea typeface="微软雅黑" panose="020B0503020204020204" pitchFamily="34" charset="-122"/>
                </a:rPr>
                <a:t>认真对待每一个机会</a:t>
              </a:r>
            </a:p>
          </p:txBody>
        </p:sp>
        <p:sp>
          <p:nvSpPr>
            <p:cNvPr id="29" name="文本框 28"/>
            <p:cNvSpPr txBox="1"/>
            <p:nvPr/>
          </p:nvSpPr>
          <p:spPr>
            <a:xfrm rot="4264009">
              <a:off x="9027798" y="2859332"/>
              <a:ext cx="1808622" cy="2367497"/>
            </a:xfrm>
            <a:prstGeom prst="rect">
              <a:avLst/>
            </a:prstGeom>
            <a:noFill/>
          </p:spPr>
          <p:txBody>
            <a:bodyPr wrap="square" rtlCol="0">
              <a:prstTxWarp prst="textArchUp">
                <a:avLst>
                  <a:gd name="adj" fmla="val 12207736"/>
                </a:avLst>
              </a:prstTxWarp>
              <a:spAutoFit/>
            </a:bodyPr>
            <a:lstStyle/>
            <a:p>
              <a:r>
                <a:rPr lang="zh-CN" altLang="en-US" dirty="0">
                  <a:solidFill>
                    <a:schemeClr val="bg1"/>
                  </a:solidFill>
                  <a:latin typeface="微软雅黑" panose="020B0503020204020204" pitchFamily="34" charset="-122"/>
                  <a:ea typeface="微软雅黑" panose="020B0503020204020204" pitchFamily="34" charset="-122"/>
                </a:rPr>
                <a:t>认真对待每一个机会</a:t>
              </a:r>
            </a:p>
          </p:txBody>
        </p:sp>
        <p:sp>
          <p:nvSpPr>
            <p:cNvPr id="26" name="文本框 25"/>
            <p:cNvSpPr txBox="1"/>
            <p:nvPr/>
          </p:nvSpPr>
          <p:spPr>
            <a:xfrm rot="18326533">
              <a:off x="1581843" y="1380032"/>
              <a:ext cx="1762199" cy="1737366"/>
            </a:xfrm>
            <a:prstGeom prst="rect">
              <a:avLst/>
            </a:prstGeom>
            <a:noFill/>
          </p:spPr>
          <p:txBody>
            <a:bodyPr wrap="square" rtlCol="0">
              <a:prstTxWarp prst="textArchUp">
                <a:avLst>
                  <a:gd name="adj" fmla="val 11549038"/>
                </a:avLst>
              </a:prstTxWarp>
              <a:spAutoFit/>
            </a:bodyPr>
            <a:lstStyle/>
            <a:p>
              <a:r>
                <a:rPr lang="zh-CN" altLang="en-US" dirty="0">
                  <a:solidFill>
                    <a:schemeClr val="bg1"/>
                  </a:solidFill>
                  <a:latin typeface="微软雅黑" panose="020B0503020204020204" pitchFamily="34" charset="-122"/>
                  <a:ea typeface="微软雅黑" panose="020B0503020204020204" pitchFamily="34" charset="-122"/>
                </a:rPr>
                <a:t>认真对待每一个机会</a:t>
              </a:r>
            </a:p>
          </p:txBody>
        </p:sp>
        <p:grpSp>
          <p:nvGrpSpPr>
            <p:cNvPr id="17" name="组合 16"/>
            <p:cNvGrpSpPr/>
            <p:nvPr/>
          </p:nvGrpSpPr>
          <p:grpSpPr>
            <a:xfrm>
              <a:off x="3259616" y="3198652"/>
              <a:ext cx="7657341" cy="1517634"/>
              <a:chOff x="2181000" y="2528888"/>
              <a:chExt cx="8173834" cy="1620000"/>
            </a:xfrm>
            <a:solidFill>
              <a:srgbClr val="217FBC"/>
            </a:solidFill>
          </p:grpSpPr>
          <p:sp>
            <p:nvSpPr>
              <p:cNvPr id="3" name="椭圆 2"/>
              <p:cNvSpPr/>
              <p:nvPr/>
            </p:nvSpPr>
            <p:spPr>
              <a:xfrm>
                <a:off x="8734834" y="2528888"/>
                <a:ext cx="1620000" cy="1620000"/>
              </a:xfrm>
              <a:prstGeom prst="ellipse">
                <a:avLst/>
              </a:pr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81000" y="2848559"/>
                <a:ext cx="6534788" cy="1160881"/>
              </a:xfrm>
              <a:custGeom>
                <a:avLst/>
                <a:gdLst>
                  <a:gd name="connsiteX0" fmla="*/ 6475963 w 6534788"/>
                  <a:gd name="connsiteY0" fmla="*/ 0 h 1160881"/>
                  <a:gd name="connsiteX1" fmla="*/ 6393336 w 6534788"/>
                  <a:gd name="connsiteY1" fmla="*/ 100144 h 1160881"/>
                  <a:gd name="connsiteX2" fmla="*/ 6255000 w 6534788"/>
                  <a:gd name="connsiteY2" fmla="*/ 553022 h 1160881"/>
                  <a:gd name="connsiteX3" fmla="*/ 6492244 w 6534788"/>
                  <a:gd name="connsiteY3" fmla="*/ 1125779 h 1160881"/>
                  <a:gd name="connsiteX4" fmla="*/ 6534788 w 6534788"/>
                  <a:gd name="connsiteY4" fmla="*/ 1160881 h 1160881"/>
                  <a:gd name="connsiteX5" fmla="*/ 0 w 6534788"/>
                  <a:gd name="connsiteY5" fmla="*/ 845507 h 1160881"/>
                  <a:gd name="connsiteX6" fmla="*/ 0 w 6534788"/>
                  <a:gd name="connsiteY6" fmla="*/ 367299 h 116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4788" h="1160881">
                    <a:moveTo>
                      <a:pt x="6475963" y="0"/>
                    </a:moveTo>
                    <a:lnTo>
                      <a:pt x="6393336" y="100144"/>
                    </a:lnTo>
                    <a:cubicBezTo>
                      <a:pt x="6305998" y="229421"/>
                      <a:pt x="6255000" y="385266"/>
                      <a:pt x="6255000" y="553022"/>
                    </a:cubicBezTo>
                    <a:cubicBezTo>
                      <a:pt x="6255000" y="776698"/>
                      <a:pt x="6345663" y="979198"/>
                      <a:pt x="6492244" y="1125779"/>
                    </a:cubicBezTo>
                    <a:lnTo>
                      <a:pt x="6534788" y="1160881"/>
                    </a:lnTo>
                    <a:lnTo>
                      <a:pt x="0" y="845507"/>
                    </a:lnTo>
                    <a:lnTo>
                      <a:pt x="0" y="367299"/>
                    </a:lnTo>
                    <a:close/>
                  </a:path>
                </a:pathLst>
              </a:custGeom>
              <a:solidFill>
                <a:srgbClr val="5BA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727222" y="1531282"/>
              <a:ext cx="7222872" cy="1434869"/>
              <a:chOff x="1731000" y="1295678"/>
              <a:chExt cx="7222872" cy="1434869"/>
            </a:xfrm>
            <a:solidFill>
              <a:srgbClr val="1BAE5D"/>
            </a:solidFill>
          </p:grpSpPr>
          <p:sp>
            <p:nvSpPr>
              <p:cNvPr id="11" name="椭圆 10"/>
              <p:cNvSpPr/>
              <p:nvPr/>
            </p:nvSpPr>
            <p:spPr>
              <a:xfrm flipH="1">
                <a:off x="1731000" y="1295678"/>
                <a:ext cx="1434869" cy="1434869"/>
              </a:xfrm>
              <a:prstGeom prst="ellipse">
                <a:avLst/>
              </a:pr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flipH="1">
                <a:off x="3165869" y="1578818"/>
                <a:ext cx="5788003" cy="1028217"/>
              </a:xfrm>
              <a:custGeom>
                <a:avLst/>
                <a:gdLst>
                  <a:gd name="connsiteX0" fmla="*/ 5735901 w 5788003"/>
                  <a:gd name="connsiteY0" fmla="*/ 0 h 1028217"/>
                  <a:gd name="connsiteX1" fmla="*/ 137620 w 5788003"/>
                  <a:gd name="connsiteY1" fmla="*/ 317519 h 1028217"/>
                  <a:gd name="connsiteX2" fmla="*/ 0 w 5788003"/>
                  <a:gd name="connsiteY2" fmla="*/ 404900 h 1028217"/>
                  <a:gd name="connsiteX3" fmla="*/ 0 w 5788003"/>
                  <a:gd name="connsiteY3" fmla="*/ 748884 h 1028217"/>
                  <a:gd name="connsiteX4" fmla="*/ 5788003 w 5788003"/>
                  <a:gd name="connsiteY4" fmla="*/ 1028217 h 1028217"/>
                  <a:gd name="connsiteX5" fmla="*/ 5750321 w 5788003"/>
                  <a:gd name="connsiteY5" fmla="*/ 997127 h 1028217"/>
                  <a:gd name="connsiteX6" fmla="*/ 5540189 w 5788003"/>
                  <a:gd name="connsiteY6" fmla="*/ 489823 h 1028217"/>
                  <a:gd name="connsiteX7" fmla="*/ 5662716 w 5788003"/>
                  <a:gd name="connsiteY7" fmla="*/ 88700 h 102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03" h="1028217">
                    <a:moveTo>
                      <a:pt x="5735901" y="0"/>
                    </a:moveTo>
                    <a:lnTo>
                      <a:pt x="137620" y="317519"/>
                    </a:lnTo>
                    <a:lnTo>
                      <a:pt x="0" y="404900"/>
                    </a:lnTo>
                    <a:lnTo>
                      <a:pt x="0" y="748884"/>
                    </a:lnTo>
                    <a:lnTo>
                      <a:pt x="5788003" y="1028217"/>
                    </a:lnTo>
                    <a:lnTo>
                      <a:pt x="5750321" y="997127"/>
                    </a:lnTo>
                    <a:cubicBezTo>
                      <a:pt x="5620491" y="867297"/>
                      <a:pt x="5540189" y="687938"/>
                      <a:pt x="5540189" y="489823"/>
                    </a:cubicBezTo>
                    <a:cubicBezTo>
                      <a:pt x="5540189" y="341238"/>
                      <a:pt x="5585359" y="203203"/>
                      <a:pt x="5662716" y="88700"/>
                    </a:cubicBezTo>
                    <a:close/>
                  </a:path>
                </a:pathLst>
              </a:custGeom>
              <a:solidFill>
                <a:srgbClr val="1FC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792037" y="5079940"/>
              <a:ext cx="6860806" cy="1361480"/>
              <a:chOff x="3235815" y="4598640"/>
              <a:chExt cx="6860806" cy="1361480"/>
            </a:xfrm>
            <a:solidFill>
              <a:srgbClr val="D65400"/>
            </a:solidFill>
          </p:grpSpPr>
          <p:sp>
            <p:nvSpPr>
              <p:cNvPr id="15" name="椭圆 14"/>
              <p:cNvSpPr/>
              <p:nvPr/>
            </p:nvSpPr>
            <p:spPr>
              <a:xfrm flipH="1">
                <a:off x="3235815" y="4598640"/>
                <a:ext cx="1361480" cy="1361480"/>
              </a:xfrm>
              <a:prstGeom prst="ellipse">
                <a:avLst/>
              </a:pr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flipH="1">
                <a:off x="4604658" y="4860839"/>
                <a:ext cx="5491963" cy="975627"/>
              </a:xfrm>
              <a:custGeom>
                <a:avLst/>
                <a:gdLst>
                  <a:gd name="connsiteX0" fmla="*/ 5442526 w 5491963"/>
                  <a:gd name="connsiteY0" fmla="*/ 0 h 975627"/>
                  <a:gd name="connsiteX1" fmla="*/ 0 w 5491963"/>
                  <a:gd name="connsiteY1" fmla="*/ 308685 h 975627"/>
                  <a:gd name="connsiteX2" fmla="*/ 0 w 5491963"/>
                  <a:gd name="connsiteY2" fmla="*/ 640489 h 975627"/>
                  <a:gd name="connsiteX3" fmla="*/ 112400 w 5491963"/>
                  <a:gd name="connsiteY3" fmla="*/ 716005 h 975627"/>
                  <a:gd name="connsiteX4" fmla="*/ 5491963 w 5491963"/>
                  <a:gd name="connsiteY4" fmla="*/ 975627 h 975627"/>
                  <a:gd name="connsiteX5" fmla="*/ 5456208 w 5491963"/>
                  <a:gd name="connsiteY5" fmla="*/ 946127 h 975627"/>
                  <a:gd name="connsiteX6" fmla="*/ 5256824 w 5491963"/>
                  <a:gd name="connsiteY6" fmla="*/ 464771 h 975627"/>
                  <a:gd name="connsiteX7" fmla="*/ 5373084 w 5491963"/>
                  <a:gd name="connsiteY7" fmla="*/ 84163 h 97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963" h="975627">
                    <a:moveTo>
                      <a:pt x="5442526" y="0"/>
                    </a:moveTo>
                    <a:lnTo>
                      <a:pt x="0" y="308685"/>
                    </a:lnTo>
                    <a:lnTo>
                      <a:pt x="0" y="640489"/>
                    </a:lnTo>
                    <a:lnTo>
                      <a:pt x="112400" y="716005"/>
                    </a:lnTo>
                    <a:lnTo>
                      <a:pt x="5491963" y="975627"/>
                    </a:lnTo>
                    <a:lnTo>
                      <a:pt x="5456208" y="946127"/>
                    </a:lnTo>
                    <a:cubicBezTo>
                      <a:pt x="5333019" y="822937"/>
                      <a:pt x="5256824" y="652752"/>
                      <a:pt x="5256824" y="464771"/>
                    </a:cubicBezTo>
                    <a:cubicBezTo>
                      <a:pt x="5256824" y="323785"/>
                      <a:pt x="5299684" y="192810"/>
                      <a:pt x="5373084" y="84163"/>
                    </a:cubicBezTo>
                    <a:close/>
                  </a:path>
                </a:pathLst>
              </a:custGeom>
              <a:solidFill>
                <a:srgbClr val="E87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865011" y="1944941"/>
              <a:ext cx="1159292" cy="461665"/>
            </a:xfrm>
            <a:prstGeom prst="rect">
              <a:avLst/>
            </a:prstGeom>
            <a:noFill/>
          </p:spPr>
          <p:txBody>
            <a:bodyPr wrap="non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教育</a:t>
              </a:r>
              <a:r>
                <a:rPr lang="zh-CN" altLang="en-US" sz="1400" dirty="0">
                  <a:solidFill>
                    <a:schemeClr val="bg1"/>
                  </a:solidFill>
                  <a:latin typeface="张海山锐线体简" panose="02000000000000000000" pitchFamily="2" charset="-122"/>
                  <a:ea typeface="张海山锐线体简" panose="02000000000000000000" pitchFamily="2" charset="-122"/>
                </a:rPr>
                <a:t>经历</a:t>
              </a:r>
            </a:p>
          </p:txBody>
        </p:sp>
        <p:sp>
          <p:nvSpPr>
            <p:cNvPr id="14" name="文本框 13"/>
            <p:cNvSpPr txBox="1"/>
            <p:nvPr/>
          </p:nvSpPr>
          <p:spPr>
            <a:xfrm>
              <a:off x="1900276" y="5458665"/>
              <a:ext cx="1159292" cy="461665"/>
            </a:xfrm>
            <a:prstGeom prst="rect">
              <a:avLst/>
            </a:prstGeom>
            <a:noFill/>
          </p:spPr>
          <p:txBody>
            <a:bodyPr wrap="non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自我</a:t>
              </a:r>
              <a:r>
                <a:rPr lang="zh-CN" altLang="en-US" sz="1400" dirty="0">
                  <a:solidFill>
                    <a:schemeClr val="bg1"/>
                  </a:solidFill>
                  <a:latin typeface="张海山锐线体简" panose="02000000000000000000" pitchFamily="2" charset="-122"/>
                  <a:ea typeface="张海山锐线体简" panose="02000000000000000000" pitchFamily="2" charset="-122"/>
                </a:rPr>
                <a:t>介绍</a:t>
              </a:r>
            </a:p>
          </p:txBody>
        </p:sp>
        <p:sp>
          <p:nvSpPr>
            <p:cNvPr id="16" name="文本框 15"/>
            <p:cNvSpPr txBox="1"/>
            <p:nvPr/>
          </p:nvSpPr>
          <p:spPr>
            <a:xfrm>
              <a:off x="9566035" y="3623930"/>
              <a:ext cx="1159292" cy="461665"/>
            </a:xfrm>
            <a:prstGeom prst="rect">
              <a:avLst/>
            </a:prstGeom>
            <a:noFill/>
          </p:spPr>
          <p:txBody>
            <a:bodyPr wrap="non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工作</a:t>
              </a:r>
              <a:r>
                <a:rPr lang="zh-CN" altLang="en-US" sz="1400" dirty="0">
                  <a:solidFill>
                    <a:schemeClr val="bg1"/>
                  </a:solidFill>
                  <a:latin typeface="张海山锐线体简" panose="02000000000000000000" pitchFamily="2" charset="-122"/>
                  <a:ea typeface="张海山锐线体简" panose="02000000000000000000" pitchFamily="2" charset="-122"/>
                </a:rPr>
                <a:t>经历</a:t>
              </a:r>
            </a:p>
          </p:txBody>
        </p:sp>
        <p:sp>
          <p:nvSpPr>
            <p:cNvPr id="5" name="文本框 4"/>
            <p:cNvSpPr txBox="1"/>
            <p:nvPr/>
          </p:nvSpPr>
          <p:spPr>
            <a:xfrm>
              <a:off x="3569225" y="2055272"/>
              <a:ext cx="4881187" cy="646331"/>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专业名称：市场营销</a:t>
              </a:r>
              <a:endParaRPr lang="en-US" altLang="zh-CN" sz="1200" dirty="0">
                <a:solidFill>
                  <a:schemeClr val="bg1"/>
                </a:solidFill>
                <a:latin typeface="微软雅黑" panose="020B0503020204020204" pitchFamily="34" charset="-122"/>
                <a:ea typeface="微软雅黑" panose="020B0503020204020204" pitchFamily="34" charset="-122"/>
              </a:endParaRPr>
            </a:p>
            <a:p>
              <a:pPr algn="r"/>
              <a:r>
                <a:rPr lang="zh-CN" altLang="en-US" sz="1200" dirty="0">
                  <a:solidFill>
                    <a:schemeClr val="bg1"/>
                  </a:solidFill>
                  <a:latin typeface="微软雅黑" panose="020B0503020204020204" pitchFamily="34" charset="-122"/>
                  <a:ea typeface="微软雅黑" panose="020B0503020204020204" pitchFamily="34" charset="-122"/>
                </a:rPr>
                <a:t>专业技能：营销策划，战略分析，市场调查与预测，渠道管理，</a:t>
              </a:r>
              <a:r>
                <a:rPr lang="en-US" altLang="zh-CN" sz="1200" dirty="0">
                  <a:solidFill>
                    <a:schemeClr val="bg1"/>
                  </a:solidFill>
                  <a:latin typeface="微软雅黑" panose="020B0503020204020204" pitchFamily="34" charset="-122"/>
                  <a:ea typeface="微软雅黑" panose="020B0503020204020204" pitchFamily="34" charset="-122"/>
                </a:rPr>
                <a:t>APP</a:t>
              </a:r>
              <a:r>
                <a:rPr lang="zh-CN" altLang="en-US" sz="1200" dirty="0">
                  <a:solidFill>
                    <a:schemeClr val="bg1"/>
                  </a:solidFill>
                  <a:latin typeface="微软雅黑" panose="020B0503020204020204" pitchFamily="34" charset="-122"/>
                  <a:ea typeface="微软雅黑" panose="020B0503020204020204" pitchFamily="34" charset="-122"/>
                </a:rPr>
                <a:t>营销策划</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486896" y="3721927"/>
              <a:ext cx="4721125"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公司名称：</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有限公司</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职责业绩：营销策划，战略分析</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在完成公司规定业绩的同时，大幅度的提高了公司的品牌形象，为公司的发展奠定了一定基础。</a:t>
              </a:r>
            </a:p>
          </p:txBody>
        </p:sp>
        <p:sp>
          <p:nvSpPr>
            <p:cNvPr id="6" name="文本框 5"/>
            <p:cNvSpPr txBox="1"/>
            <p:nvPr/>
          </p:nvSpPr>
          <p:spPr>
            <a:xfrm>
              <a:off x="3571631" y="5610111"/>
              <a:ext cx="4656753" cy="646331"/>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自我评价：我是</a:t>
              </a:r>
              <a:r>
                <a:rPr lang="en-US" altLang="zh-CN" sz="1200" dirty="0">
                  <a:solidFill>
                    <a:schemeClr val="bg1"/>
                  </a:solidFill>
                  <a:latin typeface="微软雅黑" panose="020B0503020204020204" pitchFamily="34" charset="-122"/>
                  <a:ea typeface="微软雅黑" panose="020B0503020204020204" pitchFamily="34" charset="-122"/>
                </a:rPr>
                <a:t>90</a:t>
              </a:r>
              <a:r>
                <a:rPr lang="zh-CN" altLang="en-US" sz="1200" dirty="0">
                  <a:solidFill>
                    <a:schemeClr val="bg1"/>
                  </a:solidFill>
                  <a:latin typeface="微软雅黑" panose="020B0503020204020204" pitchFamily="34" charset="-122"/>
                  <a:ea typeface="微软雅黑" panose="020B0503020204020204" pitchFamily="34" charset="-122"/>
                </a:rPr>
                <a:t>后市场营销专员，具备一定的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制作能力，擅         长战略策划，有较强的工作能力与语言表达能力，有一定的演讲</a:t>
              </a:r>
              <a:endParaRPr lang="en-US" altLang="zh-CN" sz="1200" dirty="0">
                <a:solidFill>
                  <a:schemeClr val="bg1"/>
                </a:solidFill>
                <a:latin typeface="微软雅黑" panose="020B0503020204020204" pitchFamily="34" charset="-122"/>
                <a:ea typeface="微软雅黑" panose="020B0503020204020204" pitchFamily="34" charset="-122"/>
              </a:endParaRPr>
            </a:p>
            <a:p>
              <a:pPr algn="r"/>
              <a:r>
                <a:rPr lang="zh-CN" altLang="en-US" sz="1200" dirty="0">
                  <a:solidFill>
                    <a:schemeClr val="bg1"/>
                  </a:solidFill>
                  <a:latin typeface="微软雅黑" panose="020B0503020204020204" pitchFamily="34" charset="-122"/>
                  <a:ea typeface="微软雅黑" panose="020B0503020204020204" pitchFamily="34" charset="-122"/>
                </a:rPr>
                <a:t>基础</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flipV="1">
              <a:off x="463479" y="4199183"/>
              <a:ext cx="8918002" cy="428048"/>
            </a:xfrm>
            <a:prstGeom prst="line">
              <a:avLst/>
            </a:prstGeom>
            <a:ln>
              <a:solidFill>
                <a:srgbClr val="217FBC"/>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170979" y="2437208"/>
              <a:ext cx="8658202" cy="449959"/>
            </a:xfrm>
            <a:prstGeom prst="line">
              <a:avLst/>
            </a:prstGeom>
            <a:ln>
              <a:solidFill>
                <a:srgbClr val="1BAE5D"/>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066931" y="5934803"/>
              <a:ext cx="8854365" cy="446789"/>
            </a:xfrm>
            <a:prstGeom prst="line">
              <a:avLst/>
            </a:prstGeom>
            <a:ln>
              <a:solidFill>
                <a:srgbClr val="D65400"/>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868553" y="5784039"/>
              <a:ext cx="1217000" cy="261610"/>
            </a:xfrm>
            <a:prstGeom prst="rect">
              <a:avLst/>
            </a:prstGeom>
          </p:spPr>
          <p:txBody>
            <a:bodyPr wrap="none">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Can I introduce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9483074" y="3942535"/>
              <a:ext cx="1322798" cy="261610"/>
            </a:xfrm>
            <a:prstGeom prst="rect">
              <a:avLst/>
            </a:prstGeom>
          </p:spPr>
          <p:txBody>
            <a:bodyPr wrap="none">
              <a:spAutoFit/>
            </a:bodyPr>
            <a:lstStyle/>
            <a:p>
              <a:r>
                <a:rPr lang="en-US" altLang="zh-CN" sz="1100">
                  <a:solidFill>
                    <a:schemeClr val="bg1"/>
                  </a:solidFill>
                  <a:latin typeface="微软雅黑" panose="020B0503020204020204" pitchFamily="34" charset="-122"/>
                  <a:ea typeface="微软雅黑" panose="020B0503020204020204" pitchFamily="34" charset="-122"/>
                </a:rPr>
                <a:t>Work experience</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781505" y="2273712"/>
              <a:ext cx="1362874" cy="230832"/>
            </a:xfrm>
            <a:prstGeom prst="rect">
              <a:avLst/>
            </a:prstGeom>
          </p:spPr>
          <p:txBody>
            <a:bodyPr wrap="none">
              <a:spAutoFit/>
            </a:bodyPr>
            <a:lstStyle/>
            <a:p>
              <a:r>
                <a:rPr lang="en-US" altLang="zh-CN" sz="900" dirty="0">
                  <a:solidFill>
                    <a:schemeClr val="bg1"/>
                  </a:solidFill>
                  <a:latin typeface="微软雅黑" panose="020B0503020204020204" pitchFamily="34" charset="-122"/>
                  <a:ea typeface="微软雅黑" panose="020B0503020204020204" pitchFamily="34" charset="-122"/>
                </a:rPr>
                <a:t>Education experience</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4618672" y="429283"/>
            <a:ext cx="2954655"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个人基本经历</a:t>
            </a:r>
          </a:p>
        </p:txBody>
      </p:sp>
      <p:sp>
        <p:nvSpPr>
          <p:cNvPr id="35" name="矩形 34"/>
          <p:cNvSpPr/>
          <p:nvPr/>
        </p:nvSpPr>
        <p:spPr>
          <a:xfrm>
            <a:off x="4684362" y="879070"/>
            <a:ext cx="2823273"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My personal experience</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81680" y="2524490"/>
            <a:ext cx="1789330" cy="1789330"/>
            <a:chOff x="2630999" y="1403995"/>
            <a:chExt cx="3060001" cy="3060004"/>
          </a:xfrm>
        </p:grpSpPr>
        <p:sp>
          <p:nvSpPr>
            <p:cNvPr id="5" name="空心弧 4"/>
            <p:cNvSpPr/>
            <p:nvPr/>
          </p:nvSpPr>
          <p:spPr>
            <a:xfrm rot="13511883">
              <a:off x="2630999" y="1403999"/>
              <a:ext cx="3060000" cy="3060000"/>
            </a:xfrm>
            <a:prstGeom prst="blockArc">
              <a:avLst>
                <a:gd name="adj1" fmla="val 2760184"/>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1007543" flipH="1">
              <a:off x="2631001" y="1403995"/>
              <a:ext cx="3059999" cy="3060000"/>
            </a:xfrm>
            <a:prstGeom prst="blockArc">
              <a:avLst>
                <a:gd name="adj1" fmla="val 17117160"/>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8" name="直接连接符 7"/>
          <p:cNvCxnSpPr/>
          <p:nvPr/>
        </p:nvCxnSpPr>
        <p:spPr>
          <a:xfrm flipV="1">
            <a:off x="6576243" y="2445520"/>
            <a:ext cx="1065620" cy="50743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612593" y="1790237"/>
            <a:ext cx="1032901" cy="1032903"/>
            <a:chOff x="2631000" y="1403995"/>
            <a:chExt cx="3060001" cy="3060005"/>
          </a:xfrm>
        </p:grpSpPr>
        <p:sp>
          <p:nvSpPr>
            <p:cNvPr id="10" name="空心弧 9"/>
            <p:cNvSpPr/>
            <p:nvPr/>
          </p:nvSpPr>
          <p:spPr>
            <a:xfrm rot="13511883">
              <a:off x="2631001" y="1404001"/>
              <a:ext cx="3059999" cy="3060000"/>
            </a:xfrm>
            <a:prstGeom prst="blockArc">
              <a:avLst>
                <a:gd name="adj1" fmla="val 5459206"/>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空心弧 10"/>
            <p:cNvSpPr/>
            <p:nvPr/>
          </p:nvSpPr>
          <p:spPr>
            <a:xfrm rot="1007543" flipH="1">
              <a:off x="2631000" y="1403995"/>
              <a:ext cx="3060001" cy="3060002"/>
            </a:xfrm>
            <a:prstGeom prst="blockArc">
              <a:avLst>
                <a:gd name="adj1" fmla="val 14433340"/>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11"/>
          <p:cNvGrpSpPr/>
          <p:nvPr/>
        </p:nvGrpSpPr>
        <p:grpSpPr>
          <a:xfrm>
            <a:off x="9052040" y="3176497"/>
            <a:ext cx="1507895" cy="1507899"/>
            <a:chOff x="2631000" y="1403995"/>
            <a:chExt cx="3060001" cy="3060005"/>
          </a:xfrm>
        </p:grpSpPr>
        <p:sp>
          <p:nvSpPr>
            <p:cNvPr id="13" name="空心弧 12"/>
            <p:cNvSpPr/>
            <p:nvPr/>
          </p:nvSpPr>
          <p:spPr>
            <a:xfrm rot="13511883">
              <a:off x="2631000" y="1404000"/>
              <a:ext cx="3060001" cy="3060000"/>
            </a:xfrm>
            <a:prstGeom prst="blockArc">
              <a:avLst>
                <a:gd name="adj1" fmla="val 2520075"/>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空心弧 13"/>
            <p:cNvSpPr/>
            <p:nvPr/>
          </p:nvSpPr>
          <p:spPr>
            <a:xfrm rot="1007543" flipH="1">
              <a:off x="2631000" y="1403995"/>
              <a:ext cx="3060001" cy="3060001"/>
            </a:xfrm>
            <a:prstGeom prst="blockArc">
              <a:avLst>
                <a:gd name="adj1" fmla="val 17350154"/>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 name="组合 14"/>
          <p:cNvGrpSpPr/>
          <p:nvPr/>
        </p:nvGrpSpPr>
        <p:grpSpPr>
          <a:xfrm>
            <a:off x="6697100" y="4287798"/>
            <a:ext cx="896922" cy="896923"/>
            <a:chOff x="2631000" y="1403995"/>
            <a:chExt cx="3060002" cy="3060006"/>
          </a:xfrm>
        </p:grpSpPr>
        <p:sp>
          <p:nvSpPr>
            <p:cNvPr id="16" name="空心弧 15"/>
            <p:cNvSpPr/>
            <p:nvPr/>
          </p:nvSpPr>
          <p:spPr>
            <a:xfrm rot="13511883">
              <a:off x="2631001" y="1404001"/>
              <a:ext cx="3060001" cy="3060000"/>
            </a:xfrm>
            <a:prstGeom prst="blockArc">
              <a:avLst>
                <a:gd name="adj1" fmla="val 4662307"/>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空心弧 16"/>
            <p:cNvSpPr/>
            <p:nvPr/>
          </p:nvSpPr>
          <p:spPr>
            <a:xfrm rot="1007543" flipH="1">
              <a:off x="2631000" y="1403995"/>
              <a:ext cx="3059998" cy="3060002"/>
            </a:xfrm>
            <a:prstGeom prst="blockArc">
              <a:avLst>
                <a:gd name="adj1" fmla="val 15175689"/>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9" name="直接连接符 18"/>
          <p:cNvCxnSpPr/>
          <p:nvPr/>
        </p:nvCxnSpPr>
        <p:spPr>
          <a:xfrm>
            <a:off x="6631068" y="3487993"/>
            <a:ext cx="2472957" cy="3870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95674" y="4068559"/>
            <a:ext cx="443076" cy="3415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243903" y="4046847"/>
            <a:ext cx="727906" cy="33206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262306" y="4042160"/>
            <a:ext cx="1032901" cy="1032903"/>
            <a:chOff x="2631000" y="1403995"/>
            <a:chExt cx="3060001" cy="3060005"/>
          </a:xfrm>
        </p:grpSpPr>
        <p:sp>
          <p:nvSpPr>
            <p:cNvPr id="31" name="空心弧 30"/>
            <p:cNvSpPr/>
            <p:nvPr/>
          </p:nvSpPr>
          <p:spPr>
            <a:xfrm rot="13511883">
              <a:off x="2631001" y="1404001"/>
              <a:ext cx="3059999" cy="3060000"/>
            </a:xfrm>
            <a:prstGeom prst="blockArc">
              <a:avLst>
                <a:gd name="adj1" fmla="val 5029985"/>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rot="1007543" flipH="1">
              <a:off x="2631000" y="1403995"/>
              <a:ext cx="3060001" cy="3060002"/>
            </a:xfrm>
            <a:prstGeom prst="blockArc">
              <a:avLst>
                <a:gd name="adj1" fmla="val 14871291"/>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 name="组合 32"/>
          <p:cNvGrpSpPr/>
          <p:nvPr/>
        </p:nvGrpSpPr>
        <p:grpSpPr>
          <a:xfrm>
            <a:off x="1245927" y="2874506"/>
            <a:ext cx="1438577" cy="1438580"/>
            <a:chOff x="2631000" y="1403995"/>
            <a:chExt cx="3060000" cy="3060005"/>
          </a:xfrm>
        </p:grpSpPr>
        <p:sp>
          <p:nvSpPr>
            <p:cNvPr id="34" name="空心弧 33"/>
            <p:cNvSpPr/>
            <p:nvPr/>
          </p:nvSpPr>
          <p:spPr>
            <a:xfrm rot="13511883">
              <a:off x="2631000" y="1404000"/>
              <a:ext cx="3060000" cy="3060000"/>
            </a:xfrm>
            <a:prstGeom prst="blockArc">
              <a:avLst>
                <a:gd name="adj1" fmla="val 5682469"/>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空心弧 34"/>
            <p:cNvSpPr/>
            <p:nvPr/>
          </p:nvSpPr>
          <p:spPr>
            <a:xfrm rot="1007543" flipH="1">
              <a:off x="2631000" y="1403995"/>
              <a:ext cx="3060000" cy="3060000"/>
            </a:xfrm>
            <a:prstGeom prst="blockArc">
              <a:avLst>
                <a:gd name="adj1" fmla="val 14210735"/>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7" name="直接连接符 36"/>
          <p:cNvCxnSpPr/>
          <p:nvPr/>
        </p:nvCxnSpPr>
        <p:spPr>
          <a:xfrm flipH="1">
            <a:off x="2673138" y="3434631"/>
            <a:ext cx="2065721" cy="231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2614881" y="2793595"/>
            <a:ext cx="488357" cy="4836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2971125" y="2025147"/>
            <a:ext cx="896922" cy="896923"/>
            <a:chOff x="2631000" y="1403995"/>
            <a:chExt cx="3060002" cy="3060006"/>
          </a:xfrm>
        </p:grpSpPr>
        <p:sp>
          <p:nvSpPr>
            <p:cNvPr id="44" name="空心弧 43"/>
            <p:cNvSpPr/>
            <p:nvPr/>
          </p:nvSpPr>
          <p:spPr>
            <a:xfrm rot="13511883">
              <a:off x="2631001" y="1404001"/>
              <a:ext cx="3060001" cy="3060000"/>
            </a:xfrm>
            <a:prstGeom prst="blockArc">
              <a:avLst>
                <a:gd name="adj1" fmla="val 9608688"/>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空心弧 44"/>
            <p:cNvSpPr/>
            <p:nvPr/>
          </p:nvSpPr>
          <p:spPr>
            <a:xfrm rot="1007543" flipH="1">
              <a:off x="2631000" y="1403995"/>
              <a:ext cx="3059998" cy="3060002"/>
            </a:xfrm>
            <a:prstGeom prst="blockArc">
              <a:avLst>
                <a:gd name="adj1" fmla="val 10227040"/>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7" name="直接连接符 46"/>
          <p:cNvCxnSpPr/>
          <p:nvPr/>
        </p:nvCxnSpPr>
        <p:spPr>
          <a:xfrm>
            <a:off x="5705809" y="1182433"/>
            <a:ext cx="0" cy="13523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4220836" y="5192338"/>
            <a:ext cx="2960700" cy="393803"/>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在此输入个人相应 的信息</a:t>
            </a:r>
          </a:p>
        </p:txBody>
      </p:sp>
      <p:sp>
        <p:nvSpPr>
          <p:cNvPr id="59" name="矩形 58"/>
          <p:cNvSpPr/>
          <p:nvPr/>
        </p:nvSpPr>
        <p:spPr>
          <a:xfrm>
            <a:off x="3871470" y="5491459"/>
            <a:ext cx="367241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This input personal information</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65" name="直接连接符 64"/>
          <p:cNvCxnSpPr>
            <a:endCxn id="58" idx="0"/>
          </p:cNvCxnSpPr>
          <p:nvPr/>
        </p:nvCxnSpPr>
        <p:spPr>
          <a:xfrm>
            <a:off x="5701187" y="4356237"/>
            <a:ext cx="0" cy="8361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4561358" y="452475"/>
            <a:ext cx="2329484"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a:t>
            </a:r>
            <a:r>
              <a:rPr lang="en-US" altLang="zh-CN" sz="3600" dirty="0">
                <a:solidFill>
                  <a:schemeClr val="bg1"/>
                </a:solidFill>
                <a:latin typeface="张海山锐谐体" panose="02000000000000000000" pitchFamily="2" charset="-122"/>
                <a:ea typeface="张海山锐谐体" panose="02000000000000000000" pitchFamily="2" charset="-122"/>
              </a:rPr>
              <a:t>/</a:t>
            </a:r>
            <a:r>
              <a:rPr lang="zh-CN" altLang="en-US" sz="3600" dirty="0">
                <a:solidFill>
                  <a:schemeClr val="bg1"/>
                </a:solidFill>
                <a:latin typeface="张海山锐谐体" panose="02000000000000000000" pitchFamily="2" charset="-122"/>
                <a:ea typeface="张海山锐谐体" panose="02000000000000000000" pitchFamily="2" charset="-122"/>
              </a:rPr>
              <a:t>必杀</a:t>
            </a:r>
          </a:p>
        </p:txBody>
      </p:sp>
      <p:sp>
        <p:nvSpPr>
          <p:cNvPr id="38" name="文本框 37"/>
          <p:cNvSpPr txBox="1"/>
          <p:nvPr/>
        </p:nvSpPr>
        <p:spPr>
          <a:xfrm>
            <a:off x="5062280" y="2725722"/>
            <a:ext cx="1290798" cy="1411127"/>
          </a:xfrm>
          <a:prstGeom prst="rect">
            <a:avLst/>
          </a:prstGeom>
          <a:noFill/>
        </p:spPr>
        <p:txBody>
          <a:bodyPr wrap="none" rtlCol="0">
            <a:spAutoFit/>
          </a:bodyPr>
          <a:lstStyle/>
          <a:p>
            <a:r>
              <a:rPr lang="zh-CN" altLang="en-US" sz="8000" dirty="0">
                <a:solidFill>
                  <a:schemeClr val="bg1"/>
                </a:solidFill>
                <a:latin typeface="张海山锐谐体" panose="02000000000000000000" pitchFamily="2" charset="-122"/>
                <a:ea typeface="张海山锐谐体" panose="02000000000000000000" pitchFamily="2" charset="-122"/>
              </a:rPr>
              <a:t>营</a:t>
            </a:r>
          </a:p>
        </p:txBody>
      </p:sp>
      <p:sp>
        <p:nvSpPr>
          <p:cNvPr id="20" name="文本框 19"/>
          <p:cNvSpPr txBox="1"/>
          <p:nvPr/>
        </p:nvSpPr>
        <p:spPr>
          <a:xfrm>
            <a:off x="7735729" y="2058040"/>
            <a:ext cx="853239" cy="492254"/>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策划</a:t>
            </a:r>
          </a:p>
        </p:txBody>
      </p:sp>
      <p:sp>
        <p:nvSpPr>
          <p:cNvPr id="21" name="文本框 20"/>
          <p:cNvSpPr txBox="1"/>
          <p:nvPr/>
        </p:nvSpPr>
        <p:spPr>
          <a:xfrm>
            <a:off x="9293237" y="3665881"/>
            <a:ext cx="1072018" cy="623521"/>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市调</a:t>
            </a:r>
          </a:p>
        </p:txBody>
      </p:sp>
      <p:sp>
        <p:nvSpPr>
          <p:cNvPr id="22" name="文本框 21"/>
          <p:cNvSpPr txBox="1"/>
          <p:nvPr/>
        </p:nvSpPr>
        <p:spPr>
          <a:xfrm>
            <a:off x="6773635" y="4522948"/>
            <a:ext cx="743850" cy="42662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战略</a:t>
            </a:r>
          </a:p>
        </p:txBody>
      </p:sp>
      <p:sp>
        <p:nvSpPr>
          <p:cNvPr id="23" name="文本框 22"/>
          <p:cNvSpPr txBox="1"/>
          <p:nvPr/>
        </p:nvSpPr>
        <p:spPr>
          <a:xfrm>
            <a:off x="1386325" y="3178614"/>
            <a:ext cx="1190502" cy="886057"/>
          </a:xfrm>
          <a:prstGeom prst="rect">
            <a:avLst/>
          </a:prstGeom>
          <a:noFill/>
        </p:spPr>
        <p:txBody>
          <a:bodyPr wrap="none" rtlCol="0">
            <a:spAutoFit/>
          </a:bodyPr>
          <a:lstStyle/>
          <a:p>
            <a:r>
              <a:rPr lang="en-US" altLang="zh-CN" sz="4800" dirty="0">
                <a:solidFill>
                  <a:schemeClr val="bg1"/>
                </a:solidFill>
              </a:rPr>
              <a:t>PPT</a:t>
            </a:r>
            <a:endParaRPr lang="zh-CN" altLang="en-US" sz="4800" dirty="0">
              <a:solidFill>
                <a:schemeClr val="bg1"/>
              </a:solidFill>
            </a:endParaRPr>
          </a:p>
        </p:txBody>
      </p:sp>
      <p:sp>
        <p:nvSpPr>
          <p:cNvPr id="24" name="文本框 23"/>
          <p:cNvSpPr txBox="1"/>
          <p:nvPr/>
        </p:nvSpPr>
        <p:spPr>
          <a:xfrm>
            <a:off x="3360649" y="4295943"/>
            <a:ext cx="883254" cy="492254"/>
          </a:xfrm>
          <a:prstGeom prst="rect">
            <a:avLst/>
          </a:prstGeom>
          <a:noFill/>
        </p:spPr>
        <p:txBody>
          <a:bodyPr wrap="none" rtlCol="0">
            <a:spAutoFit/>
          </a:bodyPr>
          <a:lstStyle/>
          <a:p>
            <a:r>
              <a:rPr lang="en-US" altLang="zh-CN" sz="2400" dirty="0">
                <a:solidFill>
                  <a:schemeClr val="bg1"/>
                </a:solidFill>
              </a:rPr>
              <a:t>word</a:t>
            </a:r>
            <a:endParaRPr lang="zh-CN" altLang="en-US" sz="2400" dirty="0">
              <a:solidFill>
                <a:schemeClr val="bg1"/>
              </a:solidFill>
            </a:endParaRPr>
          </a:p>
        </p:txBody>
      </p:sp>
      <p:sp>
        <p:nvSpPr>
          <p:cNvPr id="26" name="文本框 25"/>
          <p:cNvSpPr txBox="1"/>
          <p:nvPr/>
        </p:nvSpPr>
        <p:spPr>
          <a:xfrm>
            <a:off x="3123941" y="2082064"/>
            <a:ext cx="637879" cy="754789"/>
          </a:xfrm>
          <a:prstGeom prst="rect">
            <a:avLst/>
          </a:prstGeom>
          <a:noFill/>
        </p:spPr>
        <p:txBody>
          <a:bodyPr wrap="none" rtlCol="0">
            <a:spAutoFit/>
          </a:bodyPr>
          <a:lstStyle/>
          <a:p>
            <a:r>
              <a:rPr lang="en-US" altLang="zh-CN" sz="4000" dirty="0">
                <a:solidFill>
                  <a:schemeClr val="bg1"/>
                </a:solidFill>
              </a:rPr>
              <a:t>Ai</a:t>
            </a:r>
            <a:endParaRPr lang="zh-CN" altLang="en-US" sz="4000" dirty="0">
              <a:solidFill>
                <a:schemeClr val="bg1"/>
              </a:solidFill>
            </a:endParaRPr>
          </a:p>
        </p:txBody>
      </p:sp>
      <p:grpSp>
        <p:nvGrpSpPr>
          <p:cNvPr id="48" name="组合 47"/>
          <p:cNvGrpSpPr/>
          <p:nvPr/>
        </p:nvGrpSpPr>
        <p:grpSpPr>
          <a:xfrm>
            <a:off x="9335802" y="5324246"/>
            <a:ext cx="1700271" cy="1029720"/>
            <a:chOff x="1921220" y="4888395"/>
            <a:chExt cx="1700271" cy="1029720"/>
          </a:xfrm>
        </p:grpSpPr>
        <p:sp>
          <p:nvSpPr>
            <p:cNvPr id="49" name="文本框 48"/>
            <p:cNvSpPr txBox="1"/>
            <p:nvPr/>
          </p:nvSpPr>
          <p:spPr>
            <a:xfrm>
              <a:off x="2957234" y="4888395"/>
              <a:ext cx="45719"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50" name="矩形 49"/>
            <p:cNvSpPr/>
            <p:nvPr/>
          </p:nvSpPr>
          <p:spPr>
            <a:xfrm>
              <a:off x="1921220" y="5011129"/>
              <a:ext cx="174107" cy="17410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文本框 50"/>
            <p:cNvSpPr txBox="1"/>
            <p:nvPr/>
          </p:nvSpPr>
          <p:spPr>
            <a:xfrm>
              <a:off x="2154810" y="4926096"/>
              <a:ext cx="121058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具备能力</a:t>
              </a:r>
            </a:p>
          </p:txBody>
        </p:sp>
        <p:sp>
          <p:nvSpPr>
            <p:cNvPr id="52" name="矩形 51"/>
            <p:cNvSpPr/>
            <p:nvPr/>
          </p:nvSpPr>
          <p:spPr>
            <a:xfrm>
              <a:off x="1921220" y="5622595"/>
              <a:ext cx="174107" cy="174107"/>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B5A5C"/>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154423" y="5518005"/>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不具备能力</a:t>
              </a:r>
            </a:p>
          </p:txBody>
        </p:sp>
      </p:grpSp>
      <p:cxnSp>
        <p:nvCxnSpPr>
          <p:cNvPr id="36" name="直接连接符 35"/>
          <p:cNvCxnSpPr/>
          <p:nvPr/>
        </p:nvCxnSpPr>
        <p:spPr>
          <a:xfrm flipH="1">
            <a:off x="5709660" y="5770776"/>
            <a:ext cx="4198" cy="6448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709660" y="6415633"/>
            <a:ext cx="17654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464425" y="6415633"/>
            <a:ext cx="0" cy="2897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4335035" y="934404"/>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5352474" y="256740"/>
            <a:ext cx="4868732" cy="5608913"/>
            <a:chOff x="4160999" y="260648"/>
            <a:chExt cx="4868732" cy="5608913"/>
          </a:xfrm>
        </p:grpSpPr>
        <p:grpSp>
          <p:nvGrpSpPr>
            <p:cNvPr id="61" name="组合 60"/>
            <p:cNvGrpSpPr/>
            <p:nvPr/>
          </p:nvGrpSpPr>
          <p:grpSpPr>
            <a:xfrm>
              <a:off x="4160999" y="260648"/>
              <a:ext cx="4868732" cy="5608913"/>
              <a:chOff x="3339619" y="159741"/>
              <a:chExt cx="6167231" cy="7104820"/>
            </a:xfrm>
          </p:grpSpPr>
          <p:grpSp>
            <p:nvGrpSpPr>
              <p:cNvPr id="2" name="组合 1"/>
              <p:cNvGrpSpPr/>
              <p:nvPr/>
            </p:nvGrpSpPr>
            <p:grpSpPr>
              <a:xfrm>
                <a:off x="5177112" y="1937311"/>
                <a:ext cx="1678141" cy="1678143"/>
                <a:chOff x="2631000" y="1403995"/>
                <a:chExt cx="3060001" cy="3060006"/>
              </a:xfrm>
            </p:grpSpPr>
            <p:sp>
              <p:nvSpPr>
                <p:cNvPr id="3" name="空心弧 2"/>
                <p:cNvSpPr/>
                <p:nvPr/>
              </p:nvSpPr>
              <p:spPr>
                <a:xfrm rot="13511883">
                  <a:off x="2631001" y="1404001"/>
                  <a:ext cx="3060000" cy="3060000"/>
                </a:xfrm>
                <a:prstGeom prst="blockArc">
                  <a:avLst>
                    <a:gd name="adj1" fmla="val 2092899"/>
                    <a:gd name="adj2" fmla="val 20876877"/>
                    <a:gd name="adj3" fmla="val 4711"/>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空心弧 3"/>
                <p:cNvSpPr/>
                <p:nvPr/>
              </p:nvSpPr>
              <p:spPr>
                <a:xfrm rot="1007543" flipH="1">
                  <a:off x="2631000" y="1403995"/>
                  <a:ext cx="3060001" cy="3060001"/>
                </a:xfrm>
                <a:prstGeom prst="blockArc">
                  <a:avLst>
                    <a:gd name="adj1" fmla="val 17828896"/>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7089663" y="1567145"/>
                <a:ext cx="1209234" cy="1209236"/>
                <a:chOff x="2631000" y="1403995"/>
                <a:chExt cx="3060001" cy="3060005"/>
              </a:xfrm>
            </p:grpSpPr>
            <p:sp>
              <p:nvSpPr>
                <p:cNvPr id="6" name="空心弧 5"/>
                <p:cNvSpPr/>
                <p:nvPr/>
              </p:nvSpPr>
              <p:spPr>
                <a:xfrm rot="13511883">
                  <a:off x="2631001" y="1404001"/>
                  <a:ext cx="3059999" cy="3060000"/>
                </a:xfrm>
                <a:prstGeom prst="blockArc">
                  <a:avLst>
                    <a:gd name="adj1" fmla="val 3331439"/>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空心弧 6"/>
                <p:cNvSpPr/>
                <p:nvPr/>
              </p:nvSpPr>
              <p:spPr>
                <a:xfrm rot="1007543" flipH="1">
                  <a:off x="2631000" y="1403995"/>
                  <a:ext cx="3060000" cy="3060002"/>
                </a:xfrm>
                <a:prstGeom prst="blockArc">
                  <a:avLst>
                    <a:gd name="adj1" fmla="val 16514202"/>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a:off x="8503510" y="2292714"/>
                <a:ext cx="854242" cy="854244"/>
                <a:chOff x="2631000" y="1403995"/>
                <a:chExt cx="3060000" cy="3060005"/>
              </a:xfrm>
            </p:grpSpPr>
            <p:sp>
              <p:nvSpPr>
                <p:cNvPr id="9" name="空心弧 8"/>
                <p:cNvSpPr/>
                <p:nvPr/>
              </p:nvSpPr>
              <p:spPr>
                <a:xfrm rot="13511883">
                  <a:off x="2631000" y="1404000"/>
                  <a:ext cx="3060000" cy="3060000"/>
                </a:xfrm>
                <a:prstGeom prst="blockArc">
                  <a:avLst>
                    <a:gd name="adj1" fmla="val 4159664"/>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空心弧 9"/>
                <p:cNvSpPr/>
                <p:nvPr/>
              </p:nvSpPr>
              <p:spPr>
                <a:xfrm rot="1007543" flipH="1">
                  <a:off x="2631000" y="1403995"/>
                  <a:ext cx="3060000" cy="3060000"/>
                </a:xfrm>
                <a:prstGeom prst="blockArc">
                  <a:avLst>
                    <a:gd name="adj1" fmla="val 15659954"/>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p:nvGrpSpPr>
            <p:grpSpPr>
              <a:xfrm>
                <a:off x="3582026" y="1835772"/>
                <a:ext cx="711782" cy="711784"/>
                <a:chOff x="2631000" y="1403995"/>
                <a:chExt cx="3060000" cy="3060005"/>
              </a:xfrm>
            </p:grpSpPr>
            <p:sp>
              <p:nvSpPr>
                <p:cNvPr id="12" name="空心弧 11"/>
                <p:cNvSpPr/>
                <p:nvPr/>
              </p:nvSpPr>
              <p:spPr>
                <a:xfrm rot="13511883">
                  <a:off x="2631000" y="1404000"/>
                  <a:ext cx="3060000" cy="3060000"/>
                </a:xfrm>
                <a:prstGeom prst="blockArc">
                  <a:avLst>
                    <a:gd name="adj1" fmla="val 7357856"/>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2"/>
                <p:cNvSpPr/>
                <p:nvPr/>
              </p:nvSpPr>
              <p:spPr>
                <a:xfrm rot="1007543" flipH="1">
                  <a:off x="2631000" y="1403995"/>
                  <a:ext cx="3060000" cy="3060000"/>
                </a:xfrm>
                <a:prstGeom prst="blockArc">
                  <a:avLst>
                    <a:gd name="adj1" fmla="val 12482598"/>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 name="组合 13"/>
              <p:cNvGrpSpPr/>
              <p:nvPr/>
            </p:nvGrpSpPr>
            <p:grpSpPr>
              <a:xfrm>
                <a:off x="3339619" y="3026817"/>
                <a:ext cx="1418212" cy="1418218"/>
                <a:chOff x="2630999" y="1403995"/>
                <a:chExt cx="3060001" cy="3060004"/>
              </a:xfrm>
            </p:grpSpPr>
            <p:sp>
              <p:nvSpPr>
                <p:cNvPr id="15" name="空心弧 14"/>
                <p:cNvSpPr/>
                <p:nvPr/>
              </p:nvSpPr>
              <p:spPr>
                <a:xfrm rot="13511883">
                  <a:off x="2630999" y="1403999"/>
                  <a:ext cx="3060000" cy="3060000"/>
                </a:xfrm>
                <a:prstGeom prst="blockArc">
                  <a:avLst>
                    <a:gd name="adj1" fmla="val 2835111"/>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空心弧 15"/>
                <p:cNvSpPr/>
                <p:nvPr/>
              </p:nvSpPr>
              <p:spPr>
                <a:xfrm rot="1007543" flipH="1">
                  <a:off x="2630999" y="1403995"/>
                  <a:ext cx="3060001" cy="3060001"/>
                </a:xfrm>
                <a:prstGeom prst="blockArc">
                  <a:avLst>
                    <a:gd name="adj1" fmla="val 17030401"/>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4381451" y="4480277"/>
                <a:ext cx="970284" cy="970288"/>
                <a:chOff x="2631000" y="1403995"/>
                <a:chExt cx="3060000" cy="3060004"/>
              </a:xfrm>
            </p:grpSpPr>
            <p:sp>
              <p:nvSpPr>
                <p:cNvPr id="18" name="空心弧 17"/>
                <p:cNvSpPr/>
                <p:nvPr/>
              </p:nvSpPr>
              <p:spPr>
                <a:xfrm rot="13511883">
                  <a:off x="2630999" y="1403999"/>
                  <a:ext cx="3060001" cy="3060000"/>
                </a:xfrm>
                <a:prstGeom prst="blockArc">
                  <a:avLst>
                    <a:gd name="adj1" fmla="val 9619359"/>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空心弧 18"/>
                <p:cNvSpPr/>
                <p:nvPr/>
              </p:nvSpPr>
              <p:spPr>
                <a:xfrm rot="1007543" flipH="1">
                  <a:off x="2631000" y="1403995"/>
                  <a:ext cx="3060000" cy="3060000"/>
                </a:xfrm>
                <a:prstGeom prst="blockArc">
                  <a:avLst>
                    <a:gd name="adj1" fmla="val 10400303"/>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0" name="组合 19"/>
              <p:cNvGrpSpPr/>
              <p:nvPr/>
            </p:nvGrpSpPr>
            <p:grpSpPr>
              <a:xfrm>
                <a:off x="3508828" y="5582378"/>
                <a:ext cx="1193946" cy="1193951"/>
                <a:chOff x="2630999" y="1403995"/>
                <a:chExt cx="3060001" cy="3060003"/>
              </a:xfrm>
            </p:grpSpPr>
            <p:sp>
              <p:nvSpPr>
                <p:cNvPr id="21" name="空心弧 20"/>
                <p:cNvSpPr/>
                <p:nvPr/>
              </p:nvSpPr>
              <p:spPr>
                <a:xfrm rot="13511883">
                  <a:off x="2630999" y="1403999"/>
                  <a:ext cx="3059999" cy="3060000"/>
                </a:xfrm>
                <a:prstGeom prst="blockArc">
                  <a:avLst>
                    <a:gd name="adj1" fmla="val 13175495"/>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空心弧 21"/>
                <p:cNvSpPr/>
                <p:nvPr/>
              </p:nvSpPr>
              <p:spPr>
                <a:xfrm rot="1007543" flipH="1">
                  <a:off x="2630999" y="1403995"/>
                  <a:ext cx="3060001" cy="3060000"/>
                </a:xfrm>
                <a:prstGeom prst="blockArc">
                  <a:avLst>
                    <a:gd name="adj1" fmla="val 6740532"/>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 name="组合 22"/>
              <p:cNvGrpSpPr/>
              <p:nvPr/>
            </p:nvGrpSpPr>
            <p:grpSpPr>
              <a:xfrm>
                <a:off x="6032278" y="6234949"/>
                <a:ext cx="1029606" cy="1029612"/>
                <a:chOff x="2631000" y="1403995"/>
                <a:chExt cx="3060000" cy="3060004"/>
              </a:xfrm>
            </p:grpSpPr>
            <p:sp>
              <p:nvSpPr>
                <p:cNvPr id="24" name="空心弧 23"/>
                <p:cNvSpPr/>
                <p:nvPr/>
              </p:nvSpPr>
              <p:spPr>
                <a:xfrm rot="13511883">
                  <a:off x="2630999" y="1403999"/>
                  <a:ext cx="3060001" cy="3060000"/>
                </a:xfrm>
                <a:prstGeom prst="blockArc">
                  <a:avLst>
                    <a:gd name="adj1" fmla="val 4130554"/>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空心弧 24"/>
                <p:cNvSpPr/>
                <p:nvPr/>
              </p:nvSpPr>
              <p:spPr>
                <a:xfrm rot="1007543" flipH="1">
                  <a:off x="2631000" y="1403995"/>
                  <a:ext cx="3060000" cy="3060000"/>
                </a:xfrm>
                <a:prstGeom prst="blockArc">
                  <a:avLst>
                    <a:gd name="adj1" fmla="val 15725608"/>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6" name="组合 25"/>
              <p:cNvGrpSpPr/>
              <p:nvPr/>
            </p:nvGrpSpPr>
            <p:grpSpPr>
              <a:xfrm>
                <a:off x="8339837" y="4661636"/>
                <a:ext cx="1167013" cy="1167015"/>
                <a:chOff x="2630998" y="1403995"/>
                <a:chExt cx="3060002" cy="3060003"/>
              </a:xfrm>
            </p:grpSpPr>
            <p:sp>
              <p:nvSpPr>
                <p:cNvPr id="27" name="空心弧 26"/>
                <p:cNvSpPr/>
                <p:nvPr/>
              </p:nvSpPr>
              <p:spPr>
                <a:xfrm rot="13511883">
                  <a:off x="2630999" y="1403999"/>
                  <a:ext cx="3059998" cy="3060000"/>
                </a:xfrm>
                <a:prstGeom prst="blockArc">
                  <a:avLst>
                    <a:gd name="adj1" fmla="val 15047681"/>
                    <a:gd name="adj2" fmla="val 20876877"/>
                    <a:gd name="adj3" fmla="val 4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空心弧 27"/>
                <p:cNvSpPr/>
                <p:nvPr/>
              </p:nvSpPr>
              <p:spPr>
                <a:xfrm rot="1007543" flipH="1">
                  <a:off x="2631001" y="1403995"/>
                  <a:ext cx="3059999" cy="3060000"/>
                </a:xfrm>
                <a:prstGeom prst="blockArc">
                  <a:avLst>
                    <a:gd name="adj1" fmla="val 4799859"/>
                    <a:gd name="adj2" fmla="val 20628156"/>
                    <a:gd name="adj3" fmla="val 48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30" name="直接连接符 29"/>
              <p:cNvCxnSpPr/>
              <p:nvPr/>
            </p:nvCxnSpPr>
            <p:spPr>
              <a:xfrm flipH="1">
                <a:off x="6013902" y="159741"/>
                <a:ext cx="2279" cy="1763636"/>
              </a:xfrm>
              <a:prstGeom prst="line">
                <a:avLst/>
              </a:prstGeom>
              <a:ln w="28575">
                <a:solidFill>
                  <a:srgbClr val="217FB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839227" y="2394000"/>
                <a:ext cx="363572" cy="2411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9" idx="1"/>
              </p:cNvCxnSpPr>
              <p:nvPr/>
            </p:nvCxnSpPr>
            <p:spPr>
              <a:xfrm>
                <a:off x="8296784" y="2394000"/>
                <a:ext cx="293074" cy="1032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688649" y="3149575"/>
                <a:ext cx="575617" cy="2936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261978" y="2187530"/>
                <a:ext cx="1002288" cy="309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381451" y="4360804"/>
                <a:ext cx="184549" cy="2588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473725" y="5428177"/>
                <a:ext cx="188481" cy="3048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662206" y="6388654"/>
                <a:ext cx="1353975" cy="3580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021013" y="5570037"/>
                <a:ext cx="1422308" cy="105396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5882008" y="1920323"/>
              <a:ext cx="800219" cy="830997"/>
            </a:xfrm>
            <a:prstGeom prst="rect">
              <a:avLst/>
            </a:prstGeom>
            <a:noFill/>
          </p:spPr>
          <p:txBody>
            <a:bodyPr wrap="none" rtlCol="0">
              <a:spAutoFit/>
            </a:bodyPr>
            <a:lstStyle/>
            <a:p>
              <a:r>
                <a:rPr lang="zh-CN" altLang="en-US" sz="4800" dirty="0">
                  <a:solidFill>
                    <a:schemeClr val="bg1"/>
                  </a:solidFill>
                  <a:latin typeface="张海山锐谐体" panose="02000000000000000000" pitchFamily="2" charset="-122"/>
                  <a:ea typeface="张海山锐谐体" panose="02000000000000000000" pitchFamily="2" charset="-122"/>
                </a:rPr>
                <a:t>营</a:t>
              </a:r>
            </a:p>
          </p:txBody>
        </p:sp>
        <p:sp>
          <p:nvSpPr>
            <p:cNvPr id="64" name="矩形 63"/>
            <p:cNvSpPr/>
            <p:nvPr/>
          </p:nvSpPr>
          <p:spPr>
            <a:xfrm>
              <a:off x="4338085" y="1730114"/>
              <a:ext cx="590483" cy="276999"/>
            </a:xfrm>
            <a:prstGeom prst="rect">
              <a:avLst/>
            </a:prstGeom>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Word</a:t>
              </a:r>
              <a:endParaRPr lang="zh-CN" altLang="en-US" sz="1200"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4229806" y="2784099"/>
              <a:ext cx="1013419"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PPT</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5088019" y="3755900"/>
              <a:ext cx="582211"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Ai</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4417034" y="4720454"/>
              <a:ext cx="673582"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PS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6392867" y="5194864"/>
              <a:ext cx="611065"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UI</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245591" y="3984813"/>
              <a:ext cx="699230"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AE</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200758" y="1622508"/>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策划</a:t>
              </a:r>
            </a:p>
          </p:txBody>
        </p:sp>
        <p:sp>
          <p:nvSpPr>
            <p:cNvPr id="71" name="文本框 70"/>
            <p:cNvSpPr txBox="1"/>
            <p:nvPr/>
          </p:nvSpPr>
          <p:spPr>
            <a:xfrm>
              <a:off x="8245914" y="2101944"/>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市调</a:t>
              </a:r>
            </a:p>
          </p:txBody>
        </p:sp>
      </p:grpSp>
      <p:grpSp>
        <p:nvGrpSpPr>
          <p:cNvPr id="84" name="组合 83"/>
          <p:cNvGrpSpPr/>
          <p:nvPr/>
        </p:nvGrpSpPr>
        <p:grpSpPr>
          <a:xfrm>
            <a:off x="1478657" y="1657302"/>
            <a:ext cx="2464503" cy="2755826"/>
            <a:chOff x="1745161" y="3439209"/>
            <a:chExt cx="2464503" cy="2755826"/>
          </a:xfrm>
        </p:grpSpPr>
        <p:sp>
          <p:nvSpPr>
            <p:cNvPr id="75" name="文本框 74"/>
            <p:cNvSpPr txBox="1"/>
            <p:nvPr/>
          </p:nvSpPr>
          <p:spPr>
            <a:xfrm>
              <a:off x="1745161" y="3439209"/>
              <a:ext cx="1210588" cy="400110"/>
            </a:xfrm>
            <a:prstGeom prst="rect">
              <a:avLst/>
            </a:prstGeom>
            <a:noFill/>
          </p:spPr>
          <p:txBody>
            <a:bodyPr wrap="none" rtlCol="0">
              <a:spAutoFit/>
            </a:bodyPr>
            <a:lstStyle/>
            <a:p>
              <a:r>
                <a:rPr lang="zh-CN" altLang="en-US" sz="2000" dirty="0">
                  <a:solidFill>
                    <a:schemeClr val="bg1"/>
                  </a:solidFill>
                </a:rPr>
                <a:t>市场营销</a:t>
              </a:r>
            </a:p>
          </p:txBody>
        </p:sp>
        <p:sp>
          <p:nvSpPr>
            <p:cNvPr id="76" name="文本框 75"/>
            <p:cNvSpPr txBox="1"/>
            <p:nvPr/>
          </p:nvSpPr>
          <p:spPr>
            <a:xfrm>
              <a:off x="1751340" y="3778389"/>
              <a:ext cx="1723549" cy="400110"/>
            </a:xfrm>
            <a:prstGeom prst="rect">
              <a:avLst/>
            </a:prstGeom>
            <a:noFill/>
          </p:spPr>
          <p:txBody>
            <a:bodyPr wrap="none" rtlCol="0">
              <a:spAutoFit/>
            </a:bodyPr>
            <a:lstStyle/>
            <a:p>
              <a:r>
                <a:rPr lang="zh-CN" altLang="en-US" sz="2000" dirty="0">
                  <a:solidFill>
                    <a:schemeClr val="bg1"/>
                  </a:solidFill>
                </a:rPr>
                <a:t>市场营销策划</a:t>
              </a:r>
            </a:p>
          </p:txBody>
        </p:sp>
        <p:sp>
          <p:nvSpPr>
            <p:cNvPr id="77" name="文本框 76"/>
            <p:cNvSpPr txBox="1"/>
            <p:nvPr/>
          </p:nvSpPr>
          <p:spPr>
            <a:xfrm>
              <a:off x="1757518" y="4099850"/>
              <a:ext cx="1210588" cy="400110"/>
            </a:xfrm>
            <a:prstGeom prst="rect">
              <a:avLst/>
            </a:prstGeom>
            <a:noFill/>
          </p:spPr>
          <p:txBody>
            <a:bodyPr wrap="none" rtlCol="0">
              <a:spAutoFit/>
            </a:bodyPr>
            <a:lstStyle/>
            <a:p>
              <a:r>
                <a:rPr lang="zh-CN" altLang="en-US" sz="2000" dirty="0">
                  <a:solidFill>
                    <a:schemeClr val="bg1"/>
                  </a:solidFill>
                </a:rPr>
                <a:t>市场调查</a:t>
              </a:r>
            </a:p>
          </p:txBody>
        </p:sp>
        <p:sp>
          <p:nvSpPr>
            <p:cNvPr id="78" name="文本框 77"/>
            <p:cNvSpPr txBox="1"/>
            <p:nvPr/>
          </p:nvSpPr>
          <p:spPr>
            <a:xfrm>
              <a:off x="1757518" y="4374029"/>
              <a:ext cx="1823769" cy="400110"/>
            </a:xfrm>
            <a:prstGeom prst="rect">
              <a:avLst/>
            </a:prstGeom>
            <a:noFill/>
          </p:spPr>
          <p:txBody>
            <a:bodyPr wrap="none" rtlCol="0">
              <a:spAutoFit/>
            </a:bodyPr>
            <a:lstStyle/>
            <a:p>
              <a:r>
                <a:rPr lang="en-US" altLang="zh-CN" sz="2000" dirty="0">
                  <a:solidFill>
                    <a:schemeClr val="bg1"/>
                  </a:solidFill>
                </a:rPr>
                <a:t>Microsoft Word</a:t>
              </a:r>
              <a:endParaRPr lang="zh-CN" altLang="en-US" sz="2000" dirty="0">
                <a:solidFill>
                  <a:schemeClr val="bg1"/>
                </a:solidFill>
              </a:endParaRPr>
            </a:p>
          </p:txBody>
        </p:sp>
        <p:sp>
          <p:nvSpPr>
            <p:cNvPr id="79" name="文本框 78"/>
            <p:cNvSpPr txBox="1"/>
            <p:nvPr/>
          </p:nvSpPr>
          <p:spPr>
            <a:xfrm>
              <a:off x="1757518" y="4640372"/>
              <a:ext cx="2452146" cy="400110"/>
            </a:xfrm>
            <a:prstGeom prst="rect">
              <a:avLst/>
            </a:prstGeom>
            <a:noFill/>
          </p:spPr>
          <p:txBody>
            <a:bodyPr wrap="none" rtlCol="0">
              <a:spAutoFit/>
            </a:bodyPr>
            <a:lstStyle/>
            <a:p>
              <a:r>
                <a:rPr lang="en-US" altLang="zh-CN" sz="2000" dirty="0">
                  <a:solidFill>
                    <a:schemeClr val="bg1"/>
                  </a:solidFill>
                </a:rPr>
                <a:t>Microsoft PowerPoint</a:t>
              </a:r>
              <a:endParaRPr lang="zh-CN" altLang="en-US" sz="2000" dirty="0">
                <a:solidFill>
                  <a:schemeClr val="bg1"/>
                </a:solidFill>
              </a:endParaRPr>
            </a:p>
          </p:txBody>
        </p:sp>
        <p:sp>
          <p:nvSpPr>
            <p:cNvPr id="80" name="矩形 79"/>
            <p:cNvSpPr/>
            <p:nvPr/>
          </p:nvSpPr>
          <p:spPr>
            <a:xfrm>
              <a:off x="1757518" y="4921736"/>
              <a:ext cx="1997470" cy="400110"/>
            </a:xfrm>
            <a:prstGeom prst="rect">
              <a:avLst/>
            </a:prstGeom>
          </p:spPr>
          <p:txBody>
            <a:bodyPr wrap="none">
              <a:spAutoFit/>
            </a:bodyPr>
            <a:lstStyle/>
            <a:p>
              <a:r>
                <a:rPr lang="en-US" altLang="zh-CN" sz="2000" dirty="0" err="1">
                  <a:solidFill>
                    <a:schemeClr val="bg1"/>
                  </a:solidFill>
                </a:rPr>
                <a:t>Adode</a:t>
              </a:r>
              <a:r>
                <a:rPr lang="en-US" altLang="zh-CN" sz="2000" dirty="0">
                  <a:solidFill>
                    <a:schemeClr val="bg1"/>
                  </a:solidFill>
                </a:rPr>
                <a:t> Illustrator </a:t>
              </a:r>
              <a:endParaRPr lang="zh-CN" altLang="en-US" sz="2000" dirty="0">
                <a:solidFill>
                  <a:schemeClr val="bg1"/>
                </a:solidFill>
              </a:endParaRPr>
            </a:p>
          </p:txBody>
        </p:sp>
        <p:sp>
          <p:nvSpPr>
            <p:cNvPr id="81" name="文本框 80"/>
            <p:cNvSpPr txBox="1"/>
            <p:nvPr/>
          </p:nvSpPr>
          <p:spPr>
            <a:xfrm>
              <a:off x="1757518" y="5234324"/>
              <a:ext cx="2049664" cy="400110"/>
            </a:xfrm>
            <a:prstGeom prst="rect">
              <a:avLst/>
            </a:prstGeom>
            <a:noFill/>
          </p:spPr>
          <p:txBody>
            <a:bodyPr wrap="none" rtlCol="0">
              <a:spAutoFit/>
            </a:bodyPr>
            <a:lstStyle/>
            <a:p>
              <a:r>
                <a:rPr lang="en-US" altLang="zh-CN" sz="2000" dirty="0">
                  <a:solidFill>
                    <a:schemeClr val="bg1"/>
                  </a:solidFill>
                </a:rPr>
                <a:t>Adobe Photoshop</a:t>
              </a:r>
              <a:endParaRPr lang="zh-CN" altLang="en-US" sz="2000" dirty="0">
                <a:solidFill>
                  <a:schemeClr val="bg1"/>
                </a:solidFill>
              </a:endParaRPr>
            </a:p>
          </p:txBody>
        </p:sp>
        <p:sp>
          <p:nvSpPr>
            <p:cNvPr id="82" name="文本框 81"/>
            <p:cNvSpPr txBox="1"/>
            <p:nvPr/>
          </p:nvSpPr>
          <p:spPr>
            <a:xfrm>
              <a:off x="1757518" y="5509231"/>
              <a:ext cx="1654107" cy="400110"/>
            </a:xfrm>
            <a:prstGeom prst="rect">
              <a:avLst/>
            </a:prstGeom>
            <a:noFill/>
          </p:spPr>
          <p:txBody>
            <a:bodyPr wrap="none" rtlCol="0">
              <a:spAutoFit/>
            </a:bodyPr>
            <a:lstStyle/>
            <a:p>
              <a:r>
                <a:rPr lang="en-US" altLang="zh-CN" sz="2000" dirty="0">
                  <a:solidFill>
                    <a:schemeClr val="bg1"/>
                  </a:solidFill>
                </a:rPr>
                <a:t>User interface</a:t>
              </a:r>
              <a:endParaRPr lang="zh-CN" altLang="en-US" sz="2000" dirty="0">
                <a:solidFill>
                  <a:schemeClr val="bg1"/>
                </a:solidFill>
              </a:endParaRPr>
            </a:p>
          </p:txBody>
        </p:sp>
        <p:sp>
          <p:nvSpPr>
            <p:cNvPr id="83" name="文本框 82"/>
            <p:cNvSpPr txBox="1"/>
            <p:nvPr/>
          </p:nvSpPr>
          <p:spPr>
            <a:xfrm>
              <a:off x="1757518" y="5794925"/>
              <a:ext cx="2083327" cy="400110"/>
            </a:xfrm>
            <a:prstGeom prst="rect">
              <a:avLst/>
            </a:prstGeom>
            <a:noFill/>
          </p:spPr>
          <p:txBody>
            <a:bodyPr wrap="none" rtlCol="0">
              <a:spAutoFit/>
            </a:bodyPr>
            <a:lstStyle/>
            <a:p>
              <a:r>
                <a:rPr lang="en-US" altLang="zh-CN" sz="2000" dirty="0">
                  <a:solidFill>
                    <a:schemeClr val="bg1"/>
                  </a:solidFill>
                </a:rPr>
                <a:t>Account Executive</a:t>
              </a:r>
              <a:endParaRPr lang="zh-CN" altLang="en-US" sz="2000" dirty="0">
                <a:solidFill>
                  <a:schemeClr val="bg1"/>
                </a:solidFill>
              </a:endParaRPr>
            </a:p>
          </p:txBody>
        </p:sp>
      </p:grpSp>
      <p:grpSp>
        <p:nvGrpSpPr>
          <p:cNvPr id="91" name="组合 90"/>
          <p:cNvGrpSpPr/>
          <p:nvPr/>
        </p:nvGrpSpPr>
        <p:grpSpPr>
          <a:xfrm>
            <a:off x="9223856" y="5081416"/>
            <a:ext cx="1700271" cy="1029720"/>
            <a:chOff x="1921220" y="4888395"/>
            <a:chExt cx="1700271" cy="1029720"/>
          </a:xfrm>
        </p:grpSpPr>
        <p:sp>
          <p:nvSpPr>
            <p:cNvPr id="85" name="文本框 84"/>
            <p:cNvSpPr txBox="1"/>
            <p:nvPr/>
          </p:nvSpPr>
          <p:spPr>
            <a:xfrm>
              <a:off x="2957234" y="4888395"/>
              <a:ext cx="45719"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87" name="矩形 86"/>
            <p:cNvSpPr/>
            <p:nvPr/>
          </p:nvSpPr>
          <p:spPr>
            <a:xfrm>
              <a:off x="1921220" y="5011129"/>
              <a:ext cx="174107" cy="17410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8" name="文本框 87"/>
            <p:cNvSpPr txBox="1"/>
            <p:nvPr/>
          </p:nvSpPr>
          <p:spPr>
            <a:xfrm>
              <a:off x="2154810" y="4926096"/>
              <a:ext cx="121058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具备能力</a:t>
              </a:r>
            </a:p>
          </p:txBody>
        </p:sp>
        <p:sp>
          <p:nvSpPr>
            <p:cNvPr id="89" name="矩形 88"/>
            <p:cNvSpPr/>
            <p:nvPr/>
          </p:nvSpPr>
          <p:spPr>
            <a:xfrm>
              <a:off x="1921220" y="5622595"/>
              <a:ext cx="174107" cy="174107"/>
            </a:xfrm>
            <a:prstGeom prst="rect">
              <a:avLst/>
            </a:prstGeom>
            <a:solidFill>
              <a:srgbClr val="74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B5A5C"/>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2154423" y="5518005"/>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不具备能力</a:t>
              </a:r>
            </a:p>
          </p:txBody>
        </p:sp>
      </p:grpSp>
      <p:sp>
        <p:nvSpPr>
          <p:cNvPr id="92" name="文本框 91"/>
          <p:cNvSpPr txBox="1"/>
          <p:nvPr/>
        </p:nvSpPr>
        <p:spPr>
          <a:xfrm>
            <a:off x="1538927" y="5512135"/>
            <a:ext cx="3363336"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在此输入您所要添加的相关内容在此输入您所要添加的相关内容在此输入您所要添加的相关内容在此输入您所要添加的相关内容</a:t>
            </a:r>
          </a:p>
        </p:txBody>
      </p:sp>
      <p:sp>
        <p:nvSpPr>
          <p:cNvPr id="93" name="文本框 92"/>
          <p:cNvSpPr txBox="1"/>
          <p:nvPr/>
        </p:nvSpPr>
        <p:spPr>
          <a:xfrm>
            <a:off x="1512652" y="5162409"/>
            <a:ext cx="1441420"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在此添加小标题</a:t>
            </a:r>
          </a:p>
        </p:txBody>
      </p:sp>
      <p:sp>
        <p:nvSpPr>
          <p:cNvPr id="94" name="文本框 93"/>
          <p:cNvSpPr txBox="1"/>
          <p:nvPr/>
        </p:nvSpPr>
        <p:spPr>
          <a:xfrm>
            <a:off x="1491014" y="523782"/>
            <a:ext cx="2329484" cy="646331"/>
          </a:xfrm>
          <a:prstGeom prst="rect">
            <a:avLst/>
          </a:prstGeom>
          <a:noFill/>
        </p:spPr>
        <p:txBody>
          <a:bodyPr wrap="none" rtlCol="0">
            <a:spAutoFit/>
          </a:bodyPr>
          <a:lstStyle/>
          <a:p>
            <a:r>
              <a:rPr lang="zh-CN" altLang="en-US" sz="3600" dirty="0">
                <a:solidFill>
                  <a:schemeClr val="bg1"/>
                </a:solidFill>
                <a:latin typeface="张海山锐谐体" panose="02000000000000000000" pitchFamily="2" charset="-122"/>
                <a:ea typeface="张海山锐谐体" panose="02000000000000000000" pitchFamily="2" charset="-122"/>
              </a:rPr>
              <a:t>技能</a:t>
            </a:r>
            <a:r>
              <a:rPr lang="en-US" altLang="zh-CN" sz="3600" dirty="0">
                <a:solidFill>
                  <a:schemeClr val="bg1"/>
                </a:solidFill>
                <a:latin typeface="张海山锐谐体" panose="02000000000000000000" pitchFamily="2" charset="-122"/>
                <a:ea typeface="张海山锐谐体" panose="02000000000000000000" pitchFamily="2" charset="-122"/>
              </a:rPr>
              <a:t>/</a:t>
            </a:r>
            <a:r>
              <a:rPr lang="zh-CN" altLang="en-US" sz="3600" dirty="0">
                <a:solidFill>
                  <a:schemeClr val="bg1"/>
                </a:solidFill>
                <a:latin typeface="张海山锐谐体" panose="02000000000000000000" pitchFamily="2" charset="-122"/>
                <a:ea typeface="张海山锐谐体" panose="02000000000000000000" pitchFamily="2" charset="-122"/>
              </a:rPr>
              <a:t>必杀</a:t>
            </a:r>
          </a:p>
        </p:txBody>
      </p:sp>
      <p:sp>
        <p:nvSpPr>
          <p:cNvPr id="95" name="矩形 94"/>
          <p:cNvSpPr/>
          <p:nvPr/>
        </p:nvSpPr>
        <p:spPr>
          <a:xfrm>
            <a:off x="1502503" y="996651"/>
            <a:ext cx="2712987" cy="276999"/>
          </a:xfrm>
          <a:prstGeom prst="rect">
            <a:avLst/>
          </a:prstGeom>
        </p:spPr>
        <p:txBody>
          <a:bodyPr wrap="none">
            <a:spAutoFit/>
          </a:bodyPr>
          <a:lstStyle/>
          <a:p>
            <a:r>
              <a:rPr lang="en-US" altLang="zh-CN" sz="1200" dirty="0">
                <a:solidFill>
                  <a:schemeClr val="bg1"/>
                </a:solidFill>
                <a:latin typeface="Franklin Gothic Book" panose="020B0503020102020204" pitchFamily="34" charset="0"/>
              </a:rPr>
              <a:t>This is my skills / kill, my ability to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宽屏</PresentationFormat>
  <Paragraphs>277</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DFPOP3W12-B5</vt:lpstr>
      <vt:lpstr>汉仪凌波体繁</vt:lpstr>
      <vt:lpstr>微软雅黑</vt:lpstr>
      <vt:lpstr>张海山锐线体简</vt:lpstr>
      <vt:lpstr>张海山锐谐体</vt:lpstr>
      <vt:lpstr>Arial</vt:lpstr>
      <vt:lpstr>Calibri</vt:lpstr>
      <vt:lpstr>Calibri Light</vt:lpstr>
      <vt:lpstr>Franklin Gothic Book</vt:lpstr>
      <vt:lpstr>Vivaldi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191</cp:revision>
  <dcterms:created xsi:type="dcterms:W3CDTF">2014-05-11T03:16:00Z</dcterms:created>
  <dcterms:modified xsi:type="dcterms:W3CDTF">2021-01-05T16:12:21Z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