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C7FF"/>
    <a:srgbClr val="FFC255"/>
    <a:srgbClr val="F31212"/>
    <a:srgbClr val="11085A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4" autoAdjust="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EC40C-1B64-49A1-AF9E-2DF08605C44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B7E06-F2BF-4057-9A97-69692EF64E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B7E06-F2BF-4057-9A97-69692EF64E5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6B86-7541-488F-A14C-6B46546A99A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1F0E-43D1-4E7A-B549-DD91BA79B0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4158133" y="995235"/>
            <a:ext cx="3781142" cy="378114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4000">
                <a:schemeClr val="bg1">
                  <a:lumMod val="95000"/>
                </a:schemeClr>
              </a:gs>
              <a:gs pos="100000">
                <a:schemeClr val="bg1">
                  <a:lumMod val="94000"/>
                  <a:lumOff val="6000"/>
                </a:schemeClr>
              </a:gs>
            </a:gsLst>
            <a:lin ang="2700000" scaled="1"/>
            <a:tileRect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381000" dist="228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568059" y="1405161"/>
            <a:ext cx="2961290" cy="2961290"/>
          </a:xfrm>
          <a:prstGeom prst="ellipse">
            <a:avLst/>
          </a:prstGeom>
          <a:noFill/>
          <a:ln w="952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KSO_Shape"/>
          <p:cNvSpPr/>
          <p:nvPr/>
        </p:nvSpPr>
        <p:spPr bwMode="auto">
          <a:xfrm>
            <a:off x="5272416" y="1977095"/>
            <a:ext cx="1552575" cy="1800225"/>
          </a:xfrm>
          <a:custGeom>
            <a:avLst/>
            <a:gdLst>
              <a:gd name="T0" fmla="*/ 852600388 w 2394"/>
              <a:gd name="T1" fmla="*/ 397320362 h 2775"/>
              <a:gd name="T2" fmla="*/ 113203081 w 2394"/>
              <a:gd name="T3" fmla="*/ 370383806 h 2775"/>
              <a:gd name="T4" fmla="*/ 194844271 w 2394"/>
              <a:gd name="T5" fmla="*/ 280312873 h 2775"/>
              <a:gd name="T6" fmla="*/ 770118057 w 2394"/>
              <a:gd name="T7" fmla="*/ 280312873 h 2775"/>
              <a:gd name="T8" fmla="*/ 842500219 w 2394"/>
              <a:gd name="T9" fmla="*/ 280312873 h 2775"/>
              <a:gd name="T10" fmla="*/ 948970287 w 2394"/>
              <a:gd name="T11" fmla="*/ 280312873 h 2775"/>
              <a:gd name="T12" fmla="*/ 948970287 w 2394"/>
              <a:gd name="T13" fmla="*/ 397320362 h 2775"/>
              <a:gd name="T14" fmla="*/ 483533076 w 2394"/>
              <a:gd name="T15" fmla="*/ 653222183 h 2775"/>
              <a:gd name="T16" fmla="*/ 186847926 w 2394"/>
              <a:gd name="T17" fmla="*/ 397320362 h 2775"/>
              <a:gd name="T18" fmla="*/ 836188100 w 2394"/>
              <a:gd name="T19" fmla="*/ 257164250 h 2775"/>
              <a:gd name="T20" fmla="*/ 483533076 w 2394"/>
              <a:gd name="T21" fmla="*/ 0 h 2775"/>
              <a:gd name="T22" fmla="*/ 555494992 w 2394"/>
              <a:gd name="T23" fmla="*/ 222651179 h 2775"/>
              <a:gd name="T24" fmla="*/ 609781938 w 2394"/>
              <a:gd name="T25" fmla="*/ 157833997 h 2775"/>
              <a:gd name="T26" fmla="*/ 537820022 w 2394"/>
              <a:gd name="T27" fmla="*/ 117428515 h 2775"/>
              <a:gd name="T28" fmla="*/ 611043972 w 2394"/>
              <a:gd name="T29" fmla="*/ 72393048 h 2775"/>
              <a:gd name="T30" fmla="*/ 506257482 w 2394"/>
              <a:gd name="T31" fmla="*/ 46718920 h 2775"/>
              <a:gd name="T32" fmla="*/ 542028317 w 2394"/>
              <a:gd name="T33" fmla="*/ 148995054 h 2775"/>
              <a:gd name="T34" fmla="*/ 566015406 w 2394"/>
              <a:gd name="T35" fmla="*/ 159938476 h 2775"/>
              <a:gd name="T36" fmla="*/ 553811415 w 2394"/>
              <a:gd name="T37" fmla="*/ 195292949 h 2775"/>
              <a:gd name="T38" fmla="*/ 542028317 w 2394"/>
              <a:gd name="T39" fmla="*/ 169618821 h 2775"/>
              <a:gd name="T40" fmla="*/ 501208046 w 2394"/>
              <a:gd name="T41" fmla="*/ 175090208 h 2775"/>
              <a:gd name="T42" fmla="*/ 305942881 w 2394"/>
              <a:gd name="T43" fmla="*/ 719722819 h 2775"/>
              <a:gd name="T44" fmla="*/ 469645507 w 2394"/>
              <a:gd name="T45" fmla="*/ 1025709819 h 2775"/>
              <a:gd name="T46" fmla="*/ 515936756 w 2394"/>
              <a:gd name="T47" fmla="*/ 845148225 h 2775"/>
              <a:gd name="T48" fmla="*/ 705310049 w 2394"/>
              <a:gd name="T49" fmla="*/ 807688624 h 2775"/>
              <a:gd name="T50" fmla="*/ 515936756 w 2394"/>
              <a:gd name="T51" fmla="*/ 845148225 h 2775"/>
              <a:gd name="T52" fmla="*/ 260072526 w 2394"/>
              <a:gd name="T53" fmla="*/ 794220346 h 2775"/>
              <a:gd name="T54" fmla="*/ 236927225 w 2394"/>
              <a:gd name="T55" fmla="*/ 840518241 h 2775"/>
              <a:gd name="T56" fmla="*/ 96790794 w 2394"/>
              <a:gd name="T57" fmla="*/ 1120831113 h 2775"/>
              <a:gd name="T58" fmla="*/ 806309138 w 2394"/>
              <a:gd name="T59" fmla="*/ 915857819 h 2775"/>
              <a:gd name="T60" fmla="*/ 727193315 w 2394"/>
              <a:gd name="T61" fmla="*/ 840518241 h 2775"/>
              <a:gd name="T62" fmla="*/ 789475957 w 2394"/>
              <a:gd name="T63" fmla="*/ 794220346 h 2775"/>
              <a:gd name="T64" fmla="*/ 983057545 w 2394"/>
              <a:gd name="T65" fmla="*/ 1167971059 h 2775"/>
              <a:gd name="T66" fmla="*/ 225143479 w 2394"/>
              <a:gd name="T67" fmla="*/ 1167971059 h 2775"/>
              <a:gd name="T68" fmla="*/ 119936094 w 2394"/>
              <a:gd name="T69" fmla="*/ 887658187 h 277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394" h="2775">
                <a:moveTo>
                  <a:pt x="2255" y="944"/>
                </a:moveTo>
                <a:cubicBezTo>
                  <a:pt x="2026" y="944"/>
                  <a:pt x="2026" y="944"/>
                  <a:pt x="2026" y="944"/>
                </a:cubicBezTo>
                <a:cubicBezTo>
                  <a:pt x="1993" y="1400"/>
                  <a:pt x="1614" y="1760"/>
                  <a:pt x="1149" y="1760"/>
                </a:cubicBezTo>
                <a:cubicBezTo>
                  <a:pt x="663" y="1760"/>
                  <a:pt x="269" y="1366"/>
                  <a:pt x="269" y="880"/>
                </a:cubicBezTo>
                <a:cubicBezTo>
                  <a:pt x="269" y="807"/>
                  <a:pt x="279" y="735"/>
                  <a:pt x="297" y="666"/>
                </a:cubicBezTo>
                <a:cubicBezTo>
                  <a:pt x="463" y="666"/>
                  <a:pt x="463" y="666"/>
                  <a:pt x="463" y="666"/>
                </a:cubicBezTo>
                <a:cubicBezTo>
                  <a:pt x="463" y="666"/>
                  <a:pt x="463" y="666"/>
                  <a:pt x="463" y="666"/>
                </a:cubicBezTo>
                <a:cubicBezTo>
                  <a:pt x="1830" y="666"/>
                  <a:pt x="1830" y="666"/>
                  <a:pt x="1830" y="666"/>
                </a:cubicBezTo>
                <a:cubicBezTo>
                  <a:pt x="1830" y="666"/>
                  <a:pt x="1830" y="666"/>
                  <a:pt x="1830" y="666"/>
                </a:cubicBezTo>
                <a:cubicBezTo>
                  <a:pt x="2002" y="666"/>
                  <a:pt x="2002" y="666"/>
                  <a:pt x="2002" y="666"/>
                </a:cubicBezTo>
                <a:cubicBezTo>
                  <a:pt x="2002" y="666"/>
                  <a:pt x="2002" y="666"/>
                  <a:pt x="2002" y="666"/>
                </a:cubicBezTo>
                <a:cubicBezTo>
                  <a:pt x="2255" y="666"/>
                  <a:pt x="2255" y="666"/>
                  <a:pt x="2255" y="666"/>
                </a:cubicBezTo>
                <a:cubicBezTo>
                  <a:pt x="2332" y="666"/>
                  <a:pt x="2394" y="729"/>
                  <a:pt x="2394" y="805"/>
                </a:cubicBezTo>
                <a:cubicBezTo>
                  <a:pt x="2394" y="882"/>
                  <a:pt x="2332" y="944"/>
                  <a:pt x="2255" y="944"/>
                </a:cubicBezTo>
                <a:close/>
                <a:moveTo>
                  <a:pt x="444" y="944"/>
                </a:moveTo>
                <a:cubicBezTo>
                  <a:pt x="497" y="1312"/>
                  <a:pt x="859" y="1552"/>
                  <a:pt x="1149" y="1552"/>
                </a:cubicBezTo>
                <a:cubicBezTo>
                  <a:pt x="1443" y="1552"/>
                  <a:pt x="1777" y="1331"/>
                  <a:pt x="1835" y="944"/>
                </a:cubicBezTo>
                <a:lnTo>
                  <a:pt x="444" y="944"/>
                </a:lnTo>
                <a:close/>
                <a:moveTo>
                  <a:pt x="1149" y="0"/>
                </a:moveTo>
                <a:cubicBezTo>
                  <a:pt x="1714" y="0"/>
                  <a:pt x="1873" y="257"/>
                  <a:pt x="1987" y="611"/>
                </a:cubicBezTo>
                <a:cubicBezTo>
                  <a:pt x="312" y="611"/>
                  <a:pt x="312" y="611"/>
                  <a:pt x="312" y="611"/>
                </a:cubicBezTo>
                <a:cubicBezTo>
                  <a:pt x="426" y="257"/>
                  <a:pt x="514" y="0"/>
                  <a:pt x="1149" y="0"/>
                </a:cubicBezTo>
                <a:close/>
                <a:moveTo>
                  <a:pt x="1191" y="416"/>
                </a:moveTo>
                <a:cubicBezTo>
                  <a:pt x="1191" y="491"/>
                  <a:pt x="1234" y="529"/>
                  <a:pt x="1320" y="529"/>
                </a:cubicBezTo>
                <a:cubicBezTo>
                  <a:pt x="1367" y="529"/>
                  <a:pt x="1401" y="516"/>
                  <a:pt x="1421" y="490"/>
                </a:cubicBezTo>
                <a:cubicBezTo>
                  <a:pt x="1439" y="467"/>
                  <a:pt x="1449" y="428"/>
                  <a:pt x="1449" y="375"/>
                </a:cubicBezTo>
                <a:cubicBezTo>
                  <a:pt x="1449" y="292"/>
                  <a:pt x="1416" y="250"/>
                  <a:pt x="1350" y="250"/>
                </a:cubicBezTo>
                <a:cubicBezTo>
                  <a:pt x="1322" y="250"/>
                  <a:pt x="1298" y="260"/>
                  <a:pt x="1278" y="279"/>
                </a:cubicBezTo>
                <a:cubicBezTo>
                  <a:pt x="1282" y="172"/>
                  <a:pt x="1282" y="172"/>
                  <a:pt x="1282" y="172"/>
                </a:cubicBezTo>
                <a:cubicBezTo>
                  <a:pt x="1452" y="172"/>
                  <a:pt x="1452" y="172"/>
                  <a:pt x="1452" y="172"/>
                </a:cubicBezTo>
                <a:cubicBezTo>
                  <a:pt x="1452" y="111"/>
                  <a:pt x="1452" y="111"/>
                  <a:pt x="1452" y="111"/>
                </a:cubicBezTo>
                <a:cubicBezTo>
                  <a:pt x="1203" y="111"/>
                  <a:pt x="1203" y="111"/>
                  <a:pt x="1203" y="111"/>
                </a:cubicBezTo>
                <a:cubicBezTo>
                  <a:pt x="1194" y="354"/>
                  <a:pt x="1194" y="354"/>
                  <a:pt x="1194" y="354"/>
                </a:cubicBezTo>
                <a:cubicBezTo>
                  <a:pt x="1288" y="354"/>
                  <a:pt x="1288" y="354"/>
                  <a:pt x="1288" y="354"/>
                </a:cubicBezTo>
                <a:cubicBezTo>
                  <a:pt x="1288" y="332"/>
                  <a:pt x="1297" y="320"/>
                  <a:pt x="1316" y="320"/>
                </a:cubicBezTo>
                <a:cubicBezTo>
                  <a:pt x="1335" y="320"/>
                  <a:pt x="1345" y="340"/>
                  <a:pt x="1345" y="380"/>
                </a:cubicBezTo>
                <a:cubicBezTo>
                  <a:pt x="1345" y="415"/>
                  <a:pt x="1343" y="439"/>
                  <a:pt x="1338" y="450"/>
                </a:cubicBezTo>
                <a:cubicBezTo>
                  <a:pt x="1334" y="459"/>
                  <a:pt x="1327" y="464"/>
                  <a:pt x="1316" y="464"/>
                </a:cubicBezTo>
                <a:cubicBezTo>
                  <a:pt x="1297" y="464"/>
                  <a:pt x="1288" y="448"/>
                  <a:pt x="1288" y="417"/>
                </a:cubicBezTo>
                <a:cubicBezTo>
                  <a:pt x="1288" y="403"/>
                  <a:pt x="1288" y="403"/>
                  <a:pt x="1288" y="403"/>
                </a:cubicBezTo>
                <a:cubicBezTo>
                  <a:pt x="1191" y="403"/>
                  <a:pt x="1191" y="403"/>
                  <a:pt x="1191" y="403"/>
                </a:cubicBezTo>
                <a:lnTo>
                  <a:pt x="1191" y="416"/>
                </a:lnTo>
                <a:close/>
                <a:moveTo>
                  <a:pt x="675" y="1919"/>
                </a:moveTo>
                <a:cubicBezTo>
                  <a:pt x="675" y="1754"/>
                  <a:pt x="727" y="1726"/>
                  <a:pt x="727" y="1710"/>
                </a:cubicBezTo>
                <a:cubicBezTo>
                  <a:pt x="817" y="1877"/>
                  <a:pt x="1118" y="2008"/>
                  <a:pt x="1118" y="2008"/>
                </a:cubicBezTo>
                <a:cubicBezTo>
                  <a:pt x="1116" y="2437"/>
                  <a:pt x="1116" y="2437"/>
                  <a:pt x="1116" y="2437"/>
                </a:cubicBezTo>
                <a:cubicBezTo>
                  <a:pt x="1116" y="2437"/>
                  <a:pt x="675" y="2107"/>
                  <a:pt x="675" y="1919"/>
                </a:cubicBezTo>
                <a:close/>
                <a:moveTo>
                  <a:pt x="1226" y="2008"/>
                </a:moveTo>
                <a:cubicBezTo>
                  <a:pt x="1226" y="2008"/>
                  <a:pt x="1527" y="1877"/>
                  <a:pt x="1617" y="1710"/>
                </a:cubicBezTo>
                <a:cubicBezTo>
                  <a:pt x="1617" y="1726"/>
                  <a:pt x="1676" y="1739"/>
                  <a:pt x="1676" y="1919"/>
                </a:cubicBezTo>
                <a:cubicBezTo>
                  <a:pt x="1676" y="2107"/>
                  <a:pt x="1228" y="2437"/>
                  <a:pt x="1228" y="2437"/>
                </a:cubicBezTo>
                <a:lnTo>
                  <a:pt x="1226" y="2008"/>
                </a:lnTo>
                <a:close/>
                <a:moveTo>
                  <a:pt x="507" y="1887"/>
                </a:moveTo>
                <a:cubicBezTo>
                  <a:pt x="618" y="1887"/>
                  <a:pt x="618" y="1887"/>
                  <a:pt x="618" y="1887"/>
                </a:cubicBezTo>
                <a:cubicBezTo>
                  <a:pt x="618" y="1997"/>
                  <a:pt x="618" y="1997"/>
                  <a:pt x="618" y="1997"/>
                </a:cubicBezTo>
                <a:cubicBezTo>
                  <a:pt x="586" y="1997"/>
                  <a:pt x="566" y="1997"/>
                  <a:pt x="563" y="1997"/>
                </a:cubicBezTo>
                <a:cubicBezTo>
                  <a:pt x="531" y="1997"/>
                  <a:pt x="457" y="2176"/>
                  <a:pt x="457" y="2176"/>
                </a:cubicBezTo>
                <a:cubicBezTo>
                  <a:pt x="230" y="2663"/>
                  <a:pt x="230" y="2663"/>
                  <a:pt x="230" y="2663"/>
                </a:cubicBezTo>
                <a:cubicBezTo>
                  <a:pt x="2105" y="2663"/>
                  <a:pt x="2105" y="2663"/>
                  <a:pt x="2105" y="2663"/>
                </a:cubicBezTo>
                <a:cubicBezTo>
                  <a:pt x="1916" y="2176"/>
                  <a:pt x="1916" y="2176"/>
                  <a:pt x="1916" y="2176"/>
                </a:cubicBezTo>
                <a:cubicBezTo>
                  <a:pt x="1916" y="2176"/>
                  <a:pt x="1837" y="1997"/>
                  <a:pt x="1783" y="1997"/>
                </a:cubicBezTo>
                <a:cubicBezTo>
                  <a:pt x="1777" y="1997"/>
                  <a:pt x="1757" y="1997"/>
                  <a:pt x="1728" y="1997"/>
                </a:cubicBezTo>
                <a:cubicBezTo>
                  <a:pt x="1728" y="1887"/>
                  <a:pt x="1728" y="1887"/>
                  <a:pt x="1728" y="1887"/>
                </a:cubicBezTo>
                <a:cubicBezTo>
                  <a:pt x="1876" y="1887"/>
                  <a:pt x="1876" y="1887"/>
                  <a:pt x="1876" y="1887"/>
                </a:cubicBezTo>
                <a:cubicBezTo>
                  <a:pt x="1998" y="1887"/>
                  <a:pt x="2098" y="2109"/>
                  <a:pt x="2098" y="2109"/>
                </a:cubicBezTo>
                <a:cubicBezTo>
                  <a:pt x="2336" y="2775"/>
                  <a:pt x="2336" y="2775"/>
                  <a:pt x="2336" y="2775"/>
                </a:cubicBezTo>
                <a:cubicBezTo>
                  <a:pt x="1811" y="2775"/>
                  <a:pt x="1811" y="2775"/>
                  <a:pt x="1811" y="2775"/>
                </a:cubicBezTo>
                <a:cubicBezTo>
                  <a:pt x="1785" y="2775"/>
                  <a:pt x="599" y="2775"/>
                  <a:pt x="535" y="2775"/>
                </a:cubicBezTo>
                <a:cubicBezTo>
                  <a:pt x="0" y="2775"/>
                  <a:pt x="0" y="2775"/>
                  <a:pt x="0" y="2775"/>
                </a:cubicBezTo>
                <a:cubicBezTo>
                  <a:pt x="285" y="2109"/>
                  <a:pt x="285" y="2109"/>
                  <a:pt x="285" y="2109"/>
                </a:cubicBezTo>
                <a:cubicBezTo>
                  <a:pt x="285" y="2109"/>
                  <a:pt x="385" y="1887"/>
                  <a:pt x="507" y="18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2549134" y="5041008"/>
            <a:ext cx="7267904" cy="5633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101600" dist="127000" dir="13500000">
              <a:prstClr val="black">
                <a:alpha val="4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4126728" y="5113649"/>
            <a:ext cx="4943997" cy="461665"/>
            <a:chOff x="4126728" y="5113649"/>
            <a:chExt cx="4943997" cy="461665"/>
          </a:xfrm>
        </p:grpSpPr>
        <p:grpSp>
          <p:nvGrpSpPr>
            <p:cNvPr id="67" name="组合 66"/>
            <p:cNvGrpSpPr/>
            <p:nvPr/>
          </p:nvGrpSpPr>
          <p:grpSpPr>
            <a:xfrm>
              <a:off x="4126728" y="5229725"/>
              <a:ext cx="4943997" cy="243956"/>
              <a:chOff x="3887736" y="5083606"/>
              <a:chExt cx="4943997" cy="464223"/>
            </a:xfrm>
          </p:grpSpPr>
          <p:grpSp>
            <p:nvGrpSpPr>
              <p:cNvPr id="21" name="组合 20"/>
              <p:cNvGrpSpPr/>
              <p:nvPr/>
            </p:nvGrpSpPr>
            <p:grpSpPr>
              <a:xfrm>
                <a:off x="3887736" y="5083606"/>
                <a:ext cx="270397" cy="464223"/>
                <a:chOff x="9148761" y="1862260"/>
                <a:chExt cx="270397" cy="464223"/>
              </a:xfrm>
            </p:grpSpPr>
            <p:cxnSp>
              <p:nvCxnSpPr>
                <p:cNvPr id="15" name="直接连接符 14"/>
                <p:cNvCxnSpPr/>
                <p:nvPr/>
              </p:nvCxnSpPr>
              <p:spPr>
                <a:xfrm flipH="1">
                  <a:off x="9148761" y="2082528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/>
                <p:nvPr/>
              </p:nvCxnSpPr>
              <p:spPr>
                <a:xfrm>
                  <a:off x="9151141" y="1862260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组合 21"/>
              <p:cNvGrpSpPr/>
              <p:nvPr/>
            </p:nvGrpSpPr>
            <p:grpSpPr>
              <a:xfrm>
                <a:off x="4355096" y="5083606"/>
                <a:ext cx="270397" cy="464223"/>
                <a:chOff x="9148761" y="1862260"/>
                <a:chExt cx="270397" cy="464223"/>
              </a:xfrm>
            </p:grpSpPr>
            <p:cxnSp>
              <p:nvCxnSpPr>
                <p:cNvPr id="23" name="直接连接符 22"/>
                <p:cNvCxnSpPr/>
                <p:nvPr/>
              </p:nvCxnSpPr>
              <p:spPr>
                <a:xfrm flipH="1">
                  <a:off x="9148761" y="2082528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/>
                <p:cNvCxnSpPr/>
                <p:nvPr/>
              </p:nvCxnSpPr>
              <p:spPr>
                <a:xfrm>
                  <a:off x="9151141" y="1862260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组合 24"/>
              <p:cNvGrpSpPr/>
              <p:nvPr/>
            </p:nvGrpSpPr>
            <p:grpSpPr>
              <a:xfrm>
                <a:off x="4822456" y="5083606"/>
                <a:ext cx="270397" cy="464223"/>
                <a:chOff x="9148761" y="1862260"/>
                <a:chExt cx="270397" cy="464223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 flipH="1">
                  <a:off x="9148761" y="2082528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>
                  <a:off x="9151141" y="1862260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组合 54"/>
              <p:cNvGrpSpPr/>
              <p:nvPr/>
            </p:nvGrpSpPr>
            <p:grpSpPr>
              <a:xfrm>
                <a:off x="7159256" y="5083606"/>
                <a:ext cx="270397" cy="464223"/>
                <a:chOff x="9148761" y="1862260"/>
                <a:chExt cx="270397" cy="464223"/>
              </a:xfrm>
            </p:grpSpPr>
            <p:cxnSp>
              <p:nvCxnSpPr>
                <p:cNvPr id="56" name="直接连接符 55"/>
                <p:cNvCxnSpPr/>
                <p:nvPr/>
              </p:nvCxnSpPr>
              <p:spPr>
                <a:xfrm flipH="1">
                  <a:off x="9148761" y="2082528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接连接符 56"/>
                <p:cNvCxnSpPr/>
                <p:nvPr/>
              </p:nvCxnSpPr>
              <p:spPr>
                <a:xfrm>
                  <a:off x="9151141" y="1862260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组合 57"/>
              <p:cNvGrpSpPr/>
              <p:nvPr/>
            </p:nvGrpSpPr>
            <p:grpSpPr>
              <a:xfrm>
                <a:off x="7626616" y="5083606"/>
                <a:ext cx="270397" cy="464223"/>
                <a:chOff x="9148761" y="1862260"/>
                <a:chExt cx="270397" cy="464223"/>
              </a:xfrm>
            </p:grpSpPr>
            <p:cxnSp>
              <p:nvCxnSpPr>
                <p:cNvPr id="59" name="直接连接符 58"/>
                <p:cNvCxnSpPr/>
                <p:nvPr/>
              </p:nvCxnSpPr>
              <p:spPr>
                <a:xfrm flipH="1">
                  <a:off x="9148761" y="2082528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接连接符 59"/>
                <p:cNvCxnSpPr/>
                <p:nvPr/>
              </p:nvCxnSpPr>
              <p:spPr>
                <a:xfrm>
                  <a:off x="9151141" y="1862260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组合 60"/>
              <p:cNvGrpSpPr/>
              <p:nvPr/>
            </p:nvGrpSpPr>
            <p:grpSpPr>
              <a:xfrm>
                <a:off x="8093976" y="5083606"/>
                <a:ext cx="270397" cy="464223"/>
                <a:chOff x="9148761" y="1862260"/>
                <a:chExt cx="270397" cy="464223"/>
              </a:xfrm>
            </p:grpSpPr>
            <p:cxnSp>
              <p:nvCxnSpPr>
                <p:cNvPr id="62" name="直接连接符 61"/>
                <p:cNvCxnSpPr/>
                <p:nvPr/>
              </p:nvCxnSpPr>
              <p:spPr>
                <a:xfrm flipH="1">
                  <a:off x="9148761" y="2082528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接连接符 62"/>
                <p:cNvCxnSpPr/>
                <p:nvPr/>
              </p:nvCxnSpPr>
              <p:spPr>
                <a:xfrm>
                  <a:off x="9151141" y="1862260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组合 63"/>
              <p:cNvGrpSpPr/>
              <p:nvPr/>
            </p:nvGrpSpPr>
            <p:grpSpPr>
              <a:xfrm>
                <a:off x="8561336" y="5083606"/>
                <a:ext cx="270397" cy="464223"/>
                <a:chOff x="9148761" y="1862260"/>
                <a:chExt cx="270397" cy="464223"/>
              </a:xfrm>
            </p:grpSpPr>
            <p:cxnSp>
              <p:nvCxnSpPr>
                <p:cNvPr id="65" name="直接连接符 64"/>
                <p:cNvCxnSpPr/>
                <p:nvPr/>
              </p:nvCxnSpPr>
              <p:spPr>
                <a:xfrm flipH="1">
                  <a:off x="9148761" y="2082528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65"/>
                <p:cNvCxnSpPr/>
                <p:nvPr/>
              </p:nvCxnSpPr>
              <p:spPr>
                <a:xfrm>
                  <a:off x="9151141" y="1862260"/>
                  <a:ext cx="268017" cy="24395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4" name="文本框 73"/>
            <p:cNvSpPr txBox="1"/>
            <p:nvPr/>
          </p:nvSpPr>
          <p:spPr>
            <a:xfrm>
              <a:off x="5385548" y="5113649"/>
              <a:ext cx="2209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滑动展开简历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816407" y="4727267"/>
            <a:ext cx="1533525" cy="2443198"/>
            <a:chOff x="2816407" y="4727267"/>
            <a:chExt cx="1533525" cy="2443198"/>
          </a:xfrm>
        </p:grpSpPr>
        <p:grpSp>
          <p:nvGrpSpPr>
            <p:cNvPr id="72" name="组合 71"/>
            <p:cNvGrpSpPr/>
            <p:nvPr/>
          </p:nvGrpSpPr>
          <p:grpSpPr>
            <a:xfrm>
              <a:off x="2820944" y="4727267"/>
              <a:ext cx="1261318" cy="1261319"/>
              <a:chOff x="2561995" y="4079562"/>
              <a:chExt cx="1391547" cy="1391548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2761829" y="4279397"/>
                <a:ext cx="991878" cy="99187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  <a:effectLst>
                <a:outerShdw blurRad="152400" dist="50800" dir="2700000" algn="tl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bevelT w="146050" h="317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椭圆 70"/>
              <p:cNvSpPr/>
              <p:nvPr/>
            </p:nvSpPr>
            <p:spPr>
              <a:xfrm>
                <a:off x="2561995" y="4079562"/>
                <a:ext cx="1391547" cy="1391548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bg1">
                      <a:alpha val="19000"/>
                    </a:schemeClr>
                  </a:gs>
                  <a:gs pos="22000">
                    <a:srgbClr val="FFFFFF">
                      <a:alpha val="40000"/>
                    </a:srgbClr>
                  </a:gs>
                  <a:gs pos="15000">
                    <a:schemeClr val="bg1">
                      <a:alpha val="87000"/>
                    </a:schemeClr>
                  </a:gs>
                  <a:gs pos="50000">
                    <a:schemeClr val="bg1">
                      <a:alpha val="10000"/>
                    </a:schemeClr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50000">
                      <a:schemeClr val="bg1">
                        <a:lumMod val="75000"/>
                      </a:schemeClr>
                    </a:gs>
                    <a:gs pos="29000">
                      <a:schemeClr val="bg1">
                        <a:lumMod val="95000"/>
                      </a:schemeClr>
                    </a:gs>
                    <a:gs pos="0">
                      <a:schemeClr val="bg1"/>
                    </a:gs>
                    <a:gs pos="71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5" name="KSO_Shape"/>
            <p:cNvSpPr/>
            <p:nvPr/>
          </p:nvSpPr>
          <p:spPr bwMode="auto">
            <a:xfrm>
              <a:off x="2816407" y="5265465"/>
              <a:ext cx="1533525" cy="1905000"/>
            </a:xfrm>
            <a:custGeom>
              <a:avLst/>
              <a:gdLst>
                <a:gd name="T0" fmla="*/ 1437758 w 3678"/>
                <a:gd name="T1" fmla="*/ 791596 h 4570"/>
                <a:gd name="T2" fmla="*/ 1392268 w 3678"/>
                <a:gd name="T3" fmla="*/ 779508 h 4570"/>
                <a:gd name="T4" fmla="*/ 1360132 w 3678"/>
                <a:gd name="T5" fmla="*/ 782842 h 4570"/>
                <a:gd name="T6" fmla="*/ 1344690 w 3678"/>
                <a:gd name="T7" fmla="*/ 782426 h 4570"/>
                <a:gd name="T8" fmla="*/ 1354289 w 3678"/>
                <a:gd name="T9" fmla="*/ 716147 h 4570"/>
                <a:gd name="T10" fmla="*/ 1343021 w 3678"/>
                <a:gd name="T11" fmla="*/ 671544 h 4570"/>
                <a:gd name="T12" fmla="*/ 1317980 w 3678"/>
                <a:gd name="T13" fmla="*/ 640697 h 4570"/>
                <a:gd name="T14" fmla="*/ 1272906 w 3678"/>
                <a:gd name="T15" fmla="*/ 614852 h 4570"/>
                <a:gd name="T16" fmla="*/ 1216982 w 3678"/>
                <a:gd name="T17" fmla="*/ 599012 h 4570"/>
                <a:gd name="T18" fmla="*/ 1162727 w 3678"/>
                <a:gd name="T19" fmla="*/ 595260 h 4570"/>
                <a:gd name="T20" fmla="*/ 1107637 w 3678"/>
                <a:gd name="T21" fmla="*/ 613185 h 4570"/>
                <a:gd name="T22" fmla="*/ 1073415 w 3678"/>
                <a:gd name="T23" fmla="*/ 657371 h 4570"/>
                <a:gd name="T24" fmla="*/ 1060060 w 3678"/>
                <a:gd name="T25" fmla="*/ 611101 h 4570"/>
                <a:gd name="T26" fmla="*/ 1053800 w 3678"/>
                <a:gd name="T27" fmla="*/ 578586 h 4570"/>
                <a:gd name="T28" fmla="*/ 1026672 w 3678"/>
                <a:gd name="T29" fmla="*/ 537318 h 4570"/>
                <a:gd name="T30" fmla="*/ 996623 w 3678"/>
                <a:gd name="T31" fmla="*/ 518977 h 4570"/>
                <a:gd name="T32" fmla="*/ 951967 w 3678"/>
                <a:gd name="T33" fmla="*/ 508973 h 4570"/>
                <a:gd name="T34" fmla="*/ 906894 w 3678"/>
                <a:gd name="T35" fmla="*/ 508973 h 4570"/>
                <a:gd name="T36" fmla="*/ 846378 w 3678"/>
                <a:gd name="T37" fmla="*/ 521478 h 4570"/>
                <a:gd name="T38" fmla="*/ 806313 w 3678"/>
                <a:gd name="T39" fmla="*/ 542321 h 4570"/>
                <a:gd name="T40" fmla="*/ 781690 w 3678"/>
                <a:gd name="T41" fmla="*/ 569416 h 4570"/>
                <a:gd name="T42" fmla="*/ 767917 w 3678"/>
                <a:gd name="T43" fmla="*/ 616937 h 4570"/>
                <a:gd name="T44" fmla="*/ 764996 w 3678"/>
                <a:gd name="T45" fmla="*/ 655287 h 4570"/>
                <a:gd name="T46" fmla="*/ 754980 w 3678"/>
                <a:gd name="T47" fmla="*/ 669876 h 4570"/>
                <a:gd name="T48" fmla="*/ 751223 w 3678"/>
                <a:gd name="T49" fmla="*/ 125888 h 4570"/>
                <a:gd name="T50" fmla="*/ 739538 w 3678"/>
                <a:gd name="T51" fmla="*/ 85454 h 4570"/>
                <a:gd name="T52" fmla="*/ 717836 w 3678"/>
                <a:gd name="T53" fmla="*/ 50856 h 4570"/>
                <a:gd name="T54" fmla="*/ 686952 w 3678"/>
                <a:gd name="T55" fmla="*/ 23344 h 4570"/>
                <a:gd name="T56" fmla="*/ 648974 w 3678"/>
                <a:gd name="T57" fmla="*/ 5836 h 4570"/>
                <a:gd name="T58" fmla="*/ 605987 w 3678"/>
                <a:gd name="T59" fmla="*/ 0 h 4570"/>
                <a:gd name="T60" fmla="*/ 579277 w 3678"/>
                <a:gd name="T61" fmla="*/ 2501 h 4570"/>
                <a:gd name="T62" fmla="*/ 539212 w 3678"/>
                <a:gd name="T63" fmla="*/ 16257 h 4570"/>
                <a:gd name="T64" fmla="*/ 504154 w 3678"/>
                <a:gd name="T65" fmla="*/ 40851 h 4570"/>
                <a:gd name="T66" fmla="*/ 482035 w 3678"/>
                <a:gd name="T67" fmla="*/ 69197 h 4570"/>
                <a:gd name="T68" fmla="*/ 464924 w 3678"/>
                <a:gd name="T69" fmla="*/ 107964 h 4570"/>
                <a:gd name="T70" fmla="*/ 459916 w 3678"/>
                <a:gd name="T71" fmla="*/ 150482 h 4570"/>
                <a:gd name="T72" fmla="*/ 462420 w 3678"/>
                <a:gd name="T73" fmla="*/ 1016278 h 4570"/>
                <a:gd name="T74" fmla="*/ 449482 w 3678"/>
                <a:gd name="T75" fmla="*/ 1108402 h 4570"/>
                <a:gd name="T76" fmla="*/ 230375 w 3678"/>
                <a:gd name="T77" fmla="*/ 945414 h 4570"/>
                <a:gd name="T78" fmla="*/ 159426 w 3678"/>
                <a:gd name="T79" fmla="*/ 919569 h 4570"/>
                <a:gd name="T80" fmla="*/ 114770 w 3678"/>
                <a:gd name="T81" fmla="*/ 922487 h 4570"/>
                <a:gd name="T82" fmla="*/ 70949 w 3678"/>
                <a:gd name="T83" fmla="*/ 939995 h 4570"/>
                <a:gd name="T84" fmla="*/ 34640 w 3678"/>
                <a:gd name="T85" fmla="*/ 970841 h 4570"/>
                <a:gd name="T86" fmla="*/ 15024 w 3678"/>
                <a:gd name="T87" fmla="*/ 1001271 h 4570"/>
                <a:gd name="T88" fmla="*/ 2087 w 3678"/>
                <a:gd name="T89" fmla="*/ 1041706 h 4570"/>
                <a:gd name="T90" fmla="*/ 417 w 3678"/>
                <a:gd name="T91" fmla="*/ 1077555 h 4570"/>
                <a:gd name="T92" fmla="*/ 10434 w 3678"/>
                <a:gd name="T93" fmla="*/ 1119240 h 4570"/>
                <a:gd name="T94" fmla="*/ 31718 w 3678"/>
                <a:gd name="T95" fmla="*/ 1156756 h 4570"/>
                <a:gd name="T96" fmla="*/ 395644 w 3678"/>
                <a:gd name="T97" fmla="*/ 1467309 h 4570"/>
                <a:gd name="T98" fmla="*/ 487043 w 3678"/>
                <a:gd name="T99" fmla="*/ 1600283 h 4570"/>
                <a:gd name="T100" fmla="*/ 568008 w 3678"/>
                <a:gd name="T101" fmla="*/ 1681986 h 4570"/>
                <a:gd name="T102" fmla="*/ 1298365 w 3678"/>
                <a:gd name="T103" fmla="*/ 1905000 h 4570"/>
                <a:gd name="T104" fmla="*/ 1510794 w 3678"/>
                <a:gd name="T105" fmla="*/ 1041289 h 4570"/>
                <a:gd name="T106" fmla="*/ 1533331 w 3678"/>
                <a:gd name="T107" fmla="*/ 936660 h 4570"/>
                <a:gd name="T108" fmla="*/ 1531661 w 3678"/>
                <a:gd name="T109" fmla="*/ 880385 h 4570"/>
                <a:gd name="T110" fmla="*/ 1516637 w 3678"/>
                <a:gd name="T111" fmla="*/ 845787 h 4570"/>
                <a:gd name="T112" fmla="*/ 1485336 w 3678"/>
                <a:gd name="T113" fmla="*/ 817441 h 45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678" h="4570">
                  <a:moveTo>
                    <a:pt x="3559" y="1961"/>
                  </a:moveTo>
                  <a:lnTo>
                    <a:pt x="3559" y="1961"/>
                  </a:lnTo>
                  <a:lnTo>
                    <a:pt x="3532" y="1945"/>
                  </a:lnTo>
                  <a:lnTo>
                    <a:pt x="3504" y="1928"/>
                  </a:lnTo>
                  <a:lnTo>
                    <a:pt x="3474" y="1913"/>
                  </a:lnTo>
                  <a:lnTo>
                    <a:pt x="3445" y="1899"/>
                  </a:lnTo>
                  <a:lnTo>
                    <a:pt x="3415" y="1887"/>
                  </a:lnTo>
                  <a:lnTo>
                    <a:pt x="3399" y="1881"/>
                  </a:lnTo>
                  <a:lnTo>
                    <a:pt x="3383" y="1878"/>
                  </a:lnTo>
                  <a:lnTo>
                    <a:pt x="3368" y="1874"/>
                  </a:lnTo>
                  <a:lnTo>
                    <a:pt x="3351" y="1872"/>
                  </a:lnTo>
                  <a:lnTo>
                    <a:pt x="3336" y="1870"/>
                  </a:lnTo>
                  <a:lnTo>
                    <a:pt x="3320" y="1870"/>
                  </a:lnTo>
                  <a:lnTo>
                    <a:pt x="3296" y="1871"/>
                  </a:lnTo>
                  <a:lnTo>
                    <a:pt x="3285" y="1872"/>
                  </a:lnTo>
                  <a:lnTo>
                    <a:pt x="3272" y="1874"/>
                  </a:lnTo>
                  <a:lnTo>
                    <a:pt x="3259" y="1878"/>
                  </a:lnTo>
                  <a:lnTo>
                    <a:pt x="3245" y="1883"/>
                  </a:lnTo>
                  <a:lnTo>
                    <a:pt x="3232" y="1888"/>
                  </a:lnTo>
                  <a:lnTo>
                    <a:pt x="3218" y="1894"/>
                  </a:lnTo>
                  <a:lnTo>
                    <a:pt x="3221" y="1880"/>
                  </a:lnTo>
                  <a:lnTo>
                    <a:pt x="3222" y="1877"/>
                  </a:lnTo>
                  <a:lnTo>
                    <a:pt x="3224" y="1872"/>
                  </a:lnTo>
                  <a:lnTo>
                    <a:pt x="3241" y="1773"/>
                  </a:lnTo>
                  <a:lnTo>
                    <a:pt x="3243" y="1757"/>
                  </a:lnTo>
                  <a:lnTo>
                    <a:pt x="3245" y="1738"/>
                  </a:lnTo>
                  <a:lnTo>
                    <a:pt x="3245" y="1718"/>
                  </a:lnTo>
                  <a:lnTo>
                    <a:pt x="3243" y="1695"/>
                  </a:lnTo>
                  <a:lnTo>
                    <a:pt x="3240" y="1672"/>
                  </a:lnTo>
                  <a:lnTo>
                    <a:pt x="3233" y="1648"/>
                  </a:lnTo>
                  <a:lnTo>
                    <a:pt x="3229" y="1635"/>
                  </a:lnTo>
                  <a:lnTo>
                    <a:pt x="3224" y="1622"/>
                  </a:lnTo>
                  <a:lnTo>
                    <a:pt x="3218" y="1611"/>
                  </a:lnTo>
                  <a:lnTo>
                    <a:pt x="3211" y="1598"/>
                  </a:lnTo>
                  <a:lnTo>
                    <a:pt x="3202" y="1585"/>
                  </a:lnTo>
                  <a:lnTo>
                    <a:pt x="3193" y="1573"/>
                  </a:lnTo>
                  <a:lnTo>
                    <a:pt x="3183" y="1560"/>
                  </a:lnTo>
                  <a:lnTo>
                    <a:pt x="3171" y="1548"/>
                  </a:lnTo>
                  <a:lnTo>
                    <a:pt x="3158" y="1537"/>
                  </a:lnTo>
                  <a:lnTo>
                    <a:pt x="3144" y="1525"/>
                  </a:lnTo>
                  <a:lnTo>
                    <a:pt x="3127" y="1514"/>
                  </a:lnTo>
                  <a:lnTo>
                    <a:pt x="3111" y="1504"/>
                  </a:lnTo>
                  <a:lnTo>
                    <a:pt x="3092" y="1493"/>
                  </a:lnTo>
                  <a:lnTo>
                    <a:pt x="3072" y="1484"/>
                  </a:lnTo>
                  <a:lnTo>
                    <a:pt x="3050" y="1475"/>
                  </a:lnTo>
                  <a:lnTo>
                    <a:pt x="3028" y="1465"/>
                  </a:lnTo>
                  <a:lnTo>
                    <a:pt x="3002" y="1458"/>
                  </a:lnTo>
                  <a:lnTo>
                    <a:pt x="2975" y="1450"/>
                  </a:lnTo>
                  <a:lnTo>
                    <a:pt x="2947" y="1443"/>
                  </a:lnTo>
                  <a:lnTo>
                    <a:pt x="2916" y="1437"/>
                  </a:lnTo>
                  <a:lnTo>
                    <a:pt x="2888" y="1432"/>
                  </a:lnTo>
                  <a:lnTo>
                    <a:pt x="2861" y="1430"/>
                  </a:lnTo>
                  <a:lnTo>
                    <a:pt x="2837" y="1428"/>
                  </a:lnTo>
                  <a:lnTo>
                    <a:pt x="2812" y="1428"/>
                  </a:lnTo>
                  <a:lnTo>
                    <a:pt x="2786" y="1428"/>
                  </a:lnTo>
                  <a:lnTo>
                    <a:pt x="2761" y="1431"/>
                  </a:lnTo>
                  <a:lnTo>
                    <a:pt x="2737" y="1436"/>
                  </a:lnTo>
                  <a:lnTo>
                    <a:pt x="2715" y="1442"/>
                  </a:lnTo>
                  <a:lnTo>
                    <a:pt x="2693" y="1450"/>
                  </a:lnTo>
                  <a:lnTo>
                    <a:pt x="2673" y="1461"/>
                  </a:lnTo>
                  <a:lnTo>
                    <a:pt x="2654" y="1471"/>
                  </a:lnTo>
                  <a:lnTo>
                    <a:pt x="2636" y="1485"/>
                  </a:lnTo>
                  <a:lnTo>
                    <a:pt x="2621" y="1500"/>
                  </a:lnTo>
                  <a:lnTo>
                    <a:pt x="2606" y="1517"/>
                  </a:lnTo>
                  <a:lnTo>
                    <a:pt x="2593" y="1536"/>
                  </a:lnTo>
                  <a:lnTo>
                    <a:pt x="2581" y="1555"/>
                  </a:lnTo>
                  <a:lnTo>
                    <a:pt x="2572" y="1577"/>
                  </a:lnTo>
                  <a:lnTo>
                    <a:pt x="2562" y="1600"/>
                  </a:lnTo>
                  <a:lnTo>
                    <a:pt x="2555" y="1625"/>
                  </a:lnTo>
                  <a:lnTo>
                    <a:pt x="2550" y="1650"/>
                  </a:lnTo>
                  <a:lnTo>
                    <a:pt x="2550" y="1653"/>
                  </a:lnTo>
                  <a:lnTo>
                    <a:pt x="2541" y="1469"/>
                  </a:lnTo>
                  <a:lnTo>
                    <a:pt x="2540" y="1466"/>
                  </a:lnTo>
                  <a:lnTo>
                    <a:pt x="2540" y="1465"/>
                  </a:lnTo>
                  <a:lnTo>
                    <a:pt x="2539" y="1446"/>
                  </a:lnTo>
                  <a:lnTo>
                    <a:pt x="2535" y="1428"/>
                  </a:lnTo>
                  <a:lnTo>
                    <a:pt x="2531" y="1408"/>
                  </a:lnTo>
                  <a:lnTo>
                    <a:pt x="2525" y="1388"/>
                  </a:lnTo>
                  <a:lnTo>
                    <a:pt x="2517" y="1367"/>
                  </a:lnTo>
                  <a:lnTo>
                    <a:pt x="2506" y="1347"/>
                  </a:lnTo>
                  <a:lnTo>
                    <a:pt x="2493" y="1327"/>
                  </a:lnTo>
                  <a:lnTo>
                    <a:pt x="2478" y="1307"/>
                  </a:lnTo>
                  <a:lnTo>
                    <a:pt x="2470" y="1299"/>
                  </a:lnTo>
                  <a:lnTo>
                    <a:pt x="2460" y="1289"/>
                  </a:lnTo>
                  <a:lnTo>
                    <a:pt x="2450" y="1281"/>
                  </a:lnTo>
                  <a:lnTo>
                    <a:pt x="2439" y="1273"/>
                  </a:lnTo>
                  <a:lnTo>
                    <a:pt x="2428" y="1265"/>
                  </a:lnTo>
                  <a:lnTo>
                    <a:pt x="2415" y="1258"/>
                  </a:lnTo>
                  <a:lnTo>
                    <a:pt x="2402" y="1251"/>
                  </a:lnTo>
                  <a:lnTo>
                    <a:pt x="2388" y="1245"/>
                  </a:lnTo>
                  <a:lnTo>
                    <a:pt x="2373" y="1239"/>
                  </a:lnTo>
                  <a:lnTo>
                    <a:pt x="2356" y="1234"/>
                  </a:lnTo>
                  <a:lnTo>
                    <a:pt x="2339" y="1230"/>
                  </a:lnTo>
                  <a:lnTo>
                    <a:pt x="2320" y="1226"/>
                  </a:lnTo>
                  <a:lnTo>
                    <a:pt x="2301" y="1223"/>
                  </a:lnTo>
                  <a:lnTo>
                    <a:pt x="2281" y="1221"/>
                  </a:lnTo>
                  <a:lnTo>
                    <a:pt x="2259" y="1219"/>
                  </a:lnTo>
                  <a:lnTo>
                    <a:pt x="2237" y="1219"/>
                  </a:lnTo>
                  <a:lnTo>
                    <a:pt x="2206" y="1220"/>
                  </a:lnTo>
                  <a:lnTo>
                    <a:pt x="2173" y="1221"/>
                  </a:lnTo>
                  <a:lnTo>
                    <a:pt x="2145" y="1225"/>
                  </a:lnTo>
                  <a:lnTo>
                    <a:pt x="2119" y="1228"/>
                  </a:lnTo>
                  <a:lnTo>
                    <a:pt x="2095" y="1233"/>
                  </a:lnTo>
                  <a:lnTo>
                    <a:pt x="2071" y="1238"/>
                  </a:lnTo>
                  <a:lnTo>
                    <a:pt x="2049" y="1244"/>
                  </a:lnTo>
                  <a:lnTo>
                    <a:pt x="2028" y="1251"/>
                  </a:lnTo>
                  <a:lnTo>
                    <a:pt x="2009" y="1258"/>
                  </a:lnTo>
                  <a:lnTo>
                    <a:pt x="1990" y="1265"/>
                  </a:lnTo>
                  <a:lnTo>
                    <a:pt x="1974" y="1273"/>
                  </a:lnTo>
                  <a:lnTo>
                    <a:pt x="1959" y="1282"/>
                  </a:lnTo>
                  <a:lnTo>
                    <a:pt x="1945" y="1292"/>
                  </a:lnTo>
                  <a:lnTo>
                    <a:pt x="1932" y="1301"/>
                  </a:lnTo>
                  <a:lnTo>
                    <a:pt x="1919" y="1310"/>
                  </a:lnTo>
                  <a:lnTo>
                    <a:pt x="1908" y="1321"/>
                  </a:lnTo>
                  <a:lnTo>
                    <a:pt x="1898" y="1332"/>
                  </a:lnTo>
                  <a:lnTo>
                    <a:pt x="1890" y="1343"/>
                  </a:lnTo>
                  <a:lnTo>
                    <a:pt x="1881" y="1354"/>
                  </a:lnTo>
                  <a:lnTo>
                    <a:pt x="1873" y="1366"/>
                  </a:lnTo>
                  <a:lnTo>
                    <a:pt x="1867" y="1377"/>
                  </a:lnTo>
                  <a:lnTo>
                    <a:pt x="1861" y="1388"/>
                  </a:lnTo>
                  <a:lnTo>
                    <a:pt x="1852" y="1411"/>
                  </a:lnTo>
                  <a:lnTo>
                    <a:pt x="1846" y="1435"/>
                  </a:lnTo>
                  <a:lnTo>
                    <a:pt x="1843" y="1458"/>
                  </a:lnTo>
                  <a:lnTo>
                    <a:pt x="1840" y="1480"/>
                  </a:lnTo>
                  <a:lnTo>
                    <a:pt x="1840" y="1502"/>
                  </a:lnTo>
                  <a:lnTo>
                    <a:pt x="1840" y="1521"/>
                  </a:lnTo>
                  <a:lnTo>
                    <a:pt x="1841" y="1545"/>
                  </a:lnTo>
                  <a:lnTo>
                    <a:pt x="1838" y="1560"/>
                  </a:lnTo>
                  <a:lnTo>
                    <a:pt x="1833" y="1572"/>
                  </a:lnTo>
                  <a:lnTo>
                    <a:pt x="1829" y="1581"/>
                  </a:lnTo>
                  <a:lnTo>
                    <a:pt x="1825" y="1589"/>
                  </a:lnTo>
                  <a:lnTo>
                    <a:pt x="1820" y="1595"/>
                  </a:lnTo>
                  <a:lnTo>
                    <a:pt x="1817" y="1600"/>
                  </a:lnTo>
                  <a:lnTo>
                    <a:pt x="1809" y="1607"/>
                  </a:lnTo>
                  <a:lnTo>
                    <a:pt x="1804" y="341"/>
                  </a:lnTo>
                  <a:lnTo>
                    <a:pt x="1804" y="340"/>
                  </a:lnTo>
                  <a:lnTo>
                    <a:pt x="1804" y="338"/>
                  </a:lnTo>
                  <a:lnTo>
                    <a:pt x="1803" y="320"/>
                  </a:lnTo>
                  <a:lnTo>
                    <a:pt x="1800" y="302"/>
                  </a:lnTo>
                  <a:lnTo>
                    <a:pt x="1798" y="286"/>
                  </a:lnTo>
                  <a:lnTo>
                    <a:pt x="1795" y="268"/>
                  </a:lnTo>
                  <a:lnTo>
                    <a:pt x="1790" y="252"/>
                  </a:lnTo>
                  <a:lnTo>
                    <a:pt x="1785" y="236"/>
                  </a:lnTo>
                  <a:lnTo>
                    <a:pt x="1779" y="220"/>
                  </a:lnTo>
                  <a:lnTo>
                    <a:pt x="1772" y="205"/>
                  </a:lnTo>
                  <a:lnTo>
                    <a:pt x="1765" y="190"/>
                  </a:lnTo>
                  <a:lnTo>
                    <a:pt x="1757" y="175"/>
                  </a:lnTo>
                  <a:lnTo>
                    <a:pt x="1749" y="161"/>
                  </a:lnTo>
                  <a:lnTo>
                    <a:pt x="1739" y="148"/>
                  </a:lnTo>
                  <a:lnTo>
                    <a:pt x="1730" y="134"/>
                  </a:lnTo>
                  <a:lnTo>
                    <a:pt x="1720" y="122"/>
                  </a:lnTo>
                  <a:lnTo>
                    <a:pt x="1708" y="109"/>
                  </a:lnTo>
                  <a:lnTo>
                    <a:pt x="1697" y="97"/>
                  </a:lnTo>
                  <a:lnTo>
                    <a:pt x="1684" y="87"/>
                  </a:lnTo>
                  <a:lnTo>
                    <a:pt x="1673" y="76"/>
                  </a:lnTo>
                  <a:lnTo>
                    <a:pt x="1659" y="66"/>
                  </a:lnTo>
                  <a:lnTo>
                    <a:pt x="1646" y="56"/>
                  </a:lnTo>
                  <a:lnTo>
                    <a:pt x="1632" y="48"/>
                  </a:lnTo>
                  <a:lnTo>
                    <a:pt x="1616" y="40"/>
                  </a:lnTo>
                  <a:lnTo>
                    <a:pt x="1602" y="33"/>
                  </a:lnTo>
                  <a:lnTo>
                    <a:pt x="1587" y="26"/>
                  </a:lnTo>
                  <a:lnTo>
                    <a:pt x="1571" y="20"/>
                  </a:lnTo>
                  <a:lnTo>
                    <a:pt x="1555" y="14"/>
                  </a:lnTo>
                  <a:lnTo>
                    <a:pt x="1539" y="9"/>
                  </a:lnTo>
                  <a:lnTo>
                    <a:pt x="1523" y="6"/>
                  </a:lnTo>
                  <a:lnTo>
                    <a:pt x="1505" y="3"/>
                  </a:lnTo>
                  <a:lnTo>
                    <a:pt x="1487" y="1"/>
                  </a:lnTo>
                  <a:lnTo>
                    <a:pt x="1471" y="0"/>
                  </a:lnTo>
                  <a:lnTo>
                    <a:pt x="1452" y="0"/>
                  </a:lnTo>
                  <a:lnTo>
                    <a:pt x="1441" y="0"/>
                  </a:lnTo>
                  <a:lnTo>
                    <a:pt x="1423" y="1"/>
                  </a:lnTo>
                  <a:lnTo>
                    <a:pt x="1405" y="2"/>
                  </a:lnTo>
                  <a:lnTo>
                    <a:pt x="1388" y="6"/>
                  </a:lnTo>
                  <a:lnTo>
                    <a:pt x="1371" y="9"/>
                  </a:lnTo>
                  <a:lnTo>
                    <a:pt x="1355" y="13"/>
                  </a:lnTo>
                  <a:lnTo>
                    <a:pt x="1339" y="19"/>
                  </a:lnTo>
                  <a:lnTo>
                    <a:pt x="1322" y="25"/>
                  </a:lnTo>
                  <a:lnTo>
                    <a:pt x="1307" y="30"/>
                  </a:lnTo>
                  <a:lnTo>
                    <a:pt x="1292" y="39"/>
                  </a:lnTo>
                  <a:lnTo>
                    <a:pt x="1276" y="47"/>
                  </a:lnTo>
                  <a:lnTo>
                    <a:pt x="1262" y="56"/>
                  </a:lnTo>
                  <a:lnTo>
                    <a:pt x="1248" y="66"/>
                  </a:lnTo>
                  <a:lnTo>
                    <a:pt x="1234" y="76"/>
                  </a:lnTo>
                  <a:lnTo>
                    <a:pt x="1221" y="87"/>
                  </a:lnTo>
                  <a:lnTo>
                    <a:pt x="1208" y="98"/>
                  </a:lnTo>
                  <a:lnTo>
                    <a:pt x="1196" y="111"/>
                  </a:lnTo>
                  <a:lnTo>
                    <a:pt x="1184" y="124"/>
                  </a:lnTo>
                  <a:lnTo>
                    <a:pt x="1173" y="138"/>
                  </a:lnTo>
                  <a:lnTo>
                    <a:pt x="1164" y="151"/>
                  </a:lnTo>
                  <a:lnTo>
                    <a:pt x="1155" y="166"/>
                  </a:lnTo>
                  <a:lnTo>
                    <a:pt x="1145" y="180"/>
                  </a:lnTo>
                  <a:lnTo>
                    <a:pt x="1138" y="196"/>
                  </a:lnTo>
                  <a:lnTo>
                    <a:pt x="1130" y="211"/>
                  </a:lnTo>
                  <a:lnTo>
                    <a:pt x="1124" y="227"/>
                  </a:lnTo>
                  <a:lnTo>
                    <a:pt x="1118" y="243"/>
                  </a:lnTo>
                  <a:lnTo>
                    <a:pt x="1114" y="259"/>
                  </a:lnTo>
                  <a:lnTo>
                    <a:pt x="1110" y="275"/>
                  </a:lnTo>
                  <a:lnTo>
                    <a:pt x="1106" y="292"/>
                  </a:lnTo>
                  <a:lnTo>
                    <a:pt x="1104" y="309"/>
                  </a:lnTo>
                  <a:lnTo>
                    <a:pt x="1103" y="326"/>
                  </a:lnTo>
                  <a:lnTo>
                    <a:pt x="1102" y="343"/>
                  </a:lnTo>
                  <a:lnTo>
                    <a:pt x="1102" y="361"/>
                  </a:lnTo>
                  <a:lnTo>
                    <a:pt x="1119" y="1965"/>
                  </a:lnTo>
                  <a:lnTo>
                    <a:pt x="1118" y="2105"/>
                  </a:lnTo>
                  <a:lnTo>
                    <a:pt x="1116" y="2231"/>
                  </a:lnTo>
                  <a:lnTo>
                    <a:pt x="1112" y="2342"/>
                  </a:lnTo>
                  <a:lnTo>
                    <a:pt x="1108" y="2438"/>
                  </a:lnTo>
                  <a:lnTo>
                    <a:pt x="1101" y="2519"/>
                  </a:lnTo>
                  <a:lnTo>
                    <a:pt x="1096" y="2554"/>
                  </a:lnTo>
                  <a:lnTo>
                    <a:pt x="1092" y="2586"/>
                  </a:lnTo>
                  <a:lnTo>
                    <a:pt x="1088" y="2614"/>
                  </a:lnTo>
                  <a:lnTo>
                    <a:pt x="1082" y="2637"/>
                  </a:lnTo>
                  <a:lnTo>
                    <a:pt x="1077" y="2659"/>
                  </a:lnTo>
                  <a:lnTo>
                    <a:pt x="1071" y="2675"/>
                  </a:lnTo>
                  <a:lnTo>
                    <a:pt x="1054" y="2662"/>
                  </a:lnTo>
                  <a:lnTo>
                    <a:pt x="577" y="2287"/>
                  </a:lnTo>
                  <a:lnTo>
                    <a:pt x="552" y="2268"/>
                  </a:lnTo>
                  <a:lnTo>
                    <a:pt x="526" y="2252"/>
                  </a:lnTo>
                  <a:lnTo>
                    <a:pt x="499" y="2238"/>
                  </a:lnTo>
                  <a:lnTo>
                    <a:pt x="471" y="2226"/>
                  </a:lnTo>
                  <a:lnTo>
                    <a:pt x="442" y="2217"/>
                  </a:lnTo>
                  <a:lnTo>
                    <a:pt x="413" y="2211"/>
                  </a:lnTo>
                  <a:lnTo>
                    <a:pt x="382" y="2206"/>
                  </a:lnTo>
                  <a:lnTo>
                    <a:pt x="352" y="2205"/>
                  </a:lnTo>
                  <a:lnTo>
                    <a:pt x="332" y="2205"/>
                  </a:lnTo>
                  <a:lnTo>
                    <a:pt x="313" y="2207"/>
                  </a:lnTo>
                  <a:lnTo>
                    <a:pt x="294" y="2210"/>
                  </a:lnTo>
                  <a:lnTo>
                    <a:pt x="275" y="2213"/>
                  </a:lnTo>
                  <a:lnTo>
                    <a:pt x="257" y="2218"/>
                  </a:lnTo>
                  <a:lnTo>
                    <a:pt x="239" y="2224"/>
                  </a:lnTo>
                  <a:lnTo>
                    <a:pt x="220" y="2229"/>
                  </a:lnTo>
                  <a:lnTo>
                    <a:pt x="204" y="2238"/>
                  </a:lnTo>
                  <a:lnTo>
                    <a:pt x="186" y="2246"/>
                  </a:lnTo>
                  <a:lnTo>
                    <a:pt x="170" y="2255"/>
                  </a:lnTo>
                  <a:lnTo>
                    <a:pt x="153" y="2266"/>
                  </a:lnTo>
                  <a:lnTo>
                    <a:pt x="138" y="2276"/>
                  </a:lnTo>
                  <a:lnTo>
                    <a:pt x="124" y="2288"/>
                  </a:lnTo>
                  <a:lnTo>
                    <a:pt x="109" y="2301"/>
                  </a:lnTo>
                  <a:lnTo>
                    <a:pt x="96" y="2315"/>
                  </a:lnTo>
                  <a:lnTo>
                    <a:pt x="83" y="2329"/>
                  </a:lnTo>
                  <a:lnTo>
                    <a:pt x="73" y="2343"/>
                  </a:lnTo>
                  <a:lnTo>
                    <a:pt x="62" y="2357"/>
                  </a:lnTo>
                  <a:lnTo>
                    <a:pt x="53" y="2371"/>
                  </a:lnTo>
                  <a:lnTo>
                    <a:pt x="43" y="2387"/>
                  </a:lnTo>
                  <a:lnTo>
                    <a:pt x="36" y="2402"/>
                  </a:lnTo>
                  <a:lnTo>
                    <a:pt x="28" y="2417"/>
                  </a:lnTo>
                  <a:lnTo>
                    <a:pt x="22" y="2432"/>
                  </a:lnTo>
                  <a:lnTo>
                    <a:pt x="16" y="2449"/>
                  </a:lnTo>
                  <a:lnTo>
                    <a:pt x="12" y="2465"/>
                  </a:lnTo>
                  <a:lnTo>
                    <a:pt x="8" y="2482"/>
                  </a:lnTo>
                  <a:lnTo>
                    <a:pt x="5" y="2499"/>
                  </a:lnTo>
                  <a:lnTo>
                    <a:pt x="2" y="2516"/>
                  </a:lnTo>
                  <a:lnTo>
                    <a:pt x="1" y="2533"/>
                  </a:lnTo>
                  <a:lnTo>
                    <a:pt x="0" y="2551"/>
                  </a:lnTo>
                  <a:lnTo>
                    <a:pt x="0" y="2567"/>
                  </a:lnTo>
                  <a:lnTo>
                    <a:pt x="1" y="2585"/>
                  </a:lnTo>
                  <a:lnTo>
                    <a:pt x="3" y="2602"/>
                  </a:lnTo>
                  <a:lnTo>
                    <a:pt x="6" y="2620"/>
                  </a:lnTo>
                  <a:lnTo>
                    <a:pt x="9" y="2636"/>
                  </a:lnTo>
                  <a:lnTo>
                    <a:pt x="14" y="2654"/>
                  </a:lnTo>
                  <a:lnTo>
                    <a:pt x="19" y="2670"/>
                  </a:lnTo>
                  <a:lnTo>
                    <a:pt x="25" y="2685"/>
                  </a:lnTo>
                  <a:lnTo>
                    <a:pt x="32" y="2702"/>
                  </a:lnTo>
                  <a:lnTo>
                    <a:pt x="39" y="2717"/>
                  </a:lnTo>
                  <a:lnTo>
                    <a:pt x="47" y="2732"/>
                  </a:lnTo>
                  <a:lnTo>
                    <a:pt x="56" y="2746"/>
                  </a:lnTo>
                  <a:lnTo>
                    <a:pt x="66" y="2760"/>
                  </a:lnTo>
                  <a:lnTo>
                    <a:pt x="76" y="2775"/>
                  </a:lnTo>
                  <a:lnTo>
                    <a:pt x="87" y="2787"/>
                  </a:lnTo>
                  <a:lnTo>
                    <a:pt x="98" y="2800"/>
                  </a:lnTo>
                  <a:lnTo>
                    <a:pt x="111" y="2812"/>
                  </a:lnTo>
                  <a:lnTo>
                    <a:pt x="124" y="2824"/>
                  </a:lnTo>
                  <a:lnTo>
                    <a:pt x="948" y="3520"/>
                  </a:lnTo>
                  <a:lnTo>
                    <a:pt x="985" y="3582"/>
                  </a:lnTo>
                  <a:lnTo>
                    <a:pt x="1021" y="3641"/>
                  </a:lnTo>
                  <a:lnTo>
                    <a:pt x="1058" y="3696"/>
                  </a:lnTo>
                  <a:lnTo>
                    <a:pt x="1095" y="3747"/>
                  </a:lnTo>
                  <a:lnTo>
                    <a:pt x="1131" y="3794"/>
                  </a:lnTo>
                  <a:lnTo>
                    <a:pt x="1167" y="3839"/>
                  </a:lnTo>
                  <a:lnTo>
                    <a:pt x="1203" y="3880"/>
                  </a:lnTo>
                  <a:lnTo>
                    <a:pt x="1237" y="3916"/>
                  </a:lnTo>
                  <a:lnTo>
                    <a:pt x="1271" y="3950"/>
                  </a:lnTo>
                  <a:lnTo>
                    <a:pt x="1302" y="3982"/>
                  </a:lnTo>
                  <a:lnTo>
                    <a:pt x="1332" y="4009"/>
                  </a:lnTo>
                  <a:lnTo>
                    <a:pt x="1361" y="4035"/>
                  </a:lnTo>
                  <a:lnTo>
                    <a:pt x="1387" y="4056"/>
                  </a:lnTo>
                  <a:lnTo>
                    <a:pt x="1411" y="4076"/>
                  </a:lnTo>
                  <a:lnTo>
                    <a:pt x="1452" y="4106"/>
                  </a:lnTo>
                  <a:lnTo>
                    <a:pt x="1456" y="4472"/>
                  </a:lnTo>
                  <a:lnTo>
                    <a:pt x="1457" y="4570"/>
                  </a:lnTo>
                  <a:lnTo>
                    <a:pt x="3111" y="4570"/>
                  </a:lnTo>
                  <a:lnTo>
                    <a:pt x="3112" y="4473"/>
                  </a:lnTo>
                  <a:lnTo>
                    <a:pt x="3119" y="4086"/>
                  </a:lnTo>
                  <a:lnTo>
                    <a:pt x="3606" y="2552"/>
                  </a:lnTo>
                  <a:lnTo>
                    <a:pt x="3607" y="2549"/>
                  </a:lnTo>
                  <a:lnTo>
                    <a:pt x="3607" y="2546"/>
                  </a:lnTo>
                  <a:lnTo>
                    <a:pt x="3620" y="2498"/>
                  </a:lnTo>
                  <a:lnTo>
                    <a:pt x="3642" y="2408"/>
                  </a:lnTo>
                  <a:lnTo>
                    <a:pt x="3653" y="2365"/>
                  </a:lnTo>
                  <a:lnTo>
                    <a:pt x="3662" y="2324"/>
                  </a:lnTo>
                  <a:lnTo>
                    <a:pt x="3669" y="2285"/>
                  </a:lnTo>
                  <a:lnTo>
                    <a:pt x="3674" y="2247"/>
                  </a:lnTo>
                  <a:lnTo>
                    <a:pt x="3677" y="2211"/>
                  </a:lnTo>
                  <a:lnTo>
                    <a:pt x="3678" y="2177"/>
                  </a:lnTo>
                  <a:lnTo>
                    <a:pt x="3677" y="2160"/>
                  </a:lnTo>
                  <a:lnTo>
                    <a:pt x="3676" y="2144"/>
                  </a:lnTo>
                  <a:lnTo>
                    <a:pt x="3674" y="2127"/>
                  </a:lnTo>
                  <a:lnTo>
                    <a:pt x="3670" y="2112"/>
                  </a:lnTo>
                  <a:lnTo>
                    <a:pt x="3667" y="2098"/>
                  </a:lnTo>
                  <a:lnTo>
                    <a:pt x="3662" y="2083"/>
                  </a:lnTo>
                  <a:lnTo>
                    <a:pt x="3656" y="2069"/>
                  </a:lnTo>
                  <a:lnTo>
                    <a:pt x="3650" y="2055"/>
                  </a:lnTo>
                  <a:lnTo>
                    <a:pt x="3642" y="2042"/>
                  </a:lnTo>
                  <a:lnTo>
                    <a:pt x="3634" y="2029"/>
                  </a:lnTo>
                  <a:lnTo>
                    <a:pt x="3624" y="2017"/>
                  </a:lnTo>
                  <a:lnTo>
                    <a:pt x="3614" y="2004"/>
                  </a:lnTo>
                  <a:lnTo>
                    <a:pt x="3601" y="1993"/>
                  </a:lnTo>
                  <a:lnTo>
                    <a:pt x="3588" y="1982"/>
                  </a:lnTo>
                  <a:lnTo>
                    <a:pt x="3574" y="1972"/>
                  </a:lnTo>
                  <a:lnTo>
                    <a:pt x="3559" y="196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0.48581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" dur="16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 rot="16200000">
            <a:off x="2655336" y="-120202"/>
            <a:ext cx="5023499" cy="7504803"/>
            <a:chOff x="5863698" y="873284"/>
            <a:chExt cx="3977251" cy="5941768"/>
          </a:xfrm>
        </p:grpSpPr>
        <p:sp>
          <p:nvSpPr>
            <p:cNvPr id="25" name="圆角矩形 24"/>
            <p:cNvSpPr/>
            <p:nvPr/>
          </p:nvSpPr>
          <p:spPr>
            <a:xfrm>
              <a:off x="5863698" y="955766"/>
              <a:ext cx="3977251" cy="5859286"/>
            </a:xfrm>
            <a:prstGeom prst="roundRect">
              <a:avLst>
                <a:gd name="adj" fmla="val 4670"/>
              </a:avLst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8100000" scaled="0"/>
              <a:tileRect/>
            </a:gradFill>
            <a:ln w="22225"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8100000" scaled="0"/>
                <a:tileRect/>
              </a:gradFill>
            </a:ln>
            <a:effectLst>
              <a:outerShdw blurRad="1397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6020187" y="1143000"/>
              <a:ext cx="3664269" cy="5503127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25400">
              <a:noFill/>
            </a:ln>
            <a:effectLst>
              <a:outerShdw blurRad="177800" dist="889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6109405" y="1233420"/>
              <a:ext cx="3485833" cy="234632"/>
              <a:chOff x="2149635" y="1165383"/>
              <a:chExt cx="3485831" cy="234634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2149635" y="1165385"/>
                <a:ext cx="234632" cy="234632"/>
                <a:chOff x="2483014" y="1114427"/>
                <a:chExt cx="209550" cy="209550"/>
              </a:xfrm>
            </p:grpSpPr>
            <p:sp>
              <p:nvSpPr>
                <p:cNvPr id="86" name="椭圆 85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7" name="椭圆 86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9" name="组合 58"/>
              <p:cNvGrpSpPr/>
              <p:nvPr/>
            </p:nvGrpSpPr>
            <p:grpSpPr>
              <a:xfrm>
                <a:off x="2510880" y="1165385"/>
                <a:ext cx="234632" cy="234632"/>
                <a:chOff x="2483014" y="1114427"/>
                <a:chExt cx="209550" cy="209550"/>
              </a:xfrm>
            </p:grpSpPr>
            <p:sp>
              <p:nvSpPr>
                <p:cNvPr id="84" name="椭圆 83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0" name="组合 59"/>
              <p:cNvGrpSpPr/>
              <p:nvPr/>
            </p:nvGrpSpPr>
            <p:grpSpPr>
              <a:xfrm>
                <a:off x="2872124" y="1165385"/>
                <a:ext cx="234632" cy="234632"/>
                <a:chOff x="2483014" y="1114427"/>
                <a:chExt cx="209550" cy="209550"/>
              </a:xfrm>
            </p:grpSpPr>
            <p:sp>
              <p:nvSpPr>
                <p:cNvPr id="82" name="椭圆 81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3" name="椭圆 82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1" name="组合 60"/>
              <p:cNvGrpSpPr/>
              <p:nvPr/>
            </p:nvGrpSpPr>
            <p:grpSpPr>
              <a:xfrm>
                <a:off x="3233369" y="1165385"/>
                <a:ext cx="234632" cy="234632"/>
                <a:chOff x="2483014" y="1114427"/>
                <a:chExt cx="209550" cy="209550"/>
              </a:xfrm>
            </p:grpSpPr>
            <p:sp>
              <p:nvSpPr>
                <p:cNvPr id="80" name="椭圆 79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1" name="椭圆 80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2" name="组合 61"/>
              <p:cNvGrpSpPr/>
              <p:nvPr/>
            </p:nvGrpSpPr>
            <p:grpSpPr>
              <a:xfrm>
                <a:off x="3594615" y="1165383"/>
                <a:ext cx="234632" cy="234632"/>
                <a:chOff x="2483014" y="1114427"/>
                <a:chExt cx="209550" cy="209550"/>
              </a:xfrm>
            </p:grpSpPr>
            <p:sp>
              <p:nvSpPr>
                <p:cNvPr id="78" name="椭圆 77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9" name="椭圆 78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3" name="组合 62"/>
              <p:cNvGrpSpPr/>
              <p:nvPr/>
            </p:nvGrpSpPr>
            <p:grpSpPr>
              <a:xfrm>
                <a:off x="3955858" y="1165384"/>
                <a:ext cx="234632" cy="234632"/>
                <a:chOff x="2483014" y="1114427"/>
                <a:chExt cx="209550" cy="209550"/>
              </a:xfrm>
            </p:grpSpPr>
            <p:sp>
              <p:nvSpPr>
                <p:cNvPr id="76" name="椭圆 75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7" name="椭圆 76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4" name="组合 63"/>
              <p:cNvGrpSpPr/>
              <p:nvPr/>
            </p:nvGrpSpPr>
            <p:grpSpPr>
              <a:xfrm>
                <a:off x="4317103" y="1165384"/>
                <a:ext cx="234632" cy="234632"/>
                <a:chOff x="2483014" y="1114427"/>
                <a:chExt cx="209550" cy="209550"/>
              </a:xfrm>
            </p:grpSpPr>
            <p:sp>
              <p:nvSpPr>
                <p:cNvPr id="74" name="椭圆 73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5" name="椭圆 74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5" name="组合 64"/>
              <p:cNvGrpSpPr/>
              <p:nvPr/>
            </p:nvGrpSpPr>
            <p:grpSpPr>
              <a:xfrm>
                <a:off x="4678347" y="1165384"/>
                <a:ext cx="234632" cy="234632"/>
                <a:chOff x="2483014" y="1114427"/>
                <a:chExt cx="209550" cy="209550"/>
              </a:xfrm>
            </p:grpSpPr>
            <p:sp>
              <p:nvSpPr>
                <p:cNvPr id="72" name="椭圆 71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3" name="椭圆 72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6" name="组合 65"/>
              <p:cNvGrpSpPr/>
              <p:nvPr/>
            </p:nvGrpSpPr>
            <p:grpSpPr>
              <a:xfrm>
                <a:off x="5039590" y="1165384"/>
                <a:ext cx="234632" cy="234632"/>
                <a:chOff x="2483014" y="1114427"/>
                <a:chExt cx="209550" cy="209550"/>
              </a:xfrm>
            </p:grpSpPr>
            <p:sp>
              <p:nvSpPr>
                <p:cNvPr id="70" name="椭圆 69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1" name="椭圆 70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67" name="组合 66"/>
              <p:cNvGrpSpPr/>
              <p:nvPr/>
            </p:nvGrpSpPr>
            <p:grpSpPr>
              <a:xfrm>
                <a:off x="5400834" y="1165384"/>
                <a:ext cx="234632" cy="234632"/>
                <a:chOff x="2483014" y="1114427"/>
                <a:chExt cx="209550" cy="209550"/>
              </a:xfrm>
            </p:grpSpPr>
            <p:sp>
              <p:nvSpPr>
                <p:cNvPr id="68" name="椭圆 67"/>
                <p:cNvSpPr/>
                <p:nvPr/>
              </p:nvSpPr>
              <p:spPr>
                <a:xfrm>
                  <a:off x="2483014" y="1114427"/>
                  <a:ext cx="209550" cy="209550"/>
                </a:xfrm>
                <a:prstGeom prst="ellipse">
                  <a:avLst/>
                </a:prstGeom>
                <a:gradFill>
                  <a:gsLst>
                    <a:gs pos="7500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65000"/>
                      </a:schemeClr>
                    </a:gs>
                    <a:gs pos="35000">
                      <a:schemeClr val="bg1">
                        <a:lumMod val="95000"/>
                      </a:schemeClr>
                    </a:gs>
                    <a:gs pos="17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9" name="椭圆 68"/>
                <p:cNvSpPr/>
                <p:nvPr/>
              </p:nvSpPr>
              <p:spPr>
                <a:xfrm>
                  <a:off x="2502060" y="1133475"/>
                  <a:ext cx="171450" cy="17145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8" name="组合 27"/>
            <p:cNvGrpSpPr/>
            <p:nvPr/>
          </p:nvGrpSpPr>
          <p:grpSpPr>
            <a:xfrm>
              <a:off x="6169861" y="873285"/>
              <a:ext cx="94671" cy="485002"/>
              <a:chOff x="2244455" y="772894"/>
              <a:chExt cx="94658" cy="485003"/>
            </a:xfrm>
          </p:grpSpPr>
          <p:sp>
            <p:nvSpPr>
              <p:cNvPr id="56" name="圆角矩形 55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6532517" y="873285"/>
              <a:ext cx="94671" cy="485002"/>
              <a:chOff x="2244455" y="772894"/>
              <a:chExt cx="94658" cy="485003"/>
            </a:xfrm>
          </p:grpSpPr>
          <p:sp>
            <p:nvSpPr>
              <p:cNvPr id="54" name="圆角矩形 53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5" name="圆角矩形 54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6895173" y="873285"/>
              <a:ext cx="94671" cy="485002"/>
              <a:chOff x="2244455" y="772894"/>
              <a:chExt cx="94658" cy="485003"/>
            </a:xfrm>
          </p:grpSpPr>
          <p:sp>
            <p:nvSpPr>
              <p:cNvPr id="52" name="圆角矩形 51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圆角矩形 52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7257828" y="873285"/>
              <a:ext cx="94671" cy="485002"/>
              <a:chOff x="2244455" y="772894"/>
              <a:chExt cx="94658" cy="485003"/>
            </a:xfrm>
          </p:grpSpPr>
          <p:sp>
            <p:nvSpPr>
              <p:cNvPr id="50" name="圆角矩形 49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7620483" y="873285"/>
              <a:ext cx="94671" cy="485002"/>
              <a:chOff x="2244455" y="772894"/>
              <a:chExt cx="94658" cy="485003"/>
            </a:xfrm>
          </p:grpSpPr>
          <p:sp>
            <p:nvSpPr>
              <p:cNvPr id="48" name="圆角矩形 47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9" name="圆角矩形 48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7983141" y="873285"/>
              <a:ext cx="94671" cy="485002"/>
              <a:chOff x="2244455" y="772894"/>
              <a:chExt cx="94658" cy="485003"/>
            </a:xfrm>
          </p:grpSpPr>
          <p:sp>
            <p:nvSpPr>
              <p:cNvPr id="46" name="圆角矩形 45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圆角矩形 46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8345797" y="873284"/>
              <a:ext cx="94671" cy="485002"/>
              <a:chOff x="2244455" y="772894"/>
              <a:chExt cx="94658" cy="485003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8708451" y="873285"/>
              <a:ext cx="94671" cy="485002"/>
              <a:chOff x="2244455" y="772894"/>
              <a:chExt cx="94658" cy="485003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圆角矩形 42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071105" y="873285"/>
              <a:ext cx="94671" cy="485002"/>
              <a:chOff x="2244455" y="772894"/>
              <a:chExt cx="94658" cy="485003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1" name="圆角矩形 40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9433759" y="873285"/>
              <a:ext cx="94671" cy="485002"/>
              <a:chOff x="2244455" y="772894"/>
              <a:chExt cx="94658" cy="485003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2244455" y="772894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4000">
                      <a:schemeClr val="bg1">
                        <a:lumMod val="75000"/>
                      </a:schemeClr>
                    </a:gs>
                    <a:gs pos="78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2313407" y="772895"/>
                <a:ext cx="25706" cy="485002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7400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23000">
                    <a:schemeClr val="bg1">
                      <a:lumMod val="65000"/>
                    </a:schemeClr>
                  </a:gs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</a:gradFill>
              <a:ln w="19050">
                <a:gradFill flip="none" rotWithShape="1">
                  <a:gsLst>
                    <a:gs pos="0">
                      <a:schemeClr val="bg1">
                        <a:lumMod val="65000"/>
                      </a:schemeClr>
                    </a:gs>
                    <a:gs pos="43000">
                      <a:schemeClr val="bg1">
                        <a:lumMod val="75000"/>
                      </a:schemeClr>
                    </a:gs>
                    <a:gs pos="79000">
                      <a:schemeClr val="bg1"/>
                    </a:gs>
                    <a:gs pos="61000">
                      <a:schemeClr val="bg1">
                        <a:lumMod val="10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  <a:tileRect/>
                </a:gradFill>
              </a:ln>
              <a:effectLst>
                <a:outerShdw blurRad="254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>
            <a:off x="2523934" y="1803177"/>
            <a:ext cx="2091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空警炜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037933" y="1679833"/>
            <a:ext cx="236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等线" panose="02010600030101010101" pitchFamily="2" charset="-122"/>
                <a:ea typeface="等线" panose="02010600030101010101" pitchFamily="2" charset="-122"/>
              </a:rPr>
              <a:t>Kong Jing Wei</a:t>
            </a:r>
            <a:endParaRPr lang="zh-CN" altLang="en-US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727487" y="2514545"/>
            <a:ext cx="226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学历情况：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615544" y="2517689"/>
            <a:ext cx="397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南京师范大学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教育技术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727487" y="3109440"/>
            <a:ext cx="226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政治面貌：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615544" y="3124419"/>
            <a:ext cx="397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中共党员</a:t>
            </a:r>
          </a:p>
        </p:txBody>
      </p:sp>
      <p:sp>
        <p:nvSpPr>
          <p:cNvPr id="89" name="圆角矩形 88"/>
          <p:cNvSpPr/>
          <p:nvPr/>
        </p:nvSpPr>
        <p:spPr>
          <a:xfrm>
            <a:off x="2894557" y="1649481"/>
            <a:ext cx="1915707" cy="532315"/>
          </a:xfrm>
          <a:prstGeom prst="roundRect">
            <a:avLst/>
          </a:prstGeom>
          <a:solidFill>
            <a:srgbClr val="00B0F0"/>
          </a:solidFill>
          <a:ln w="1905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01600" dist="50800" dir="13500000">
              <a:prstClr val="black">
                <a:alpha val="38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文本框 89"/>
          <p:cNvSpPr txBox="1"/>
          <p:nvPr/>
        </p:nvSpPr>
        <p:spPr>
          <a:xfrm>
            <a:off x="3122226" y="1661326"/>
            <a:ext cx="1493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空警炜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2720295" y="3704335"/>
            <a:ext cx="226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出生日期： 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4615544" y="3731149"/>
            <a:ext cx="397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1993-8-1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2744676" y="4299230"/>
            <a:ext cx="226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家乡籍贯： 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4615544" y="4337879"/>
            <a:ext cx="397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浙江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杭州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2744676" y="4894125"/>
            <a:ext cx="1957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座右铭： 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4615544" y="4944610"/>
            <a:ext cx="3979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生命不息，战斗不止</a:t>
            </a:r>
          </a:p>
        </p:txBody>
      </p:sp>
      <p:grpSp>
        <p:nvGrpSpPr>
          <p:cNvPr id="119" name="组合 118"/>
          <p:cNvGrpSpPr/>
          <p:nvPr/>
        </p:nvGrpSpPr>
        <p:grpSpPr>
          <a:xfrm>
            <a:off x="10466121" y="1385312"/>
            <a:ext cx="2271638" cy="4362801"/>
            <a:chOff x="10466121" y="1385312"/>
            <a:chExt cx="2271638" cy="4362801"/>
          </a:xfrm>
        </p:grpSpPr>
        <p:sp>
          <p:nvSpPr>
            <p:cNvPr id="117" name="圆角矩形 116"/>
            <p:cNvSpPr/>
            <p:nvPr/>
          </p:nvSpPr>
          <p:spPr>
            <a:xfrm rot="5400000">
              <a:off x="11260101" y="4270456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圆角矩形 101"/>
            <p:cNvSpPr/>
            <p:nvPr/>
          </p:nvSpPr>
          <p:spPr>
            <a:xfrm rot="5400000">
              <a:off x="11260101" y="5913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圆角矩形 105"/>
            <p:cNvSpPr/>
            <p:nvPr/>
          </p:nvSpPr>
          <p:spPr>
            <a:xfrm rot="5400000">
              <a:off x="11260101" y="132715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圆角矩形 106"/>
            <p:cNvSpPr/>
            <p:nvPr/>
          </p:nvSpPr>
          <p:spPr>
            <a:xfrm rot="5400000">
              <a:off x="11260101" y="35346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圆角矩形 107"/>
            <p:cNvSpPr/>
            <p:nvPr/>
          </p:nvSpPr>
          <p:spPr>
            <a:xfrm rot="5400000">
              <a:off x="11260101" y="279880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圆角矩形 109"/>
            <p:cNvSpPr/>
            <p:nvPr/>
          </p:nvSpPr>
          <p:spPr>
            <a:xfrm rot="5400000">
              <a:off x="11260101" y="206298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1" name="文本框 110"/>
          <p:cNvSpPr txBox="1"/>
          <p:nvPr/>
        </p:nvSpPr>
        <p:spPr>
          <a:xfrm>
            <a:off x="10725464" y="150388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10725464" y="370480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10725464" y="223752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10725464" y="297116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荣誉情况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10725464" y="5172082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联系方式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10725464" y="443844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348720" y="1542511"/>
            <a:ext cx="1022665" cy="708961"/>
            <a:chOff x="1420816" y="1476485"/>
            <a:chExt cx="2731129" cy="1893350"/>
          </a:xfrm>
        </p:grpSpPr>
        <p:sp>
          <p:nvSpPr>
            <p:cNvPr id="20" name="圆角矩形 19"/>
            <p:cNvSpPr/>
            <p:nvPr/>
          </p:nvSpPr>
          <p:spPr>
            <a:xfrm>
              <a:off x="1420816" y="1476485"/>
              <a:ext cx="2731129" cy="1893350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270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-420000">
              <a:off x="1621157" y="1615372"/>
              <a:ext cx="2330446" cy="1615577"/>
            </a:xfrm>
            <a:prstGeom prst="roundRect">
              <a:avLst>
                <a:gd name="adj" fmla="val 8073"/>
              </a:avLst>
            </a:prstGeom>
            <a:solidFill>
              <a:srgbClr val="00B0F0"/>
            </a:soli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846771" y="1771778"/>
              <a:ext cx="1879218" cy="1302765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624887" y="1679779"/>
            <a:ext cx="53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B0F0"/>
                </a:solidFill>
                <a:latin typeface="Impact" panose="020B0806030902050204" pitchFamily="34" charset="0"/>
              </a:rPr>
              <a:t>01</a:t>
            </a:r>
            <a:endParaRPr lang="zh-CN" altLang="en-US" sz="2400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12852" y="1522706"/>
            <a:ext cx="42031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这里是文本这里是文本这里是文本这里是文本这里是文本这里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2812852" y="2654677"/>
            <a:ext cx="1022665" cy="708961"/>
            <a:chOff x="1420816" y="1476485"/>
            <a:chExt cx="2731129" cy="1893350"/>
          </a:xfrm>
        </p:grpSpPr>
        <p:sp>
          <p:nvSpPr>
            <p:cNvPr id="35" name="圆角矩形 34"/>
            <p:cNvSpPr/>
            <p:nvPr/>
          </p:nvSpPr>
          <p:spPr>
            <a:xfrm>
              <a:off x="1420816" y="1476485"/>
              <a:ext cx="2731129" cy="1893350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270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 rot="-420000">
              <a:off x="1621157" y="1615372"/>
              <a:ext cx="2330446" cy="1615577"/>
            </a:xfrm>
            <a:prstGeom prst="roundRect">
              <a:avLst>
                <a:gd name="adj" fmla="val 8073"/>
              </a:avLst>
            </a:prstGeom>
            <a:solidFill>
              <a:srgbClr val="00B0F0"/>
            </a:soli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圆角矩形 36"/>
            <p:cNvSpPr/>
            <p:nvPr/>
          </p:nvSpPr>
          <p:spPr>
            <a:xfrm>
              <a:off x="1846771" y="1771778"/>
              <a:ext cx="1879218" cy="1302765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3089019" y="2791945"/>
            <a:ext cx="53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B0F0"/>
                </a:solidFill>
                <a:latin typeface="Impact" panose="020B0806030902050204" pitchFamily="34" charset="0"/>
              </a:rPr>
              <a:t>02</a:t>
            </a:r>
            <a:endParaRPr lang="zh-CN" altLang="en-US" sz="2400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276984" y="2634872"/>
            <a:ext cx="42031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这里是文本这里是文本这里是文本这里是文本这里是文本这里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2329978" y="3917743"/>
            <a:ext cx="1022665" cy="708961"/>
            <a:chOff x="1420816" y="1476485"/>
            <a:chExt cx="2731129" cy="1893350"/>
          </a:xfrm>
        </p:grpSpPr>
        <p:sp>
          <p:nvSpPr>
            <p:cNvPr id="41" name="圆角矩形 40"/>
            <p:cNvSpPr/>
            <p:nvPr/>
          </p:nvSpPr>
          <p:spPr>
            <a:xfrm>
              <a:off x="1420816" y="1476485"/>
              <a:ext cx="2731129" cy="1893350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270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圆角矩形 41"/>
            <p:cNvSpPr/>
            <p:nvPr/>
          </p:nvSpPr>
          <p:spPr>
            <a:xfrm rot="-420000">
              <a:off x="1621157" y="1615372"/>
              <a:ext cx="2330446" cy="1615577"/>
            </a:xfrm>
            <a:prstGeom prst="roundRect">
              <a:avLst>
                <a:gd name="adj" fmla="val 8073"/>
              </a:avLst>
            </a:prstGeom>
            <a:solidFill>
              <a:srgbClr val="00B0F0"/>
            </a:soli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1846771" y="1771778"/>
              <a:ext cx="1879218" cy="1302765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606145" y="4055011"/>
            <a:ext cx="53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B0F0"/>
                </a:solidFill>
                <a:latin typeface="Impact" panose="020B0806030902050204" pitchFamily="34" charset="0"/>
              </a:rPr>
              <a:t>03</a:t>
            </a:r>
            <a:endParaRPr lang="zh-CN" altLang="en-US" sz="2400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794110" y="3897938"/>
            <a:ext cx="42031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这里是文本这里是文本这里是文本这里是文本这里是文本这里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4128206" y="5029909"/>
            <a:ext cx="1022665" cy="708961"/>
            <a:chOff x="1420816" y="1476485"/>
            <a:chExt cx="2731129" cy="1893350"/>
          </a:xfrm>
        </p:grpSpPr>
        <p:sp>
          <p:nvSpPr>
            <p:cNvPr id="47" name="圆角矩形 46"/>
            <p:cNvSpPr/>
            <p:nvPr/>
          </p:nvSpPr>
          <p:spPr>
            <a:xfrm>
              <a:off x="1420816" y="1476485"/>
              <a:ext cx="2731129" cy="1893350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270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圆角矩形 47"/>
            <p:cNvSpPr/>
            <p:nvPr/>
          </p:nvSpPr>
          <p:spPr>
            <a:xfrm rot="-420000">
              <a:off x="1621157" y="1615372"/>
              <a:ext cx="2330446" cy="1615577"/>
            </a:xfrm>
            <a:prstGeom prst="roundRect">
              <a:avLst>
                <a:gd name="adj" fmla="val 8073"/>
              </a:avLst>
            </a:prstGeom>
            <a:solidFill>
              <a:srgbClr val="00B0F0"/>
            </a:soli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846771" y="1771778"/>
              <a:ext cx="1879218" cy="1302765"/>
            </a:xfrm>
            <a:prstGeom prst="roundRect">
              <a:avLst>
                <a:gd name="adj" fmla="val 80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77800" dist="889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4404373" y="5167177"/>
            <a:ext cx="537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B0F0"/>
                </a:solidFill>
                <a:latin typeface="Impact" panose="020B0806030902050204" pitchFamily="34" charset="0"/>
              </a:rPr>
              <a:t>04</a:t>
            </a:r>
            <a:endParaRPr lang="zh-CN" altLang="en-US" sz="2400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592338" y="5010104"/>
            <a:ext cx="42031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这里是文本这里是文本这里是文本这里是文本这里是文本这里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10466121" y="1385312"/>
            <a:ext cx="2271638" cy="4362801"/>
            <a:chOff x="10466121" y="1385312"/>
            <a:chExt cx="2271638" cy="4362801"/>
          </a:xfrm>
        </p:grpSpPr>
        <p:sp>
          <p:nvSpPr>
            <p:cNvPr id="53" name="圆角矩形 52"/>
            <p:cNvSpPr/>
            <p:nvPr/>
          </p:nvSpPr>
          <p:spPr>
            <a:xfrm rot="5400000">
              <a:off x="11260101" y="4270456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圆角矩形 53"/>
            <p:cNvSpPr/>
            <p:nvPr/>
          </p:nvSpPr>
          <p:spPr>
            <a:xfrm rot="5400000">
              <a:off x="11260101" y="5913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圆角矩形 54"/>
            <p:cNvSpPr/>
            <p:nvPr/>
          </p:nvSpPr>
          <p:spPr>
            <a:xfrm rot="5400000">
              <a:off x="11260101" y="132715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圆角矩形 55"/>
            <p:cNvSpPr/>
            <p:nvPr/>
          </p:nvSpPr>
          <p:spPr>
            <a:xfrm rot="5400000">
              <a:off x="11260101" y="35346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圆角矩形 56"/>
            <p:cNvSpPr/>
            <p:nvPr/>
          </p:nvSpPr>
          <p:spPr>
            <a:xfrm rot="5400000">
              <a:off x="11260101" y="279880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圆角矩形 57"/>
            <p:cNvSpPr/>
            <p:nvPr/>
          </p:nvSpPr>
          <p:spPr>
            <a:xfrm rot="5400000">
              <a:off x="11260101" y="206298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10725464" y="150388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10725464" y="370480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0725464" y="223752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10725464" y="297116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荣誉情况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0725464" y="5172082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联系方式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10725464" y="443844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212076" y="992571"/>
            <a:ext cx="2092488" cy="2092491"/>
            <a:chOff x="3226038" y="965926"/>
            <a:chExt cx="1625021" cy="1625023"/>
          </a:xfrm>
        </p:grpSpPr>
        <p:grpSp>
          <p:nvGrpSpPr>
            <p:cNvPr id="18" name="组合 17"/>
            <p:cNvGrpSpPr/>
            <p:nvPr/>
          </p:nvGrpSpPr>
          <p:grpSpPr>
            <a:xfrm>
              <a:off x="3226038" y="965927"/>
              <a:ext cx="1625021" cy="1625022"/>
              <a:chOff x="3226038" y="965927"/>
              <a:chExt cx="1625021" cy="1625022"/>
            </a:xfrm>
            <a:effectLst>
              <a:outerShdw blurRad="152400" dist="635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20" name="任意多边形 19"/>
              <p:cNvSpPr/>
              <p:nvPr/>
            </p:nvSpPr>
            <p:spPr>
              <a:xfrm>
                <a:off x="3226038" y="965927"/>
                <a:ext cx="1625021" cy="1625022"/>
              </a:xfrm>
              <a:custGeom>
                <a:avLst/>
                <a:gdLst>
                  <a:gd name="connsiteX0" fmla="*/ 281263 w 1625021"/>
                  <a:gd name="connsiteY0" fmla="*/ 155580 h 1625022"/>
                  <a:gd name="connsiteX1" fmla="*/ 155579 w 1625021"/>
                  <a:gd name="connsiteY1" fmla="*/ 281264 h 1625022"/>
                  <a:gd name="connsiteX2" fmla="*/ 155579 w 1625021"/>
                  <a:gd name="connsiteY2" fmla="*/ 1343759 h 1625022"/>
                  <a:gd name="connsiteX3" fmla="*/ 281263 w 1625021"/>
                  <a:gd name="connsiteY3" fmla="*/ 1469443 h 1625022"/>
                  <a:gd name="connsiteX4" fmla="*/ 1343758 w 1625021"/>
                  <a:gd name="connsiteY4" fmla="*/ 1469443 h 1625022"/>
                  <a:gd name="connsiteX5" fmla="*/ 1469442 w 1625021"/>
                  <a:gd name="connsiteY5" fmla="*/ 1343759 h 1625022"/>
                  <a:gd name="connsiteX6" fmla="*/ 1469442 w 1625021"/>
                  <a:gd name="connsiteY6" fmla="*/ 281264 h 1625022"/>
                  <a:gd name="connsiteX7" fmla="*/ 1343758 w 1625021"/>
                  <a:gd name="connsiteY7" fmla="*/ 155580 h 1625022"/>
                  <a:gd name="connsiteX8" fmla="*/ 143668 w 1625021"/>
                  <a:gd name="connsiteY8" fmla="*/ 0 h 1625022"/>
                  <a:gd name="connsiteX9" fmla="*/ 1481353 w 1625021"/>
                  <a:gd name="connsiteY9" fmla="*/ 0 h 1625022"/>
                  <a:gd name="connsiteX10" fmla="*/ 1625021 w 1625021"/>
                  <a:gd name="connsiteY10" fmla="*/ 143668 h 1625022"/>
                  <a:gd name="connsiteX11" fmla="*/ 1625021 w 1625021"/>
                  <a:gd name="connsiteY11" fmla="*/ 1481354 h 1625022"/>
                  <a:gd name="connsiteX12" fmla="*/ 1481353 w 1625021"/>
                  <a:gd name="connsiteY12" fmla="*/ 1625022 h 1625022"/>
                  <a:gd name="connsiteX13" fmla="*/ 143668 w 1625021"/>
                  <a:gd name="connsiteY13" fmla="*/ 1625022 h 1625022"/>
                  <a:gd name="connsiteX14" fmla="*/ 0 w 1625021"/>
                  <a:gd name="connsiteY14" fmla="*/ 1481354 h 1625022"/>
                  <a:gd name="connsiteX15" fmla="*/ 0 w 1625021"/>
                  <a:gd name="connsiteY15" fmla="*/ 143668 h 1625022"/>
                  <a:gd name="connsiteX16" fmla="*/ 143668 w 1625021"/>
                  <a:gd name="connsiteY16" fmla="*/ 0 h 162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25021" h="1625022">
                    <a:moveTo>
                      <a:pt x="281263" y="155580"/>
                    </a:moveTo>
                    <a:cubicBezTo>
                      <a:pt x="211850" y="155580"/>
                      <a:pt x="155579" y="211851"/>
                      <a:pt x="155579" y="281264"/>
                    </a:cubicBezTo>
                    <a:lnTo>
                      <a:pt x="155579" y="1343759"/>
                    </a:lnTo>
                    <a:cubicBezTo>
                      <a:pt x="155579" y="1413172"/>
                      <a:pt x="211850" y="1469443"/>
                      <a:pt x="281263" y="1469443"/>
                    </a:cubicBezTo>
                    <a:lnTo>
                      <a:pt x="1343758" y="1469443"/>
                    </a:lnTo>
                    <a:cubicBezTo>
                      <a:pt x="1413171" y="1469443"/>
                      <a:pt x="1469442" y="1413172"/>
                      <a:pt x="1469442" y="1343759"/>
                    </a:cubicBezTo>
                    <a:lnTo>
                      <a:pt x="1469442" y="281264"/>
                    </a:lnTo>
                    <a:cubicBezTo>
                      <a:pt x="1469442" y="211851"/>
                      <a:pt x="1413171" y="155580"/>
                      <a:pt x="1343758" y="155580"/>
                    </a:cubicBezTo>
                    <a:close/>
                    <a:moveTo>
                      <a:pt x="143668" y="0"/>
                    </a:moveTo>
                    <a:lnTo>
                      <a:pt x="1481353" y="0"/>
                    </a:lnTo>
                    <a:cubicBezTo>
                      <a:pt x="1560699" y="0"/>
                      <a:pt x="1625021" y="64322"/>
                      <a:pt x="1625021" y="143668"/>
                    </a:cubicBezTo>
                    <a:lnTo>
                      <a:pt x="1625021" y="1481354"/>
                    </a:lnTo>
                    <a:cubicBezTo>
                      <a:pt x="1625021" y="1560700"/>
                      <a:pt x="1560699" y="1625022"/>
                      <a:pt x="1481353" y="1625022"/>
                    </a:cubicBezTo>
                    <a:lnTo>
                      <a:pt x="143668" y="1625022"/>
                    </a:lnTo>
                    <a:cubicBezTo>
                      <a:pt x="64322" y="1625022"/>
                      <a:pt x="0" y="1560700"/>
                      <a:pt x="0" y="1481354"/>
                    </a:cubicBezTo>
                    <a:lnTo>
                      <a:pt x="0" y="143668"/>
                    </a:lnTo>
                    <a:cubicBezTo>
                      <a:pt x="0" y="64322"/>
                      <a:pt x="64322" y="0"/>
                      <a:pt x="143668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3381616" y="1121506"/>
                <a:ext cx="1313863" cy="1313863"/>
              </a:xfrm>
              <a:prstGeom prst="roundRect">
                <a:avLst>
                  <a:gd name="adj" fmla="val 9566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圆角矩形 18"/>
            <p:cNvSpPr/>
            <p:nvPr/>
          </p:nvSpPr>
          <p:spPr>
            <a:xfrm>
              <a:off x="3226038" y="965926"/>
              <a:ext cx="1625021" cy="1625022"/>
            </a:xfrm>
            <a:prstGeom prst="roundRect">
              <a:avLst>
                <a:gd name="adj" fmla="val 8841"/>
              </a:avLst>
            </a:prstGeom>
            <a:noFill/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802666" y="1357390"/>
            <a:ext cx="1693346" cy="1693348"/>
            <a:chOff x="3226038" y="965926"/>
            <a:chExt cx="1625021" cy="1625023"/>
          </a:xfrm>
        </p:grpSpPr>
        <p:grpSp>
          <p:nvGrpSpPr>
            <p:cNvPr id="23" name="组合 22"/>
            <p:cNvGrpSpPr/>
            <p:nvPr/>
          </p:nvGrpSpPr>
          <p:grpSpPr>
            <a:xfrm>
              <a:off x="3226038" y="965927"/>
              <a:ext cx="1625021" cy="1625022"/>
              <a:chOff x="3226038" y="965927"/>
              <a:chExt cx="1625021" cy="1625022"/>
            </a:xfrm>
            <a:effectLst>
              <a:outerShdw blurRad="152400" dist="635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25" name="任意多边形 24"/>
              <p:cNvSpPr/>
              <p:nvPr/>
            </p:nvSpPr>
            <p:spPr>
              <a:xfrm>
                <a:off x="3226038" y="965927"/>
                <a:ext cx="1625021" cy="1625022"/>
              </a:xfrm>
              <a:custGeom>
                <a:avLst/>
                <a:gdLst>
                  <a:gd name="connsiteX0" fmla="*/ 281263 w 1625021"/>
                  <a:gd name="connsiteY0" fmla="*/ 155580 h 1625022"/>
                  <a:gd name="connsiteX1" fmla="*/ 155579 w 1625021"/>
                  <a:gd name="connsiteY1" fmla="*/ 281264 h 1625022"/>
                  <a:gd name="connsiteX2" fmla="*/ 155579 w 1625021"/>
                  <a:gd name="connsiteY2" fmla="*/ 1343759 h 1625022"/>
                  <a:gd name="connsiteX3" fmla="*/ 281263 w 1625021"/>
                  <a:gd name="connsiteY3" fmla="*/ 1469443 h 1625022"/>
                  <a:gd name="connsiteX4" fmla="*/ 1343758 w 1625021"/>
                  <a:gd name="connsiteY4" fmla="*/ 1469443 h 1625022"/>
                  <a:gd name="connsiteX5" fmla="*/ 1469442 w 1625021"/>
                  <a:gd name="connsiteY5" fmla="*/ 1343759 h 1625022"/>
                  <a:gd name="connsiteX6" fmla="*/ 1469442 w 1625021"/>
                  <a:gd name="connsiteY6" fmla="*/ 281264 h 1625022"/>
                  <a:gd name="connsiteX7" fmla="*/ 1343758 w 1625021"/>
                  <a:gd name="connsiteY7" fmla="*/ 155580 h 1625022"/>
                  <a:gd name="connsiteX8" fmla="*/ 143668 w 1625021"/>
                  <a:gd name="connsiteY8" fmla="*/ 0 h 1625022"/>
                  <a:gd name="connsiteX9" fmla="*/ 1481353 w 1625021"/>
                  <a:gd name="connsiteY9" fmla="*/ 0 h 1625022"/>
                  <a:gd name="connsiteX10" fmla="*/ 1625021 w 1625021"/>
                  <a:gd name="connsiteY10" fmla="*/ 143668 h 1625022"/>
                  <a:gd name="connsiteX11" fmla="*/ 1625021 w 1625021"/>
                  <a:gd name="connsiteY11" fmla="*/ 1481354 h 1625022"/>
                  <a:gd name="connsiteX12" fmla="*/ 1481353 w 1625021"/>
                  <a:gd name="connsiteY12" fmla="*/ 1625022 h 1625022"/>
                  <a:gd name="connsiteX13" fmla="*/ 143668 w 1625021"/>
                  <a:gd name="connsiteY13" fmla="*/ 1625022 h 1625022"/>
                  <a:gd name="connsiteX14" fmla="*/ 0 w 1625021"/>
                  <a:gd name="connsiteY14" fmla="*/ 1481354 h 1625022"/>
                  <a:gd name="connsiteX15" fmla="*/ 0 w 1625021"/>
                  <a:gd name="connsiteY15" fmla="*/ 143668 h 1625022"/>
                  <a:gd name="connsiteX16" fmla="*/ 143668 w 1625021"/>
                  <a:gd name="connsiteY16" fmla="*/ 0 h 162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25021" h="1625022">
                    <a:moveTo>
                      <a:pt x="281263" y="155580"/>
                    </a:moveTo>
                    <a:cubicBezTo>
                      <a:pt x="211850" y="155580"/>
                      <a:pt x="155579" y="211851"/>
                      <a:pt x="155579" y="281264"/>
                    </a:cubicBezTo>
                    <a:lnTo>
                      <a:pt x="155579" y="1343759"/>
                    </a:lnTo>
                    <a:cubicBezTo>
                      <a:pt x="155579" y="1413172"/>
                      <a:pt x="211850" y="1469443"/>
                      <a:pt x="281263" y="1469443"/>
                    </a:cubicBezTo>
                    <a:lnTo>
                      <a:pt x="1343758" y="1469443"/>
                    </a:lnTo>
                    <a:cubicBezTo>
                      <a:pt x="1413171" y="1469443"/>
                      <a:pt x="1469442" y="1413172"/>
                      <a:pt x="1469442" y="1343759"/>
                    </a:cubicBezTo>
                    <a:lnTo>
                      <a:pt x="1469442" y="281264"/>
                    </a:lnTo>
                    <a:cubicBezTo>
                      <a:pt x="1469442" y="211851"/>
                      <a:pt x="1413171" y="155580"/>
                      <a:pt x="1343758" y="155580"/>
                    </a:cubicBezTo>
                    <a:close/>
                    <a:moveTo>
                      <a:pt x="143668" y="0"/>
                    </a:moveTo>
                    <a:lnTo>
                      <a:pt x="1481353" y="0"/>
                    </a:lnTo>
                    <a:cubicBezTo>
                      <a:pt x="1560699" y="0"/>
                      <a:pt x="1625021" y="64322"/>
                      <a:pt x="1625021" y="143668"/>
                    </a:cubicBezTo>
                    <a:lnTo>
                      <a:pt x="1625021" y="1481354"/>
                    </a:lnTo>
                    <a:cubicBezTo>
                      <a:pt x="1625021" y="1560700"/>
                      <a:pt x="1560699" y="1625022"/>
                      <a:pt x="1481353" y="1625022"/>
                    </a:cubicBezTo>
                    <a:lnTo>
                      <a:pt x="143668" y="1625022"/>
                    </a:lnTo>
                    <a:cubicBezTo>
                      <a:pt x="64322" y="1625022"/>
                      <a:pt x="0" y="1560700"/>
                      <a:pt x="0" y="1481354"/>
                    </a:cubicBezTo>
                    <a:lnTo>
                      <a:pt x="0" y="143668"/>
                    </a:lnTo>
                    <a:cubicBezTo>
                      <a:pt x="0" y="64322"/>
                      <a:pt x="64322" y="0"/>
                      <a:pt x="143668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圆角矩形 25"/>
              <p:cNvSpPr/>
              <p:nvPr/>
            </p:nvSpPr>
            <p:spPr>
              <a:xfrm>
                <a:off x="3381616" y="1121506"/>
                <a:ext cx="1313863" cy="1313863"/>
              </a:xfrm>
              <a:prstGeom prst="roundRect">
                <a:avLst>
                  <a:gd name="adj" fmla="val 9566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" name="圆角矩形 23"/>
            <p:cNvSpPr/>
            <p:nvPr/>
          </p:nvSpPr>
          <p:spPr>
            <a:xfrm>
              <a:off x="3226038" y="965926"/>
              <a:ext cx="1625021" cy="1625022"/>
            </a:xfrm>
            <a:prstGeom prst="roundRect">
              <a:avLst>
                <a:gd name="adj" fmla="val 8841"/>
              </a:avLst>
            </a:prstGeom>
            <a:noFill/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475545" y="1063724"/>
            <a:ext cx="1359403" cy="1359405"/>
            <a:chOff x="3226038" y="965926"/>
            <a:chExt cx="1625021" cy="1625023"/>
          </a:xfrm>
        </p:grpSpPr>
        <p:grpSp>
          <p:nvGrpSpPr>
            <p:cNvPr id="28" name="组合 27"/>
            <p:cNvGrpSpPr/>
            <p:nvPr/>
          </p:nvGrpSpPr>
          <p:grpSpPr>
            <a:xfrm>
              <a:off x="3226038" y="965927"/>
              <a:ext cx="1625021" cy="1625022"/>
              <a:chOff x="3226038" y="965927"/>
              <a:chExt cx="1625021" cy="1625022"/>
            </a:xfrm>
            <a:effectLst>
              <a:outerShdw blurRad="152400" dist="635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30" name="任意多边形 29"/>
              <p:cNvSpPr/>
              <p:nvPr/>
            </p:nvSpPr>
            <p:spPr>
              <a:xfrm>
                <a:off x="3226038" y="965927"/>
                <a:ext cx="1625021" cy="1625022"/>
              </a:xfrm>
              <a:custGeom>
                <a:avLst/>
                <a:gdLst>
                  <a:gd name="connsiteX0" fmla="*/ 281263 w 1625021"/>
                  <a:gd name="connsiteY0" fmla="*/ 155580 h 1625022"/>
                  <a:gd name="connsiteX1" fmla="*/ 155579 w 1625021"/>
                  <a:gd name="connsiteY1" fmla="*/ 281264 h 1625022"/>
                  <a:gd name="connsiteX2" fmla="*/ 155579 w 1625021"/>
                  <a:gd name="connsiteY2" fmla="*/ 1343759 h 1625022"/>
                  <a:gd name="connsiteX3" fmla="*/ 281263 w 1625021"/>
                  <a:gd name="connsiteY3" fmla="*/ 1469443 h 1625022"/>
                  <a:gd name="connsiteX4" fmla="*/ 1343758 w 1625021"/>
                  <a:gd name="connsiteY4" fmla="*/ 1469443 h 1625022"/>
                  <a:gd name="connsiteX5" fmla="*/ 1469442 w 1625021"/>
                  <a:gd name="connsiteY5" fmla="*/ 1343759 h 1625022"/>
                  <a:gd name="connsiteX6" fmla="*/ 1469442 w 1625021"/>
                  <a:gd name="connsiteY6" fmla="*/ 281264 h 1625022"/>
                  <a:gd name="connsiteX7" fmla="*/ 1343758 w 1625021"/>
                  <a:gd name="connsiteY7" fmla="*/ 155580 h 1625022"/>
                  <a:gd name="connsiteX8" fmla="*/ 143668 w 1625021"/>
                  <a:gd name="connsiteY8" fmla="*/ 0 h 1625022"/>
                  <a:gd name="connsiteX9" fmla="*/ 1481353 w 1625021"/>
                  <a:gd name="connsiteY9" fmla="*/ 0 h 1625022"/>
                  <a:gd name="connsiteX10" fmla="*/ 1625021 w 1625021"/>
                  <a:gd name="connsiteY10" fmla="*/ 143668 h 1625022"/>
                  <a:gd name="connsiteX11" fmla="*/ 1625021 w 1625021"/>
                  <a:gd name="connsiteY11" fmla="*/ 1481354 h 1625022"/>
                  <a:gd name="connsiteX12" fmla="*/ 1481353 w 1625021"/>
                  <a:gd name="connsiteY12" fmla="*/ 1625022 h 1625022"/>
                  <a:gd name="connsiteX13" fmla="*/ 143668 w 1625021"/>
                  <a:gd name="connsiteY13" fmla="*/ 1625022 h 1625022"/>
                  <a:gd name="connsiteX14" fmla="*/ 0 w 1625021"/>
                  <a:gd name="connsiteY14" fmla="*/ 1481354 h 1625022"/>
                  <a:gd name="connsiteX15" fmla="*/ 0 w 1625021"/>
                  <a:gd name="connsiteY15" fmla="*/ 143668 h 1625022"/>
                  <a:gd name="connsiteX16" fmla="*/ 143668 w 1625021"/>
                  <a:gd name="connsiteY16" fmla="*/ 0 h 162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25021" h="1625022">
                    <a:moveTo>
                      <a:pt x="281263" y="155580"/>
                    </a:moveTo>
                    <a:cubicBezTo>
                      <a:pt x="211850" y="155580"/>
                      <a:pt x="155579" y="211851"/>
                      <a:pt x="155579" y="281264"/>
                    </a:cubicBezTo>
                    <a:lnTo>
                      <a:pt x="155579" y="1343759"/>
                    </a:lnTo>
                    <a:cubicBezTo>
                      <a:pt x="155579" y="1413172"/>
                      <a:pt x="211850" y="1469443"/>
                      <a:pt x="281263" y="1469443"/>
                    </a:cubicBezTo>
                    <a:lnTo>
                      <a:pt x="1343758" y="1469443"/>
                    </a:lnTo>
                    <a:cubicBezTo>
                      <a:pt x="1413171" y="1469443"/>
                      <a:pt x="1469442" y="1413172"/>
                      <a:pt x="1469442" y="1343759"/>
                    </a:cubicBezTo>
                    <a:lnTo>
                      <a:pt x="1469442" y="281264"/>
                    </a:lnTo>
                    <a:cubicBezTo>
                      <a:pt x="1469442" y="211851"/>
                      <a:pt x="1413171" y="155580"/>
                      <a:pt x="1343758" y="155580"/>
                    </a:cubicBezTo>
                    <a:close/>
                    <a:moveTo>
                      <a:pt x="143668" y="0"/>
                    </a:moveTo>
                    <a:lnTo>
                      <a:pt x="1481353" y="0"/>
                    </a:lnTo>
                    <a:cubicBezTo>
                      <a:pt x="1560699" y="0"/>
                      <a:pt x="1625021" y="64322"/>
                      <a:pt x="1625021" y="143668"/>
                    </a:cubicBezTo>
                    <a:lnTo>
                      <a:pt x="1625021" y="1481354"/>
                    </a:lnTo>
                    <a:cubicBezTo>
                      <a:pt x="1625021" y="1560700"/>
                      <a:pt x="1560699" y="1625022"/>
                      <a:pt x="1481353" y="1625022"/>
                    </a:cubicBezTo>
                    <a:lnTo>
                      <a:pt x="143668" y="1625022"/>
                    </a:lnTo>
                    <a:cubicBezTo>
                      <a:pt x="64322" y="1625022"/>
                      <a:pt x="0" y="1560700"/>
                      <a:pt x="0" y="1481354"/>
                    </a:cubicBezTo>
                    <a:lnTo>
                      <a:pt x="0" y="143668"/>
                    </a:lnTo>
                    <a:cubicBezTo>
                      <a:pt x="0" y="64322"/>
                      <a:pt x="64322" y="0"/>
                      <a:pt x="143668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3381616" y="1121506"/>
                <a:ext cx="1313863" cy="1313863"/>
              </a:xfrm>
              <a:prstGeom prst="roundRect">
                <a:avLst>
                  <a:gd name="adj" fmla="val 9566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圆角矩形 28"/>
            <p:cNvSpPr/>
            <p:nvPr/>
          </p:nvSpPr>
          <p:spPr>
            <a:xfrm>
              <a:off x="3226038" y="965926"/>
              <a:ext cx="1625021" cy="1625022"/>
            </a:xfrm>
            <a:prstGeom prst="roundRect">
              <a:avLst>
                <a:gd name="adj" fmla="val 8841"/>
              </a:avLst>
            </a:prstGeom>
            <a:noFill/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192111" y="3867760"/>
            <a:ext cx="1698960" cy="1698962"/>
            <a:chOff x="3226038" y="965926"/>
            <a:chExt cx="1625021" cy="1625023"/>
          </a:xfrm>
        </p:grpSpPr>
        <p:grpSp>
          <p:nvGrpSpPr>
            <p:cNvPr id="33" name="组合 32"/>
            <p:cNvGrpSpPr/>
            <p:nvPr/>
          </p:nvGrpSpPr>
          <p:grpSpPr>
            <a:xfrm>
              <a:off x="3226038" y="965927"/>
              <a:ext cx="1625021" cy="1625022"/>
              <a:chOff x="3226038" y="965927"/>
              <a:chExt cx="1625021" cy="1625022"/>
            </a:xfrm>
            <a:effectLst>
              <a:outerShdw blurRad="152400" dist="635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35" name="任意多边形 34"/>
              <p:cNvSpPr/>
              <p:nvPr/>
            </p:nvSpPr>
            <p:spPr>
              <a:xfrm>
                <a:off x="3226038" y="965927"/>
                <a:ext cx="1625021" cy="1625022"/>
              </a:xfrm>
              <a:custGeom>
                <a:avLst/>
                <a:gdLst>
                  <a:gd name="connsiteX0" fmla="*/ 281263 w 1625021"/>
                  <a:gd name="connsiteY0" fmla="*/ 155580 h 1625022"/>
                  <a:gd name="connsiteX1" fmla="*/ 155579 w 1625021"/>
                  <a:gd name="connsiteY1" fmla="*/ 281264 h 1625022"/>
                  <a:gd name="connsiteX2" fmla="*/ 155579 w 1625021"/>
                  <a:gd name="connsiteY2" fmla="*/ 1343759 h 1625022"/>
                  <a:gd name="connsiteX3" fmla="*/ 281263 w 1625021"/>
                  <a:gd name="connsiteY3" fmla="*/ 1469443 h 1625022"/>
                  <a:gd name="connsiteX4" fmla="*/ 1343758 w 1625021"/>
                  <a:gd name="connsiteY4" fmla="*/ 1469443 h 1625022"/>
                  <a:gd name="connsiteX5" fmla="*/ 1469442 w 1625021"/>
                  <a:gd name="connsiteY5" fmla="*/ 1343759 h 1625022"/>
                  <a:gd name="connsiteX6" fmla="*/ 1469442 w 1625021"/>
                  <a:gd name="connsiteY6" fmla="*/ 281264 h 1625022"/>
                  <a:gd name="connsiteX7" fmla="*/ 1343758 w 1625021"/>
                  <a:gd name="connsiteY7" fmla="*/ 155580 h 1625022"/>
                  <a:gd name="connsiteX8" fmla="*/ 143668 w 1625021"/>
                  <a:gd name="connsiteY8" fmla="*/ 0 h 1625022"/>
                  <a:gd name="connsiteX9" fmla="*/ 1481353 w 1625021"/>
                  <a:gd name="connsiteY9" fmla="*/ 0 h 1625022"/>
                  <a:gd name="connsiteX10" fmla="*/ 1625021 w 1625021"/>
                  <a:gd name="connsiteY10" fmla="*/ 143668 h 1625022"/>
                  <a:gd name="connsiteX11" fmla="*/ 1625021 w 1625021"/>
                  <a:gd name="connsiteY11" fmla="*/ 1481354 h 1625022"/>
                  <a:gd name="connsiteX12" fmla="*/ 1481353 w 1625021"/>
                  <a:gd name="connsiteY12" fmla="*/ 1625022 h 1625022"/>
                  <a:gd name="connsiteX13" fmla="*/ 143668 w 1625021"/>
                  <a:gd name="connsiteY13" fmla="*/ 1625022 h 1625022"/>
                  <a:gd name="connsiteX14" fmla="*/ 0 w 1625021"/>
                  <a:gd name="connsiteY14" fmla="*/ 1481354 h 1625022"/>
                  <a:gd name="connsiteX15" fmla="*/ 0 w 1625021"/>
                  <a:gd name="connsiteY15" fmla="*/ 143668 h 1625022"/>
                  <a:gd name="connsiteX16" fmla="*/ 143668 w 1625021"/>
                  <a:gd name="connsiteY16" fmla="*/ 0 h 162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25021" h="1625022">
                    <a:moveTo>
                      <a:pt x="281263" y="155580"/>
                    </a:moveTo>
                    <a:cubicBezTo>
                      <a:pt x="211850" y="155580"/>
                      <a:pt x="155579" y="211851"/>
                      <a:pt x="155579" y="281264"/>
                    </a:cubicBezTo>
                    <a:lnTo>
                      <a:pt x="155579" y="1343759"/>
                    </a:lnTo>
                    <a:cubicBezTo>
                      <a:pt x="155579" y="1413172"/>
                      <a:pt x="211850" y="1469443"/>
                      <a:pt x="281263" y="1469443"/>
                    </a:cubicBezTo>
                    <a:lnTo>
                      <a:pt x="1343758" y="1469443"/>
                    </a:lnTo>
                    <a:cubicBezTo>
                      <a:pt x="1413171" y="1469443"/>
                      <a:pt x="1469442" y="1413172"/>
                      <a:pt x="1469442" y="1343759"/>
                    </a:cubicBezTo>
                    <a:lnTo>
                      <a:pt x="1469442" y="281264"/>
                    </a:lnTo>
                    <a:cubicBezTo>
                      <a:pt x="1469442" y="211851"/>
                      <a:pt x="1413171" y="155580"/>
                      <a:pt x="1343758" y="155580"/>
                    </a:cubicBezTo>
                    <a:close/>
                    <a:moveTo>
                      <a:pt x="143668" y="0"/>
                    </a:moveTo>
                    <a:lnTo>
                      <a:pt x="1481353" y="0"/>
                    </a:lnTo>
                    <a:cubicBezTo>
                      <a:pt x="1560699" y="0"/>
                      <a:pt x="1625021" y="64322"/>
                      <a:pt x="1625021" y="143668"/>
                    </a:cubicBezTo>
                    <a:lnTo>
                      <a:pt x="1625021" y="1481354"/>
                    </a:lnTo>
                    <a:cubicBezTo>
                      <a:pt x="1625021" y="1560700"/>
                      <a:pt x="1560699" y="1625022"/>
                      <a:pt x="1481353" y="1625022"/>
                    </a:cubicBezTo>
                    <a:lnTo>
                      <a:pt x="143668" y="1625022"/>
                    </a:lnTo>
                    <a:cubicBezTo>
                      <a:pt x="64322" y="1625022"/>
                      <a:pt x="0" y="1560700"/>
                      <a:pt x="0" y="1481354"/>
                    </a:cubicBezTo>
                    <a:lnTo>
                      <a:pt x="0" y="143668"/>
                    </a:lnTo>
                    <a:cubicBezTo>
                      <a:pt x="0" y="64322"/>
                      <a:pt x="64322" y="0"/>
                      <a:pt x="143668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圆角矩形 35"/>
              <p:cNvSpPr/>
              <p:nvPr/>
            </p:nvSpPr>
            <p:spPr>
              <a:xfrm>
                <a:off x="3381616" y="1121506"/>
                <a:ext cx="1313863" cy="1313863"/>
              </a:xfrm>
              <a:prstGeom prst="roundRect">
                <a:avLst>
                  <a:gd name="adj" fmla="val 9566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" name="圆角矩形 33"/>
            <p:cNvSpPr/>
            <p:nvPr/>
          </p:nvSpPr>
          <p:spPr>
            <a:xfrm>
              <a:off x="3226038" y="965926"/>
              <a:ext cx="1625021" cy="1625022"/>
            </a:xfrm>
            <a:prstGeom prst="roundRect">
              <a:avLst>
                <a:gd name="adj" fmla="val 8841"/>
              </a:avLst>
            </a:prstGeom>
            <a:noFill/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114891" y="3103674"/>
            <a:ext cx="1979694" cy="1979697"/>
            <a:chOff x="3226038" y="965926"/>
            <a:chExt cx="1625021" cy="1625023"/>
          </a:xfrm>
        </p:grpSpPr>
        <p:grpSp>
          <p:nvGrpSpPr>
            <p:cNvPr id="38" name="组合 37"/>
            <p:cNvGrpSpPr/>
            <p:nvPr/>
          </p:nvGrpSpPr>
          <p:grpSpPr>
            <a:xfrm>
              <a:off x="3226038" y="965927"/>
              <a:ext cx="1625021" cy="1625022"/>
              <a:chOff x="3226038" y="965927"/>
              <a:chExt cx="1625021" cy="1625022"/>
            </a:xfrm>
            <a:effectLst>
              <a:outerShdw blurRad="152400" dist="635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40" name="任意多边形 39"/>
              <p:cNvSpPr/>
              <p:nvPr/>
            </p:nvSpPr>
            <p:spPr>
              <a:xfrm>
                <a:off x="3226038" y="965927"/>
                <a:ext cx="1625021" cy="1625022"/>
              </a:xfrm>
              <a:custGeom>
                <a:avLst/>
                <a:gdLst>
                  <a:gd name="connsiteX0" fmla="*/ 281263 w 1625021"/>
                  <a:gd name="connsiteY0" fmla="*/ 155580 h 1625022"/>
                  <a:gd name="connsiteX1" fmla="*/ 155579 w 1625021"/>
                  <a:gd name="connsiteY1" fmla="*/ 281264 h 1625022"/>
                  <a:gd name="connsiteX2" fmla="*/ 155579 w 1625021"/>
                  <a:gd name="connsiteY2" fmla="*/ 1343759 h 1625022"/>
                  <a:gd name="connsiteX3" fmla="*/ 281263 w 1625021"/>
                  <a:gd name="connsiteY3" fmla="*/ 1469443 h 1625022"/>
                  <a:gd name="connsiteX4" fmla="*/ 1343758 w 1625021"/>
                  <a:gd name="connsiteY4" fmla="*/ 1469443 h 1625022"/>
                  <a:gd name="connsiteX5" fmla="*/ 1469442 w 1625021"/>
                  <a:gd name="connsiteY5" fmla="*/ 1343759 h 1625022"/>
                  <a:gd name="connsiteX6" fmla="*/ 1469442 w 1625021"/>
                  <a:gd name="connsiteY6" fmla="*/ 281264 h 1625022"/>
                  <a:gd name="connsiteX7" fmla="*/ 1343758 w 1625021"/>
                  <a:gd name="connsiteY7" fmla="*/ 155580 h 1625022"/>
                  <a:gd name="connsiteX8" fmla="*/ 143668 w 1625021"/>
                  <a:gd name="connsiteY8" fmla="*/ 0 h 1625022"/>
                  <a:gd name="connsiteX9" fmla="*/ 1481353 w 1625021"/>
                  <a:gd name="connsiteY9" fmla="*/ 0 h 1625022"/>
                  <a:gd name="connsiteX10" fmla="*/ 1625021 w 1625021"/>
                  <a:gd name="connsiteY10" fmla="*/ 143668 h 1625022"/>
                  <a:gd name="connsiteX11" fmla="*/ 1625021 w 1625021"/>
                  <a:gd name="connsiteY11" fmla="*/ 1481354 h 1625022"/>
                  <a:gd name="connsiteX12" fmla="*/ 1481353 w 1625021"/>
                  <a:gd name="connsiteY12" fmla="*/ 1625022 h 1625022"/>
                  <a:gd name="connsiteX13" fmla="*/ 143668 w 1625021"/>
                  <a:gd name="connsiteY13" fmla="*/ 1625022 h 1625022"/>
                  <a:gd name="connsiteX14" fmla="*/ 0 w 1625021"/>
                  <a:gd name="connsiteY14" fmla="*/ 1481354 h 1625022"/>
                  <a:gd name="connsiteX15" fmla="*/ 0 w 1625021"/>
                  <a:gd name="connsiteY15" fmla="*/ 143668 h 1625022"/>
                  <a:gd name="connsiteX16" fmla="*/ 143668 w 1625021"/>
                  <a:gd name="connsiteY16" fmla="*/ 0 h 162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25021" h="1625022">
                    <a:moveTo>
                      <a:pt x="281263" y="155580"/>
                    </a:moveTo>
                    <a:cubicBezTo>
                      <a:pt x="211850" y="155580"/>
                      <a:pt x="155579" y="211851"/>
                      <a:pt x="155579" y="281264"/>
                    </a:cubicBezTo>
                    <a:lnTo>
                      <a:pt x="155579" y="1343759"/>
                    </a:lnTo>
                    <a:cubicBezTo>
                      <a:pt x="155579" y="1413172"/>
                      <a:pt x="211850" y="1469443"/>
                      <a:pt x="281263" y="1469443"/>
                    </a:cubicBezTo>
                    <a:lnTo>
                      <a:pt x="1343758" y="1469443"/>
                    </a:lnTo>
                    <a:cubicBezTo>
                      <a:pt x="1413171" y="1469443"/>
                      <a:pt x="1469442" y="1413172"/>
                      <a:pt x="1469442" y="1343759"/>
                    </a:cubicBezTo>
                    <a:lnTo>
                      <a:pt x="1469442" y="281264"/>
                    </a:lnTo>
                    <a:cubicBezTo>
                      <a:pt x="1469442" y="211851"/>
                      <a:pt x="1413171" y="155580"/>
                      <a:pt x="1343758" y="155580"/>
                    </a:cubicBezTo>
                    <a:close/>
                    <a:moveTo>
                      <a:pt x="143668" y="0"/>
                    </a:moveTo>
                    <a:lnTo>
                      <a:pt x="1481353" y="0"/>
                    </a:lnTo>
                    <a:cubicBezTo>
                      <a:pt x="1560699" y="0"/>
                      <a:pt x="1625021" y="64322"/>
                      <a:pt x="1625021" y="143668"/>
                    </a:cubicBezTo>
                    <a:lnTo>
                      <a:pt x="1625021" y="1481354"/>
                    </a:lnTo>
                    <a:cubicBezTo>
                      <a:pt x="1625021" y="1560700"/>
                      <a:pt x="1560699" y="1625022"/>
                      <a:pt x="1481353" y="1625022"/>
                    </a:cubicBezTo>
                    <a:lnTo>
                      <a:pt x="143668" y="1625022"/>
                    </a:lnTo>
                    <a:cubicBezTo>
                      <a:pt x="64322" y="1625022"/>
                      <a:pt x="0" y="1560700"/>
                      <a:pt x="0" y="1481354"/>
                    </a:cubicBezTo>
                    <a:lnTo>
                      <a:pt x="0" y="143668"/>
                    </a:lnTo>
                    <a:cubicBezTo>
                      <a:pt x="0" y="64322"/>
                      <a:pt x="64322" y="0"/>
                      <a:pt x="143668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圆角矩形 40"/>
              <p:cNvSpPr/>
              <p:nvPr/>
            </p:nvSpPr>
            <p:spPr>
              <a:xfrm>
                <a:off x="3381616" y="1121506"/>
                <a:ext cx="1313863" cy="1313863"/>
              </a:xfrm>
              <a:prstGeom prst="roundRect">
                <a:avLst>
                  <a:gd name="adj" fmla="val 9566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9" name="圆角矩形 38"/>
            <p:cNvSpPr/>
            <p:nvPr/>
          </p:nvSpPr>
          <p:spPr>
            <a:xfrm>
              <a:off x="3226038" y="965926"/>
              <a:ext cx="1625021" cy="1625022"/>
            </a:xfrm>
            <a:prstGeom prst="roundRect">
              <a:avLst>
                <a:gd name="adj" fmla="val 8841"/>
              </a:avLst>
            </a:prstGeom>
            <a:noFill/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412409" y="3891024"/>
            <a:ext cx="1652434" cy="1652436"/>
            <a:chOff x="3226038" y="965926"/>
            <a:chExt cx="1625021" cy="1625023"/>
          </a:xfrm>
        </p:grpSpPr>
        <p:grpSp>
          <p:nvGrpSpPr>
            <p:cNvPr id="43" name="组合 42"/>
            <p:cNvGrpSpPr/>
            <p:nvPr/>
          </p:nvGrpSpPr>
          <p:grpSpPr>
            <a:xfrm>
              <a:off x="3226038" y="965927"/>
              <a:ext cx="1625021" cy="1625022"/>
              <a:chOff x="3226038" y="965927"/>
              <a:chExt cx="1625021" cy="1625022"/>
            </a:xfrm>
            <a:effectLst>
              <a:outerShdw blurRad="152400" dist="635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45" name="任意多边形 44"/>
              <p:cNvSpPr/>
              <p:nvPr/>
            </p:nvSpPr>
            <p:spPr>
              <a:xfrm>
                <a:off x="3226038" y="965927"/>
                <a:ext cx="1625021" cy="1625022"/>
              </a:xfrm>
              <a:custGeom>
                <a:avLst/>
                <a:gdLst>
                  <a:gd name="connsiteX0" fmla="*/ 281263 w 1625021"/>
                  <a:gd name="connsiteY0" fmla="*/ 155580 h 1625022"/>
                  <a:gd name="connsiteX1" fmla="*/ 155579 w 1625021"/>
                  <a:gd name="connsiteY1" fmla="*/ 281264 h 1625022"/>
                  <a:gd name="connsiteX2" fmla="*/ 155579 w 1625021"/>
                  <a:gd name="connsiteY2" fmla="*/ 1343759 h 1625022"/>
                  <a:gd name="connsiteX3" fmla="*/ 281263 w 1625021"/>
                  <a:gd name="connsiteY3" fmla="*/ 1469443 h 1625022"/>
                  <a:gd name="connsiteX4" fmla="*/ 1343758 w 1625021"/>
                  <a:gd name="connsiteY4" fmla="*/ 1469443 h 1625022"/>
                  <a:gd name="connsiteX5" fmla="*/ 1469442 w 1625021"/>
                  <a:gd name="connsiteY5" fmla="*/ 1343759 h 1625022"/>
                  <a:gd name="connsiteX6" fmla="*/ 1469442 w 1625021"/>
                  <a:gd name="connsiteY6" fmla="*/ 281264 h 1625022"/>
                  <a:gd name="connsiteX7" fmla="*/ 1343758 w 1625021"/>
                  <a:gd name="connsiteY7" fmla="*/ 155580 h 1625022"/>
                  <a:gd name="connsiteX8" fmla="*/ 143668 w 1625021"/>
                  <a:gd name="connsiteY8" fmla="*/ 0 h 1625022"/>
                  <a:gd name="connsiteX9" fmla="*/ 1481353 w 1625021"/>
                  <a:gd name="connsiteY9" fmla="*/ 0 h 1625022"/>
                  <a:gd name="connsiteX10" fmla="*/ 1625021 w 1625021"/>
                  <a:gd name="connsiteY10" fmla="*/ 143668 h 1625022"/>
                  <a:gd name="connsiteX11" fmla="*/ 1625021 w 1625021"/>
                  <a:gd name="connsiteY11" fmla="*/ 1481354 h 1625022"/>
                  <a:gd name="connsiteX12" fmla="*/ 1481353 w 1625021"/>
                  <a:gd name="connsiteY12" fmla="*/ 1625022 h 1625022"/>
                  <a:gd name="connsiteX13" fmla="*/ 143668 w 1625021"/>
                  <a:gd name="connsiteY13" fmla="*/ 1625022 h 1625022"/>
                  <a:gd name="connsiteX14" fmla="*/ 0 w 1625021"/>
                  <a:gd name="connsiteY14" fmla="*/ 1481354 h 1625022"/>
                  <a:gd name="connsiteX15" fmla="*/ 0 w 1625021"/>
                  <a:gd name="connsiteY15" fmla="*/ 143668 h 1625022"/>
                  <a:gd name="connsiteX16" fmla="*/ 143668 w 1625021"/>
                  <a:gd name="connsiteY16" fmla="*/ 0 h 162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25021" h="1625022">
                    <a:moveTo>
                      <a:pt x="281263" y="155580"/>
                    </a:moveTo>
                    <a:cubicBezTo>
                      <a:pt x="211850" y="155580"/>
                      <a:pt x="155579" y="211851"/>
                      <a:pt x="155579" y="281264"/>
                    </a:cubicBezTo>
                    <a:lnTo>
                      <a:pt x="155579" y="1343759"/>
                    </a:lnTo>
                    <a:cubicBezTo>
                      <a:pt x="155579" y="1413172"/>
                      <a:pt x="211850" y="1469443"/>
                      <a:pt x="281263" y="1469443"/>
                    </a:cubicBezTo>
                    <a:lnTo>
                      <a:pt x="1343758" y="1469443"/>
                    </a:lnTo>
                    <a:cubicBezTo>
                      <a:pt x="1413171" y="1469443"/>
                      <a:pt x="1469442" y="1413172"/>
                      <a:pt x="1469442" y="1343759"/>
                    </a:cubicBezTo>
                    <a:lnTo>
                      <a:pt x="1469442" y="281264"/>
                    </a:lnTo>
                    <a:cubicBezTo>
                      <a:pt x="1469442" y="211851"/>
                      <a:pt x="1413171" y="155580"/>
                      <a:pt x="1343758" y="155580"/>
                    </a:cubicBezTo>
                    <a:close/>
                    <a:moveTo>
                      <a:pt x="143668" y="0"/>
                    </a:moveTo>
                    <a:lnTo>
                      <a:pt x="1481353" y="0"/>
                    </a:lnTo>
                    <a:cubicBezTo>
                      <a:pt x="1560699" y="0"/>
                      <a:pt x="1625021" y="64322"/>
                      <a:pt x="1625021" y="143668"/>
                    </a:cubicBezTo>
                    <a:lnTo>
                      <a:pt x="1625021" y="1481354"/>
                    </a:lnTo>
                    <a:cubicBezTo>
                      <a:pt x="1625021" y="1560700"/>
                      <a:pt x="1560699" y="1625022"/>
                      <a:pt x="1481353" y="1625022"/>
                    </a:cubicBezTo>
                    <a:lnTo>
                      <a:pt x="143668" y="1625022"/>
                    </a:lnTo>
                    <a:cubicBezTo>
                      <a:pt x="64322" y="1625022"/>
                      <a:pt x="0" y="1560700"/>
                      <a:pt x="0" y="1481354"/>
                    </a:cubicBezTo>
                    <a:lnTo>
                      <a:pt x="0" y="143668"/>
                    </a:lnTo>
                    <a:cubicBezTo>
                      <a:pt x="0" y="64322"/>
                      <a:pt x="64322" y="0"/>
                      <a:pt x="143668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圆角矩形 45"/>
              <p:cNvSpPr/>
              <p:nvPr/>
            </p:nvSpPr>
            <p:spPr>
              <a:xfrm>
                <a:off x="3381616" y="1121506"/>
                <a:ext cx="1313863" cy="1313863"/>
              </a:xfrm>
              <a:prstGeom prst="roundRect">
                <a:avLst>
                  <a:gd name="adj" fmla="val 9566"/>
                </a:avLst>
              </a:prstGeom>
              <a:noFill/>
              <a:ln w="22225"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4" name="圆角矩形 43"/>
            <p:cNvSpPr/>
            <p:nvPr/>
          </p:nvSpPr>
          <p:spPr>
            <a:xfrm>
              <a:off x="3226038" y="965926"/>
              <a:ext cx="1625021" cy="1625022"/>
            </a:xfrm>
            <a:prstGeom prst="roundRect">
              <a:avLst>
                <a:gd name="adj" fmla="val 8841"/>
              </a:avLst>
            </a:prstGeom>
            <a:noFill/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1559878" y="3293210"/>
            <a:ext cx="1533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英语四级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1559164" y="5613101"/>
            <a:ext cx="1533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英语六级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4304425" y="5272905"/>
            <a:ext cx="191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计算机二级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882528" y="3207346"/>
            <a:ext cx="173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优秀毕业生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4331187" y="2589072"/>
            <a:ext cx="1824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优秀志愿者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7649337" y="5613100"/>
            <a:ext cx="1533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. . . .</a:t>
            </a:r>
            <a:endParaRPr lang="zh-CN" altLang="en-US" sz="2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0466121" y="1385312"/>
            <a:ext cx="2271638" cy="4362801"/>
            <a:chOff x="10466121" y="1385312"/>
            <a:chExt cx="2271638" cy="4362801"/>
          </a:xfrm>
        </p:grpSpPr>
        <p:sp>
          <p:nvSpPr>
            <p:cNvPr id="54" name="圆角矩形 53"/>
            <p:cNvSpPr/>
            <p:nvPr/>
          </p:nvSpPr>
          <p:spPr>
            <a:xfrm rot="5400000">
              <a:off x="11260101" y="4270456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圆角矩形 54"/>
            <p:cNvSpPr/>
            <p:nvPr/>
          </p:nvSpPr>
          <p:spPr>
            <a:xfrm rot="5400000">
              <a:off x="11260101" y="5913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圆角矩形 55"/>
            <p:cNvSpPr/>
            <p:nvPr/>
          </p:nvSpPr>
          <p:spPr>
            <a:xfrm rot="5400000">
              <a:off x="11260101" y="132715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圆角矩形 56"/>
            <p:cNvSpPr/>
            <p:nvPr/>
          </p:nvSpPr>
          <p:spPr>
            <a:xfrm rot="5400000">
              <a:off x="11260101" y="35346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圆角矩形 57"/>
            <p:cNvSpPr/>
            <p:nvPr/>
          </p:nvSpPr>
          <p:spPr>
            <a:xfrm rot="5400000">
              <a:off x="11260101" y="279880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圆角矩形 58"/>
            <p:cNvSpPr/>
            <p:nvPr/>
          </p:nvSpPr>
          <p:spPr>
            <a:xfrm rot="5400000">
              <a:off x="11260101" y="206298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0725464" y="150388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10725464" y="370480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10725464" y="223752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10725464" y="297116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荣誉情况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10725464" y="5172082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联系方式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10725464" y="443844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483557" y="1566842"/>
            <a:ext cx="1974668" cy="3702098"/>
            <a:chOff x="1044840" y="1402871"/>
            <a:chExt cx="2269570" cy="4254979"/>
          </a:xfrm>
        </p:grpSpPr>
        <p:sp>
          <p:nvSpPr>
            <p:cNvPr id="17" name="直角三角形 69"/>
            <p:cNvSpPr/>
            <p:nvPr/>
          </p:nvSpPr>
          <p:spPr>
            <a:xfrm rot="5400000" flipH="1">
              <a:off x="1113943" y="3457383"/>
              <a:ext cx="4084703" cy="3162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  <a:gd name="connsiteX0-17" fmla="*/ 174418 w 2267687"/>
                <a:gd name="connsiteY0-18" fmla="*/ 303531 h 303531"/>
                <a:gd name="connsiteX1-19" fmla="*/ 0 w 2267687"/>
                <a:gd name="connsiteY1-20" fmla="*/ 0 h 303531"/>
                <a:gd name="connsiteX2-21" fmla="*/ 2267687 w 2267687"/>
                <a:gd name="connsiteY2-22" fmla="*/ 290831 h 303531"/>
                <a:gd name="connsiteX3-23" fmla="*/ 174418 w 2267687"/>
                <a:gd name="connsiteY3-24" fmla="*/ 303531 h 303531"/>
                <a:gd name="connsiteX0-25" fmla="*/ 172657 w 2265926"/>
                <a:gd name="connsiteY0-26" fmla="*/ 316231 h 316231"/>
                <a:gd name="connsiteX1-27" fmla="*/ 0 w 2265926"/>
                <a:gd name="connsiteY1-28" fmla="*/ 0 h 316231"/>
                <a:gd name="connsiteX2-29" fmla="*/ 2265926 w 2265926"/>
                <a:gd name="connsiteY2-30" fmla="*/ 303531 h 316231"/>
                <a:gd name="connsiteX3-31" fmla="*/ 172657 w 2265926"/>
                <a:gd name="connsiteY3-32" fmla="*/ 316231 h 3162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直角三角形 69"/>
            <p:cNvSpPr/>
            <p:nvPr/>
          </p:nvSpPr>
          <p:spPr>
            <a:xfrm flipH="1" flipV="1">
              <a:off x="1044840" y="5319393"/>
              <a:ext cx="2267687" cy="2908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376679" y="1969842"/>
              <a:ext cx="1648460" cy="33749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376679" y="1969842"/>
              <a:ext cx="1648460" cy="50665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1785620" y="1402871"/>
              <a:ext cx="830580" cy="975045"/>
              <a:chOff x="6591300" y="1966752"/>
              <a:chExt cx="830580" cy="975045"/>
            </a:xfrm>
          </p:grpSpPr>
          <p:sp>
            <p:nvSpPr>
              <p:cNvPr id="26" name="任意多边形 25"/>
              <p:cNvSpPr/>
              <p:nvPr/>
            </p:nvSpPr>
            <p:spPr>
              <a:xfrm>
                <a:off x="6591300" y="2484597"/>
                <a:ext cx="830580" cy="457200"/>
              </a:xfrm>
              <a:custGeom>
                <a:avLst/>
                <a:gdLst>
                  <a:gd name="connsiteX0" fmla="*/ 0 w 830580"/>
                  <a:gd name="connsiteY0" fmla="*/ 0 h 457200"/>
                  <a:gd name="connsiteX1" fmla="*/ 830580 w 830580"/>
                  <a:gd name="connsiteY1" fmla="*/ 0 h 457200"/>
                  <a:gd name="connsiteX2" fmla="*/ 830580 w 830580"/>
                  <a:gd name="connsiteY2" fmla="*/ 457200 h 457200"/>
                  <a:gd name="connsiteX3" fmla="*/ 608210 w 830580"/>
                  <a:gd name="connsiteY3" fmla="*/ 457200 h 457200"/>
                  <a:gd name="connsiteX4" fmla="*/ 608210 w 830580"/>
                  <a:gd name="connsiteY4" fmla="*/ 415966 h 457200"/>
                  <a:gd name="connsiteX5" fmla="*/ 573326 w 830580"/>
                  <a:gd name="connsiteY5" fmla="*/ 415966 h 457200"/>
                  <a:gd name="connsiteX6" fmla="*/ 532092 w 830580"/>
                  <a:gd name="connsiteY6" fmla="*/ 457200 h 457200"/>
                  <a:gd name="connsiteX7" fmla="*/ 298488 w 830580"/>
                  <a:gd name="connsiteY7" fmla="*/ 457200 h 457200"/>
                  <a:gd name="connsiteX8" fmla="*/ 257254 w 830580"/>
                  <a:gd name="connsiteY8" fmla="*/ 415966 h 457200"/>
                  <a:gd name="connsiteX9" fmla="*/ 222370 w 830580"/>
                  <a:gd name="connsiteY9" fmla="*/ 415966 h 457200"/>
                  <a:gd name="connsiteX10" fmla="*/ 222370 w 830580"/>
                  <a:gd name="connsiteY10" fmla="*/ 457200 h 457200"/>
                  <a:gd name="connsiteX11" fmla="*/ 0 w 830580"/>
                  <a:gd name="connsiteY11" fmla="*/ 45720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30580" h="457200">
                    <a:moveTo>
                      <a:pt x="0" y="0"/>
                    </a:moveTo>
                    <a:lnTo>
                      <a:pt x="830580" y="0"/>
                    </a:lnTo>
                    <a:lnTo>
                      <a:pt x="830580" y="457200"/>
                    </a:lnTo>
                    <a:lnTo>
                      <a:pt x="608210" y="457200"/>
                    </a:lnTo>
                    <a:lnTo>
                      <a:pt x="608210" y="415966"/>
                    </a:lnTo>
                    <a:lnTo>
                      <a:pt x="573326" y="415966"/>
                    </a:lnTo>
                    <a:lnTo>
                      <a:pt x="532092" y="457200"/>
                    </a:lnTo>
                    <a:lnTo>
                      <a:pt x="298488" y="457200"/>
                    </a:lnTo>
                    <a:lnTo>
                      <a:pt x="257254" y="415966"/>
                    </a:lnTo>
                    <a:lnTo>
                      <a:pt x="222370" y="415966"/>
                    </a:lnTo>
                    <a:lnTo>
                      <a:pt x="222370" y="457200"/>
                    </a:lnTo>
                    <a:lnTo>
                      <a:pt x="0" y="457200"/>
                    </a:lnTo>
                    <a:close/>
                  </a:path>
                </a:pathLst>
              </a:custGeom>
              <a:gradFill>
                <a:gsLst>
                  <a:gs pos="93000">
                    <a:srgbClr val="363638"/>
                  </a:gs>
                  <a:gs pos="7000">
                    <a:srgbClr val="313132"/>
                  </a:gs>
                  <a:gs pos="46000">
                    <a:srgbClr val="3B3B3D"/>
                  </a:gs>
                  <a:gs pos="93000">
                    <a:schemeClr val="tx1">
                      <a:lumMod val="85000"/>
                      <a:lumOff val="15000"/>
                    </a:schemeClr>
                  </a:gs>
                  <a:gs pos="7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6790111" y="1966752"/>
                <a:ext cx="432956" cy="938372"/>
              </a:xfrm>
              <a:custGeom>
                <a:avLst/>
                <a:gdLst>
                  <a:gd name="connsiteX0" fmla="*/ 216478 w 432956"/>
                  <a:gd name="connsiteY0" fmla="*/ 0 h 938372"/>
                  <a:gd name="connsiteX1" fmla="*/ 432956 w 432956"/>
                  <a:gd name="connsiteY1" fmla="*/ 152400 h 938372"/>
                  <a:gd name="connsiteX2" fmla="*/ 369551 w 432956"/>
                  <a:gd name="connsiteY2" fmla="*/ 260163 h 938372"/>
                  <a:gd name="connsiteX3" fmla="*/ 309290 w 432956"/>
                  <a:gd name="connsiteY3" fmla="*/ 288766 h 938372"/>
                  <a:gd name="connsiteX4" fmla="*/ 318874 w 432956"/>
                  <a:gd name="connsiteY4" fmla="*/ 390981 h 938372"/>
                  <a:gd name="connsiteX5" fmla="*/ 391740 w 432956"/>
                  <a:gd name="connsiteY5" fmla="*/ 938372 h 938372"/>
                  <a:gd name="connsiteX6" fmla="*/ 41218 w 432956"/>
                  <a:gd name="connsiteY6" fmla="*/ 938372 h 938372"/>
                  <a:gd name="connsiteX7" fmla="*/ 113192 w 432956"/>
                  <a:gd name="connsiteY7" fmla="*/ 391428 h 938372"/>
                  <a:gd name="connsiteX8" fmla="*/ 123385 w 432956"/>
                  <a:gd name="connsiteY8" fmla="*/ 288632 h 938372"/>
                  <a:gd name="connsiteX9" fmla="*/ 63405 w 432956"/>
                  <a:gd name="connsiteY9" fmla="*/ 260163 h 938372"/>
                  <a:gd name="connsiteX10" fmla="*/ 0 w 432956"/>
                  <a:gd name="connsiteY10" fmla="*/ 152400 h 938372"/>
                  <a:gd name="connsiteX11" fmla="*/ 216478 w 432956"/>
                  <a:gd name="connsiteY11" fmla="*/ 0 h 938372"/>
                  <a:gd name="connsiteX0-1" fmla="*/ 216478 w 432956"/>
                  <a:gd name="connsiteY0-2" fmla="*/ 0 h 938372"/>
                  <a:gd name="connsiteX1-3" fmla="*/ 432956 w 432956"/>
                  <a:gd name="connsiteY1-4" fmla="*/ 152400 h 938372"/>
                  <a:gd name="connsiteX2-5" fmla="*/ 369551 w 432956"/>
                  <a:gd name="connsiteY2-6" fmla="*/ 260163 h 938372"/>
                  <a:gd name="connsiteX3-7" fmla="*/ 309290 w 432956"/>
                  <a:gd name="connsiteY3-8" fmla="*/ 288766 h 938372"/>
                  <a:gd name="connsiteX4-9" fmla="*/ 318874 w 432956"/>
                  <a:gd name="connsiteY4-10" fmla="*/ 390981 h 938372"/>
                  <a:gd name="connsiteX5-11" fmla="*/ 391740 w 432956"/>
                  <a:gd name="connsiteY5-12" fmla="*/ 938372 h 938372"/>
                  <a:gd name="connsiteX6-13" fmla="*/ 41218 w 432956"/>
                  <a:gd name="connsiteY6-14" fmla="*/ 938372 h 938372"/>
                  <a:gd name="connsiteX7-15" fmla="*/ 113192 w 432956"/>
                  <a:gd name="connsiteY7-16" fmla="*/ 391428 h 938372"/>
                  <a:gd name="connsiteX8-17" fmla="*/ 63405 w 432956"/>
                  <a:gd name="connsiteY8-18" fmla="*/ 260163 h 938372"/>
                  <a:gd name="connsiteX9-19" fmla="*/ 0 w 432956"/>
                  <a:gd name="connsiteY9-20" fmla="*/ 152400 h 938372"/>
                  <a:gd name="connsiteX10-21" fmla="*/ 216478 w 432956"/>
                  <a:gd name="connsiteY10-22" fmla="*/ 0 h 938372"/>
                  <a:gd name="connsiteX0-23" fmla="*/ 216478 w 432956"/>
                  <a:gd name="connsiteY0-24" fmla="*/ 0 h 938372"/>
                  <a:gd name="connsiteX1-25" fmla="*/ 432956 w 432956"/>
                  <a:gd name="connsiteY1-26" fmla="*/ 152400 h 938372"/>
                  <a:gd name="connsiteX2-27" fmla="*/ 369551 w 432956"/>
                  <a:gd name="connsiteY2-28" fmla="*/ 260163 h 938372"/>
                  <a:gd name="connsiteX3-29" fmla="*/ 309290 w 432956"/>
                  <a:gd name="connsiteY3-30" fmla="*/ 288766 h 938372"/>
                  <a:gd name="connsiteX4-31" fmla="*/ 318874 w 432956"/>
                  <a:gd name="connsiteY4-32" fmla="*/ 390981 h 938372"/>
                  <a:gd name="connsiteX5-33" fmla="*/ 391740 w 432956"/>
                  <a:gd name="connsiteY5-34" fmla="*/ 938372 h 938372"/>
                  <a:gd name="connsiteX6-35" fmla="*/ 41218 w 432956"/>
                  <a:gd name="connsiteY6-36" fmla="*/ 938372 h 938372"/>
                  <a:gd name="connsiteX7-37" fmla="*/ 113192 w 432956"/>
                  <a:gd name="connsiteY7-38" fmla="*/ 391428 h 938372"/>
                  <a:gd name="connsiteX8-39" fmla="*/ 63405 w 432956"/>
                  <a:gd name="connsiteY8-40" fmla="*/ 260163 h 938372"/>
                  <a:gd name="connsiteX9-41" fmla="*/ 0 w 432956"/>
                  <a:gd name="connsiteY9-42" fmla="*/ 152400 h 938372"/>
                  <a:gd name="connsiteX10-43" fmla="*/ 216478 w 432956"/>
                  <a:gd name="connsiteY10-44" fmla="*/ 0 h 938372"/>
                  <a:gd name="connsiteX0-45" fmla="*/ 216478 w 432956"/>
                  <a:gd name="connsiteY0-46" fmla="*/ 0 h 938372"/>
                  <a:gd name="connsiteX1-47" fmla="*/ 432956 w 432956"/>
                  <a:gd name="connsiteY1-48" fmla="*/ 152400 h 938372"/>
                  <a:gd name="connsiteX2-49" fmla="*/ 369551 w 432956"/>
                  <a:gd name="connsiteY2-50" fmla="*/ 260163 h 938372"/>
                  <a:gd name="connsiteX3-51" fmla="*/ 309290 w 432956"/>
                  <a:gd name="connsiteY3-52" fmla="*/ 288766 h 938372"/>
                  <a:gd name="connsiteX4-53" fmla="*/ 318874 w 432956"/>
                  <a:gd name="connsiteY4-54" fmla="*/ 390981 h 938372"/>
                  <a:gd name="connsiteX5-55" fmla="*/ 391740 w 432956"/>
                  <a:gd name="connsiteY5-56" fmla="*/ 938372 h 938372"/>
                  <a:gd name="connsiteX6-57" fmla="*/ 41218 w 432956"/>
                  <a:gd name="connsiteY6-58" fmla="*/ 938372 h 938372"/>
                  <a:gd name="connsiteX7-59" fmla="*/ 110017 w 432956"/>
                  <a:gd name="connsiteY7-60" fmla="*/ 429528 h 938372"/>
                  <a:gd name="connsiteX8-61" fmla="*/ 63405 w 432956"/>
                  <a:gd name="connsiteY8-62" fmla="*/ 260163 h 938372"/>
                  <a:gd name="connsiteX9-63" fmla="*/ 0 w 432956"/>
                  <a:gd name="connsiteY9-64" fmla="*/ 152400 h 938372"/>
                  <a:gd name="connsiteX10-65" fmla="*/ 216478 w 432956"/>
                  <a:gd name="connsiteY10-66" fmla="*/ 0 h 938372"/>
                  <a:gd name="connsiteX0-67" fmla="*/ 216478 w 432956"/>
                  <a:gd name="connsiteY0-68" fmla="*/ 0 h 938372"/>
                  <a:gd name="connsiteX1-69" fmla="*/ 432956 w 432956"/>
                  <a:gd name="connsiteY1-70" fmla="*/ 152400 h 938372"/>
                  <a:gd name="connsiteX2-71" fmla="*/ 369551 w 432956"/>
                  <a:gd name="connsiteY2-72" fmla="*/ 260163 h 938372"/>
                  <a:gd name="connsiteX3-73" fmla="*/ 309290 w 432956"/>
                  <a:gd name="connsiteY3-74" fmla="*/ 288766 h 938372"/>
                  <a:gd name="connsiteX4-75" fmla="*/ 318874 w 432956"/>
                  <a:gd name="connsiteY4-76" fmla="*/ 390981 h 938372"/>
                  <a:gd name="connsiteX5-77" fmla="*/ 391740 w 432956"/>
                  <a:gd name="connsiteY5-78" fmla="*/ 938372 h 938372"/>
                  <a:gd name="connsiteX6-79" fmla="*/ 41218 w 432956"/>
                  <a:gd name="connsiteY6-80" fmla="*/ 938372 h 938372"/>
                  <a:gd name="connsiteX7-81" fmla="*/ 110017 w 432956"/>
                  <a:gd name="connsiteY7-82" fmla="*/ 429528 h 938372"/>
                  <a:gd name="connsiteX8-83" fmla="*/ 63405 w 432956"/>
                  <a:gd name="connsiteY8-84" fmla="*/ 260163 h 938372"/>
                  <a:gd name="connsiteX9-85" fmla="*/ 0 w 432956"/>
                  <a:gd name="connsiteY9-86" fmla="*/ 152400 h 938372"/>
                  <a:gd name="connsiteX10-87" fmla="*/ 216478 w 432956"/>
                  <a:gd name="connsiteY10-88" fmla="*/ 0 h 938372"/>
                  <a:gd name="connsiteX0-89" fmla="*/ 216478 w 432956"/>
                  <a:gd name="connsiteY0-90" fmla="*/ 0 h 938372"/>
                  <a:gd name="connsiteX1-91" fmla="*/ 432956 w 432956"/>
                  <a:gd name="connsiteY1-92" fmla="*/ 152400 h 938372"/>
                  <a:gd name="connsiteX2-93" fmla="*/ 369551 w 432956"/>
                  <a:gd name="connsiteY2-94" fmla="*/ 260163 h 938372"/>
                  <a:gd name="connsiteX3-95" fmla="*/ 309290 w 432956"/>
                  <a:gd name="connsiteY3-96" fmla="*/ 288766 h 938372"/>
                  <a:gd name="connsiteX4-97" fmla="*/ 318874 w 432956"/>
                  <a:gd name="connsiteY4-98" fmla="*/ 390981 h 938372"/>
                  <a:gd name="connsiteX5-99" fmla="*/ 391740 w 432956"/>
                  <a:gd name="connsiteY5-100" fmla="*/ 938372 h 938372"/>
                  <a:gd name="connsiteX6-101" fmla="*/ 41218 w 432956"/>
                  <a:gd name="connsiteY6-102" fmla="*/ 938372 h 938372"/>
                  <a:gd name="connsiteX7-103" fmla="*/ 110017 w 432956"/>
                  <a:gd name="connsiteY7-104" fmla="*/ 429528 h 938372"/>
                  <a:gd name="connsiteX8-105" fmla="*/ 63405 w 432956"/>
                  <a:gd name="connsiteY8-106" fmla="*/ 260163 h 938372"/>
                  <a:gd name="connsiteX9-107" fmla="*/ 0 w 432956"/>
                  <a:gd name="connsiteY9-108" fmla="*/ 152400 h 938372"/>
                  <a:gd name="connsiteX10-109" fmla="*/ 216478 w 432956"/>
                  <a:gd name="connsiteY10-110" fmla="*/ 0 h 938372"/>
                  <a:gd name="connsiteX0-111" fmla="*/ 216478 w 432956"/>
                  <a:gd name="connsiteY0-112" fmla="*/ 0 h 938372"/>
                  <a:gd name="connsiteX1-113" fmla="*/ 432956 w 432956"/>
                  <a:gd name="connsiteY1-114" fmla="*/ 152400 h 938372"/>
                  <a:gd name="connsiteX2-115" fmla="*/ 369551 w 432956"/>
                  <a:gd name="connsiteY2-116" fmla="*/ 260163 h 938372"/>
                  <a:gd name="connsiteX3-117" fmla="*/ 309290 w 432956"/>
                  <a:gd name="connsiteY3-118" fmla="*/ 288766 h 938372"/>
                  <a:gd name="connsiteX4-119" fmla="*/ 318874 w 432956"/>
                  <a:gd name="connsiteY4-120" fmla="*/ 390981 h 938372"/>
                  <a:gd name="connsiteX5-121" fmla="*/ 391740 w 432956"/>
                  <a:gd name="connsiteY5-122" fmla="*/ 938372 h 938372"/>
                  <a:gd name="connsiteX6-123" fmla="*/ 41218 w 432956"/>
                  <a:gd name="connsiteY6-124" fmla="*/ 938372 h 938372"/>
                  <a:gd name="connsiteX7-125" fmla="*/ 110017 w 432956"/>
                  <a:gd name="connsiteY7-126" fmla="*/ 454928 h 938372"/>
                  <a:gd name="connsiteX8-127" fmla="*/ 63405 w 432956"/>
                  <a:gd name="connsiteY8-128" fmla="*/ 260163 h 938372"/>
                  <a:gd name="connsiteX9-129" fmla="*/ 0 w 432956"/>
                  <a:gd name="connsiteY9-130" fmla="*/ 152400 h 938372"/>
                  <a:gd name="connsiteX10-131" fmla="*/ 216478 w 432956"/>
                  <a:gd name="connsiteY10-132" fmla="*/ 0 h 938372"/>
                  <a:gd name="connsiteX0-133" fmla="*/ 216478 w 432956"/>
                  <a:gd name="connsiteY0-134" fmla="*/ 0 h 938372"/>
                  <a:gd name="connsiteX1-135" fmla="*/ 432956 w 432956"/>
                  <a:gd name="connsiteY1-136" fmla="*/ 152400 h 938372"/>
                  <a:gd name="connsiteX2-137" fmla="*/ 369551 w 432956"/>
                  <a:gd name="connsiteY2-138" fmla="*/ 260163 h 938372"/>
                  <a:gd name="connsiteX3-139" fmla="*/ 309290 w 432956"/>
                  <a:gd name="connsiteY3-140" fmla="*/ 288766 h 938372"/>
                  <a:gd name="connsiteX4-141" fmla="*/ 318874 w 432956"/>
                  <a:gd name="connsiteY4-142" fmla="*/ 390981 h 938372"/>
                  <a:gd name="connsiteX5-143" fmla="*/ 391740 w 432956"/>
                  <a:gd name="connsiteY5-144" fmla="*/ 938372 h 938372"/>
                  <a:gd name="connsiteX6-145" fmla="*/ 41218 w 432956"/>
                  <a:gd name="connsiteY6-146" fmla="*/ 938372 h 938372"/>
                  <a:gd name="connsiteX7-147" fmla="*/ 110017 w 432956"/>
                  <a:gd name="connsiteY7-148" fmla="*/ 454928 h 938372"/>
                  <a:gd name="connsiteX8-149" fmla="*/ 63405 w 432956"/>
                  <a:gd name="connsiteY8-150" fmla="*/ 260163 h 938372"/>
                  <a:gd name="connsiteX9-151" fmla="*/ 0 w 432956"/>
                  <a:gd name="connsiteY9-152" fmla="*/ 152400 h 938372"/>
                  <a:gd name="connsiteX10-153" fmla="*/ 216478 w 432956"/>
                  <a:gd name="connsiteY10-154" fmla="*/ 0 h 938372"/>
                  <a:gd name="connsiteX0-155" fmla="*/ 216478 w 432956"/>
                  <a:gd name="connsiteY0-156" fmla="*/ 0 h 938372"/>
                  <a:gd name="connsiteX1-157" fmla="*/ 432956 w 432956"/>
                  <a:gd name="connsiteY1-158" fmla="*/ 152400 h 938372"/>
                  <a:gd name="connsiteX2-159" fmla="*/ 369551 w 432956"/>
                  <a:gd name="connsiteY2-160" fmla="*/ 260163 h 938372"/>
                  <a:gd name="connsiteX3-161" fmla="*/ 309290 w 432956"/>
                  <a:gd name="connsiteY3-162" fmla="*/ 288766 h 938372"/>
                  <a:gd name="connsiteX4-163" fmla="*/ 318874 w 432956"/>
                  <a:gd name="connsiteY4-164" fmla="*/ 390981 h 938372"/>
                  <a:gd name="connsiteX5-165" fmla="*/ 391740 w 432956"/>
                  <a:gd name="connsiteY5-166" fmla="*/ 938372 h 938372"/>
                  <a:gd name="connsiteX6-167" fmla="*/ 41218 w 432956"/>
                  <a:gd name="connsiteY6-168" fmla="*/ 938372 h 938372"/>
                  <a:gd name="connsiteX7-169" fmla="*/ 110017 w 432956"/>
                  <a:gd name="connsiteY7-170" fmla="*/ 454928 h 938372"/>
                  <a:gd name="connsiteX8-171" fmla="*/ 63405 w 432956"/>
                  <a:gd name="connsiteY8-172" fmla="*/ 260163 h 938372"/>
                  <a:gd name="connsiteX9-173" fmla="*/ 0 w 432956"/>
                  <a:gd name="connsiteY9-174" fmla="*/ 152400 h 938372"/>
                  <a:gd name="connsiteX10-175" fmla="*/ 216478 w 432956"/>
                  <a:gd name="connsiteY10-176" fmla="*/ 0 h 938372"/>
                  <a:gd name="connsiteX0-177" fmla="*/ 216478 w 432956"/>
                  <a:gd name="connsiteY0-178" fmla="*/ 0 h 938372"/>
                  <a:gd name="connsiteX1-179" fmla="*/ 432956 w 432956"/>
                  <a:gd name="connsiteY1-180" fmla="*/ 152400 h 938372"/>
                  <a:gd name="connsiteX2-181" fmla="*/ 369551 w 432956"/>
                  <a:gd name="connsiteY2-182" fmla="*/ 260163 h 938372"/>
                  <a:gd name="connsiteX3-183" fmla="*/ 309290 w 432956"/>
                  <a:gd name="connsiteY3-184" fmla="*/ 288766 h 938372"/>
                  <a:gd name="connsiteX4-185" fmla="*/ 318874 w 432956"/>
                  <a:gd name="connsiteY4-186" fmla="*/ 390981 h 938372"/>
                  <a:gd name="connsiteX5-187" fmla="*/ 391740 w 432956"/>
                  <a:gd name="connsiteY5-188" fmla="*/ 938372 h 938372"/>
                  <a:gd name="connsiteX6-189" fmla="*/ 41218 w 432956"/>
                  <a:gd name="connsiteY6-190" fmla="*/ 938372 h 938372"/>
                  <a:gd name="connsiteX7-191" fmla="*/ 122717 w 432956"/>
                  <a:gd name="connsiteY7-192" fmla="*/ 458103 h 938372"/>
                  <a:gd name="connsiteX8-193" fmla="*/ 63405 w 432956"/>
                  <a:gd name="connsiteY8-194" fmla="*/ 260163 h 938372"/>
                  <a:gd name="connsiteX9-195" fmla="*/ 0 w 432956"/>
                  <a:gd name="connsiteY9-196" fmla="*/ 152400 h 938372"/>
                  <a:gd name="connsiteX10-197" fmla="*/ 216478 w 432956"/>
                  <a:gd name="connsiteY10-198" fmla="*/ 0 h 938372"/>
                  <a:gd name="connsiteX0-199" fmla="*/ 216478 w 432956"/>
                  <a:gd name="connsiteY0-200" fmla="*/ 0 h 938372"/>
                  <a:gd name="connsiteX1-201" fmla="*/ 432956 w 432956"/>
                  <a:gd name="connsiteY1-202" fmla="*/ 152400 h 938372"/>
                  <a:gd name="connsiteX2-203" fmla="*/ 369551 w 432956"/>
                  <a:gd name="connsiteY2-204" fmla="*/ 260163 h 938372"/>
                  <a:gd name="connsiteX3-205" fmla="*/ 309290 w 432956"/>
                  <a:gd name="connsiteY3-206" fmla="*/ 288766 h 938372"/>
                  <a:gd name="connsiteX4-207" fmla="*/ 318874 w 432956"/>
                  <a:gd name="connsiteY4-208" fmla="*/ 390981 h 938372"/>
                  <a:gd name="connsiteX5-209" fmla="*/ 391740 w 432956"/>
                  <a:gd name="connsiteY5-210" fmla="*/ 938372 h 938372"/>
                  <a:gd name="connsiteX6-211" fmla="*/ 41218 w 432956"/>
                  <a:gd name="connsiteY6-212" fmla="*/ 938372 h 938372"/>
                  <a:gd name="connsiteX7-213" fmla="*/ 122717 w 432956"/>
                  <a:gd name="connsiteY7-214" fmla="*/ 458103 h 938372"/>
                  <a:gd name="connsiteX8-215" fmla="*/ 63405 w 432956"/>
                  <a:gd name="connsiteY8-216" fmla="*/ 260163 h 938372"/>
                  <a:gd name="connsiteX9-217" fmla="*/ 0 w 432956"/>
                  <a:gd name="connsiteY9-218" fmla="*/ 152400 h 938372"/>
                  <a:gd name="connsiteX10-219" fmla="*/ 216478 w 432956"/>
                  <a:gd name="connsiteY10-220" fmla="*/ 0 h 938372"/>
                  <a:gd name="connsiteX0-221" fmla="*/ 216478 w 432956"/>
                  <a:gd name="connsiteY0-222" fmla="*/ 0 h 938372"/>
                  <a:gd name="connsiteX1-223" fmla="*/ 432956 w 432956"/>
                  <a:gd name="connsiteY1-224" fmla="*/ 152400 h 938372"/>
                  <a:gd name="connsiteX2-225" fmla="*/ 369551 w 432956"/>
                  <a:gd name="connsiteY2-226" fmla="*/ 260163 h 938372"/>
                  <a:gd name="connsiteX3-227" fmla="*/ 309290 w 432956"/>
                  <a:gd name="connsiteY3-228" fmla="*/ 288766 h 938372"/>
                  <a:gd name="connsiteX4-229" fmla="*/ 318874 w 432956"/>
                  <a:gd name="connsiteY4-230" fmla="*/ 390981 h 938372"/>
                  <a:gd name="connsiteX5-231" fmla="*/ 391740 w 432956"/>
                  <a:gd name="connsiteY5-232" fmla="*/ 938372 h 938372"/>
                  <a:gd name="connsiteX6-233" fmla="*/ 41218 w 432956"/>
                  <a:gd name="connsiteY6-234" fmla="*/ 938372 h 938372"/>
                  <a:gd name="connsiteX7-235" fmla="*/ 122717 w 432956"/>
                  <a:gd name="connsiteY7-236" fmla="*/ 458103 h 938372"/>
                  <a:gd name="connsiteX8-237" fmla="*/ 63405 w 432956"/>
                  <a:gd name="connsiteY8-238" fmla="*/ 260163 h 938372"/>
                  <a:gd name="connsiteX9-239" fmla="*/ 0 w 432956"/>
                  <a:gd name="connsiteY9-240" fmla="*/ 152400 h 938372"/>
                  <a:gd name="connsiteX10-241" fmla="*/ 216478 w 432956"/>
                  <a:gd name="connsiteY10-242" fmla="*/ 0 h 938372"/>
                  <a:gd name="connsiteX0-243" fmla="*/ 216478 w 432956"/>
                  <a:gd name="connsiteY0-244" fmla="*/ 0 h 938372"/>
                  <a:gd name="connsiteX1-245" fmla="*/ 432956 w 432956"/>
                  <a:gd name="connsiteY1-246" fmla="*/ 152400 h 938372"/>
                  <a:gd name="connsiteX2-247" fmla="*/ 369551 w 432956"/>
                  <a:gd name="connsiteY2-248" fmla="*/ 260163 h 938372"/>
                  <a:gd name="connsiteX3-249" fmla="*/ 309290 w 432956"/>
                  <a:gd name="connsiteY3-250" fmla="*/ 288766 h 938372"/>
                  <a:gd name="connsiteX4-251" fmla="*/ 318874 w 432956"/>
                  <a:gd name="connsiteY4-252" fmla="*/ 390981 h 938372"/>
                  <a:gd name="connsiteX5-253" fmla="*/ 391740 w 432956"/>
                  <a:gd name="connsiteY5-254" fmla="*/ 938372 h 938372"/>
                  <a:gd name="connsiteX6-255" fmla="*/ 41218 w 432956"/>
                  <a:gd name="connsiteY6-256" fmla="*/ 938372 h 938372"/>
                  <a:gd name="connsiteX7-257" fmla="*/ 122717 w 432956"/>
                  <a:gd name="connsiteY7-258" fmla="*/ 458103 h 938372"/>
                  <a:gd name="connsiteX8-259" fmla="*/ 63405 w 432956"/>
                  <a:gd name="connsiteY8-260" fmla="*/ 260163 h 938372"/>
                  <a:gd name="connsiteX9-261" fmla="*/ 0 w 432956"/>
                  <a:gd name="connsiteY9-262" fmla="*/ 152400 h 938372"/>
                  <a:gd name="connsiteX10-263" fmla="*/ 216478 w 432956"/>
                  <a:gd name="connsiteY10-264" fmla="*/ 0 h 938372"/>
                  <a:gd name="connsiteX0-265" fmla="*/ 216478 w 432956"/>
                  <a:gd name="connsiteY0-266" fmla="*/ 0 h 938372"/>
                  <a:gd name="connsiteX1-267" fmla="*/ 432956 w 432956"/>
                  <a:gd name="connsiteY1-268" fmla="*/ 152400 h 938372"/>
                  <a:gd name="connsiteX2-269" fmla="*/ 369551 w 432956"/>
                  <a:gd name="connsiteY2-270" fmla="*/ 260163 h 938372"/>
                  <a:gd name="connsiteX3-271" fmla="*/ 309290 w 432956"/>
                  <a:gd name="connsiteY3-272" fmla="*/ 288766 h 938372"/>
                  <a:gd name="connsiteX4-273" fmla="*/ 318874 w 432956"/>
                  <a:gd name="connsiteY4-274" fmla="*/ 390981 h 938372"/>
                  <a:gd name="connsiteX5-275" fmla="*/ 391740 w 432956"/>
                  <a:gd name="connsiteY5-276" fmla="*/ 938372 h 938372"/>
                  <a:gd name="connsiteX6-277" fmla="*/ 41218 w 432956"/>
                  <a:gd name="connsiteY6-278" fmla="*/ 938372 h 938372"/>
                  <a:gd name="connsiteX7-279" fmla="*/ 122717 w 432956"/>
                  <a:gd name="connsiteY7-280" fmla="*/ 458103 h 938372"/>
                  <a:gd name="connsiteX8-281" fmla="*/ 63405 w 432956"/>
                  <a:gd name="connsiteY8-282" fmla="*/ 260163 h 938372"/>
                  <a:gd name="connsiteX9-283" fmla="*/ 0 w 432956"/>
                  <a:gd name="connsiteY9-284" fmla="*/ 152400 h 938372"/>
                  <a:gd name="connsiteX10-285" fmla="*/ 216478 w 432956"/>
                  <a:gd name="connsiteY10-286" fmla="*/ 0 h 938372"/>
                  <a:gd name="connsiteX0-287" fmla="*/ 216478 w 432956"/>
                  <a:gd name="connsiteY0-288" fmla="*/ 0 h 938372"/>
                  <a:gd name="connsiteX1-289" fmla="*/ 432956 w 432956"/>
                  <a:gd name="connsiteY1-290" fmla="*/ 152400 h 938372"/>
                  <a:gd name="connsiteX2-291" fmla="*/ 369551 w 432956"/>
                  <a:gd name="connsiteY2-292" fmla="*/ 260163 h 938372"/>
                  <a:gd name="connsiteX3-293" fmla="*/ 309290 w 432956"/>
                  <a:gd name="connsiteY3-294" fmla="*/ 288766 h 938372"/>
                  <a:gd name="connsiteX4-295" fmla="*/ 318874 w 432956"/>
                  <a:gd name="connsiteY4-296" fmla="*/ 390981 h 938372"/>
                  <a:gd name="connsiteX5-297" fmla="*/ 391740 w 432956"/>
                  <a:gd name="connsiteY5-298" fmla="*/ 938372 h 938372"/>
                  <a:gd name="connsiteX6-299" fmla="*/ 41218 w 432956"/>
                  <a:gd name="connsiteY6-300" fmla="*/ 938372 h 938372"/>
                  <a:gd name="connsiteX7-301" fmla="*/ 138592 w 432956"/>
                  <a:gd name="connsiteY7-302" fmla="*/ 458103 h 938372"/>
                  <a:gd name="connsiteX8-303" fmla="*/ 63405 w 432956"/>
                  <a:gd name="connsiteY8-304" fmla="*/ 260163 h 938372"/>
                  <a:gd name="connsiteX9-305" fmla="*/ 0 w 432956"/>
                  <a:gd name="connsiteY9-306" fmla="*/ 152400 h 938372"/>
                  <a:gd name="connsiteX10-307" fmla="*/ 216478 w 432956"/>
                  <a:gd name="connsiteY10-308" fmla="*/ 0 h 938372"/>
                  <a:gd name="connsiteX0-309" fmla="*/ 216478 w 432956"/>
                  <a:gd name="connsiteY0-310" fmla="*/ 0 h 938372"/>
                  <a:gd name="connsiteX1-311" fmla="*/ 432956 w 432956"/>
                  <a:gd name="connsiteY1-312" fmla="*/ 152400 h 938372"/>
                  <a:gd name="connsiteX2-313" fmla="*/ 369551 w 432956"/>
                  <a:gd name="connsiteY2-314" fmla="*/ 260163 h 938372"/>
                  <a:gd name="connsiteX3-315" fmla="*/ 309290 w 432956"/>
                  <a:gd name="connsiteY3-316" fmla="*/ 288766 h 938372"/>
                  <a:gd name="connsiteX4-317" fmla="*/ 318874 w 432956"/>
                  <a:gd name="connsiteY4-318" fmla="*/ 390981 h 938372"/>
                  <a:gd name="connsiteX5-319" fmla="*/ 391740 w 432956"/>
                  <a:gd name="connsiteY5-320" fmla="*/ 938372 h 938372"/>
                  <a:gd name="connsiteX6-321" fmla="*/ 41218 w 432956"/>
                  <a:gd name="connsiteY6-322" fmla="*/ 938372 h 938372"/>
                  <a:gd name="connsiteX7-323" fmla="*/ 138592 w 432956"/>
                  <a:gd name="connsiteY7-324" fmla="*/ 458103 h 938372"/>
                  <a:gd name="connsiteX8-325" fmla="*/ 63405 w 432956"/>
                  <a:gd name="connsiteY8-326" fmla="*/ 260163 h 938372"/>
                  <a:gd name="connsiteX9-327" fmla="*/ 0 w 432956"/>
                  <a:gd name="connsiteY9-328" fmla="*/ 152400 h 938372"/>
                  <a:gd name="connsiteX10-329" fmla="*/ 216478 w 432956"/>
                  <a:gd name="connsiteY10-330" fmla="*/ 0 h 938372"/>
                  <a:gd name="connsiteX0-331" fmla="*/ 216478 w 432956"/>
                  <a:gd name="connsiteY0-332" fmla="*/ 0 h 938372"/>
                  <a:gd name="connsiteX1-333" fmla="*/ 432956 w 432956"/>
                  <a:gd name="connsiteY1-334" fmla="*/ 152400 h 938372"/>
                  <a:gd name="connsiteX2-335" fmla="*/ 369551 w 432956"/>
                  <a:gd name="connsiteY2-336" fmla="*/ 260163 h 938372"/>
                  <a:gd name="connsiteX3-337" fmla="*/ 309290 w 432956"/>
                  <a:gd name="connsiteY3-338" fmla="*/ 288766 h 938372"/>
                  <a:gd name="connsiteX4-339" fmla="*/ 318874 w 432956"/>
                  <a:gd name="connsiteY4-340" fmla="*/ 390981 h 938372"/>
                  <a:gd name="connsiteX5-341" fmla="*/ 391740 w 432956"/>
                  <a:gd name="connsiteY5-342" fmla="*/ 938372 h 938372"/>
                  <a:gd name="connsiteX6-343" fmla="*/ 41218 w 432956"/>
                  <a:gd name="connsiteY6-344" fmla="*/ 938372 h 938372"/>
                  <a:gd name="connsiteX7-345" fmla="*/ 138592 w 432956"/>
                  <a:gd name="connsiteY7-346" fmla="*/ 458103 h 938372"/>
                  <a:gd name="connsiteX8-347" fmla="*/ 63405 w 432956"/>
                  <a:gd name="connsiteY8-348" fmla="*/ 260163 h 938372"/>
                  <a:gd name="connsiteX9-349" fmla="*/ 0 w 432956"/>
                  <a:gd name="connsiteY9-350" fmla="*/ 152400 h 938372"/>
                  <a:gd name="connsiteX10-351" fmla="*/ 216478 w 432956"/>
                  <a:gd name="connsiteY10-352" fmla="*/ 0 h 938372"/>
                  <a:gd name="connsiteX0-353" fmla="*/ 216478 w 432956"/>
                  <a:gd name="connsiteY0-354" fmla="*/ 0 h 938372"/>
                  <a:gd name="connsiteX1-355" fmla="*/ 432956 w 432956"/>
                  <a:gd name="connsiteY1-356" fmla="*/ 152400 h 938372"/>
                  <a:gd name="connsiteX2-357" fmla="*/ 369551 w 432956"/>
                  <a:gd name="connsiteY2-358" fmla="*/ 260163 h 938372"/>
                  <a:gd name="connsiteX3-359" fmla="*/ 309290 w 432956"/>
                  <a:gd name="connsiteY3-360" fmla="*/ 288766 h 938372"/>
                  <a:gd name="connsiteX4-361" fmla="*/ 322049 w 432956"/>
                  <a:gd name="connsiteY4-362" fmla="*/ 457656 h 938372"/>
                  <a:gd name="connsiteX5-363" fmla="*/ 391740 w 432956"/>
                  <a:gd name="connsiteY5-364" fmla="*/ 938372 h 938372"/>
                  <a:gd name="connsiteX6-365" fmla="*/ 41218 w 432956"/>
                  <a:gd name="connsiteY6-366" fmla="*/ 938372 h 938372"/>
                  <a:gd name="connsiteX7-367" fmla="*/ 138592 w 432956"/>
                  <a:gd name="connsiteY7-368" fmla="*/ 458103 h 938372"/>
                  <a:gd name="connsiteX8-369" fmla="*/ 63405 w 432956"/>
                  <a:gd name="connsiteY8-370" fmla="*/ 260163 h 938372"/>
                  <a:gd name="connsiteX9-371" fmla="*/ 0 w 432956"/>
                  <a:gd name="connsiteY9-372" fmla="*/ 152400 h 938372"/>
                  <a:gd name="connsiteX10-373" fmla="*/ 216478 w 432956"/>
                  <a:gd name="connsiteY10-374" fmla="*/ 0 h 938372"/>
                  <a:gd name="connsiteX0-375" fmla="*/ 216478 w 432956"/>
                  <a:gd name="connsiteY0-376" fmla="*/ 0 h 938372"/>
                  <a:gd name="connsiteX1-377" fmla="*/ 432956 w 432956"/>
                  <a:gd name="connsiteY1-378" fmla="*/ 152400 h 938372"/>
                  <a:gd name="connsiteX2-379" fmla="*/ 369551 w 432956"/>
                  <a:gd name="connsiteY2-380" fmla="*/ 260163 h 938372"/>
                  <a:gd name="connsiteX3-381" fmla="*/ 309290 w 432956"/>
                  <a:gd name="connsiteY3-382" fmla="*/ 288766 h 938372"/>
                  <a:gd name="connsiteX4-383" fmla="*/ 322049 w 432956"/>
                  <a:gd name="connsiteY4-384" fmla="*/ 457656 h 938372"/>
                  <a:gd name="connsiteX5-385" fmla="*/ 391740 w 432956"/>
                  <a:gd name="connsiteY5-386" fmla="*/ 938372 h 938372"/>
                  <a:gd name="connsiteX6-387" fmla="*/ 41218 w 432956"/>
                  <a:gd name="connsiteY6-388" fmla="*/ 938372 h 938372"/>
                  <a:gd name="connsiteX7-389" fmla="*/ 138592 w 432956"/>
                  <a:gd name="connsiteY7-390" fmla="*/ 458103 h 938372"/>
                  <a:gd name="connsiteX8-391" fmla="*/ 63405 w 432956"/>
                  <a:gd name="connsiteY8-392" fmla="*/ 260163 h 938372"/>
                  <a:gd name="connsiteX9-393" fmla="*/ 0 w 432956"/>
                  <a:gd name="connsiteY9-394" fmla="*/ 152400 h 938372"/>
                  <a:gd name="connsiteX10-395" fmla="*/ 216478 w 432956"/>
                  <a:gd name="connsiteY10-396" fmla="*/ 0 h 938372"/>
                  <a:gd name="connsiteX0-397" fmla="*/ 216478 w 432956"/>
                  <a:gd name="connsiteY0-398" fmla="*/ 0 h 938372"/>
                  <a:gd name="connsiteX1-399" fmla="*/ 432956 w 432956"/>
                  <a:gd name="connsiteY1-400" fmla="*/ 152400 h 938372"/>
                  <a:gd name="connsiteX2-401" fmla="*/ 369551 w 432956"/>
                  <a:gd name="connsiteY2-402" fmla="*/ 260163 h 938372"/>
                  <a:gd name="connsiteX3-403" fmla="*/ 309290 w 432956"/>
                  <a:gd name="connsiteY3-404" fmla="*/ 285591 h 938372"/>
                  <a:gd name="connsiteX4-405" fmla="*/ 322049 w 432956"/>
                  <a:gd name="connsiteY4-406" fmla="*/ 457656 h 938372"/>
                  <a:gd name="connsiteX5-407" fmla="*/ 391740 w 432956"/>
                  <a:gd name="connsiteY5-408" fmla="*/ 938372 h 938372"/>
                  <a:gd name="connsiteX6-409" fmla="*/ 41218 w 432956"/>
                  <a:gd name="connsiteY6-410" fmla="*/ 938372 h 938372"/>
                  <a:gd name="connsiteX7-411" fmla="*/ 138592 w 432956"/>
                  <a:gd name="connsiteY7-412" fmla="*/ 458103 h 938372"/>
                  <a:gd name="connsiteX8-413" fmla="*/ 63405 w 432956"/>
                  <a:gd name="connsiteY8-414" fmla="*/ 260163 h 938372"/>
                  <a:gd name="connsiteX9-415" fmla="*/ 0 w 432956"/>
                  <a:gd name="connsiteY9-416" fmla="*/ 152400 h 938372"/>
                  <a:gd name="connsiteX10-417" fmla="*/ 216478 w 432956"/>
                  <a:gd name="connsiteY10-418" fmla="*/ 0 h 938372"/>
                  <a:gd name="connsiteX0-419" fmla="*/ 216478 w 432956"/>
                  <a:gd name="connsiteY0-420" fmla="*/ 0 h 938372"/>
                  <a:gd name="connsiteX1-421" fmla="*/ 432956 w 432956"/>
                  <a:gd name="connsiteY1-422" fmla="*/ 152400 h 938372"/>
                  <a:gd name="connsiteX2-423" fmla="*/ 369551 w 432956"/>
                  <a:gd name="connsiteY2-424" fmla="*/ 260163 h 938372"/>
                  <a:gd name="connsiteX3-425" fmla="*/ 309290 w 432956"/>
                  <a:gd name="connsiteY3-426" fmla="*/ 285591 h 938372"/>
                  <a:gd name="connsiteX4-427" fmla="*/ 322049 w 432956"/>
                  <a:gd name="connsiteY4-428" fmla="*/ 457656 h 938372"/>
                  <a:gd name="connsiteX5-429" fmla="*/ 391740 w 432956"/>
                  <a:gd name="connsiteY5-430" fmla="*/ 938372 h 938372"/>
                  <a:gd name="connsiteX6-431" fmla="*/ 41218 w 432956"/>
                  <a:gd name="connsiteY6-432" fmla="*/ 938372 h 938372"/>
                  <a:gd name="connsiteX7-433" fmla="*/ 138592 w 432956"/>
                  <a:gd name="connsiteY7-434" fmla="*/ 458103 h 938372"/>
                  <a:gd name="connsiteX8-435" fmla="*/ 63405 w 432956"/>
                  <a:gd name="connsiteY8-436" fmla="*/ 260163 h 938372"/>
                  <a:gd name="connsiteX9-437" fmla="*/ 0 w 432956"/>
                  <a:gd name="connsiteY9-438" fmla="*/ 152400 h 938372"/>
                  <a:gd name="connsiteX10-439" fmla="*/ 216478 w 432956"/>
                  <a:gd name="connsiteY10-440" fmla="*/ 0 h 938372"/>
                  <a:gd name="connsiteX0-441" fmla="*/ 216478 w 432956"/>
                  <a:gd name="connsiteY0-442" fmla="*/ 0 h 938372"/>
                  <a:gd name="connsiteX1-443" fmla="*/ 432956 w 432956"/>
                  <a:gd name="connsiteY1-444" fmla="*/ 152400 h 938372"/>
                  <a:gd name="connsiteX2-445" fmla="*/ 369551 w 432956"/>
                  <a:gd name="connsiteY2-446" fmla="*/ 260163 h 938372"/>
                  <a:gd name="connsiteX3-447" fmla="*/ 322049 w 432956"/>
                  <a:gd name="connsiteY3-448" fmla="*/ 457656 h 938372"/>
                  <a:gd name="connsiteX4-449" fmla="*/ 391740 w 432956"/>
                  <a:gd name="connsiteY4-450" fmla="*/ 938372 h 938372"/>
                  <a:gd name="connsiteX5-451" fmla="*/ 41218 w 432956"/>
                  <a:gd name="connsiteY5-452" fmla="*/ 938372 h 938372"/>
                  <a:gd name="connsiteX6-453" fmla="*/ 138592 w 432956"/>
                  <a:gd name="connsiteY6-454" fmla="*/ 458103 h 938372"/>
                  <a:gd name="connsiteX7-455" fmla="*/ 63405 w 432956"/>
                  <a:gd name="connsiteY7-456" fmla="*/ 260163 h 938372"/>
                  <a:gd name="connsiteX8-457" fmla="*/ 0 w 432956"/>
                  <a:gd name="connsiteY8-458" fmla="*/ 152400 h 938372"/>
                  <a:gd name="connsiteX9-459" fmla="*/ 216478 w 432956"/>
                  <a:gd name="connsiteY9-460" fmla="*/ 0 h 938372"/>
                  <a:gd name="connsiteX0-461" fmla="*/ 216478 w 432956"/>
                  <a:gd name="connsiteY0-462" fmla="*/ 0 h 938372"/>
                  <a:gd name="connsiteX1-463" fmla="*/ 432956 w 432956"/>
                  <a:gd name="connsiteY1-464" fmla="*/ 152400 h 938372"/>
                  <a:gd name="connsiteX2-465" fmla="*/ 369551 w 432956"/>
                  <a:gd name="connsiteY2-466" fmla="*/ 260163 h 938372"/>
                  <a:gd name="connsiteX3-467" fmla="*/ 322049 w 432956"/>
                  <a:gd name="connsiteY3-468" fmla="*/ 457656 h 938372"/>
                  <a:gd name="connsiteX4-469" fmla="*/ 391740 w 432956"/>
                  <a:gd name="connsiteY4-470" fmla="*/ 938372 h 938372"/>
                  <a:gd name="connsiteX5-471" fmla="*/ 41218 w 432956"/>
                  <a:gd name="connsiteY5-472" fmla="*/ 938372 h 938372"/>
                  <a:gd name="connsiteX6-473" fmla="*/ 138592 w 432956"/>
                  <a:gd name="connsiteY6-474" fmla="*/ 458103 h 938372"/>
                  <a:gd name="connsiteX7-475" fmla="*/ 63405 w 432956"/>
                  <a:gd name="connsiteY7-476" fmla="*/ 260163 h 938372"/>
                  <a:gd name="connsiteX8-477" fmla="*/ 0 w 432956"/>
                  <a:gd name="connsiteY8-478" fmla="*/ 152400 h 938372"/>
                  <a:gd name="connsiteX9-479" fmla="*/ 216478 w 432956"/>
                  <a:gd name="connsiteY9-480" fmla="*/ 0 h 938372"/>
                  <a:gd name="connsiteX0-481" fmla="*/ 216478 w 432956"/>
                  <a:gd name="connsiteY0-482" fmla="*/ 0 h 938372"/>
                  <a:gd name="connsiteX1-483" fmla="*/ 432956 w 432956"/>
                  <a:gd name="connsiteY1-484" fmla="*/ 152400 h 938372"/>
                  <a:gd name="connsiteX2-485" fmla="*/ 369551 w 432956"/>
                  <a:gd name="connsiteY2-486" fmla="*/ 260163 h 938372"/>
                  <a:gd name="connsiteX3-487" fmla="*/ 322049 w 432956"/>
                  <a:gd name="connsiteY3-488" fmla="*/ 457656 h 938372"/>
                  <a:gd name="connsiteX4-489" fmla="*/ 391740 w 432956"/>
                  <a:gd name="connsiteY4-490" fmla="*/ 938372 h 938372"/>
                  <a:gd name="connsiteX5-491" fmla="*/ 41218 w 432956"/>
                  <a:gd name="connsiteY5-492" fmla="*/ 938372 h 938372"/>
                  <a:gd name="connsiteX6-493" fmla="*/ 138592 w 432956"/>
                  <a:gd name="connsiteY6-494" fmla="*/ 458103 h 938372"/>
                  <a:gd name="connsiteX7-495" fmla="*/ 63405 w 432956"/>
                  <a:gd name="connsiteY7-496" fmla="*/ 260163 h 938372"/>
                  <a:gd name="connsiteX8-497" fmla="*/ 0 w 432956"/>
                  <a:gd name="connsiteY8-498" fmla="*/ 152400 h 938372"/>
                  <a:gd name="connsiteX9-499" fmla="*/ 216478 w 432956"/>
                  <a:gd name="connsiteY9-500" fmla="*/ 0 h 938372"/>
                  <a:gd name="connsiteX0-501" fmla="*/ 216478 w 432956"/>
                  <a:gd name="connsiteY0-502" fmla="*/ 0 h 938372"/>
                  <a:gd name="connsiteX1-503" fmla="*/ 432956 w 432956"/>
                  <a:gd name="connsiteY1-504" fmla="*/ 152400 h 938372"/>
                  <a:gd name="connsiteX2-505" fmla="*/ 369551 w 432956"/>
                  <a:gd name="connsiteY2-506" fmla="*/ 260163 h 938372"/>
                  <a:gd name="connsiteX3-507" fmla="*/ 322049 w 432956"/>
                  <a:gd name="connsiteY3-508" fmla="*/ 457656 h 938372"/>
                  <a:gd name="connsiteX4-509" fmla="*/ 391740 w 432956"/>
                  <a:gd name="connsiteY4-510" fmla="*/ 938372 h 938372"/>
                  <a:gd name="connsiteX5-511" fmla="*/ 41218 w 432956"/>
                  <a:gd name="connsiteY5-512" fmla="*/ 938372 h 938372"/>
                  <a:gd name="connsiteX6-513" fmla="*/ 138592 w 432956"/>
                  <a:gd name="connsiteY6-514" fmla="*/ 458103 h 938372"/>
                  <a:gd name="connsiteX7-515" fmla="*/ 63405 w 432956"/>
                  <a:gd name="connsiteY7-516" fmla="*/ 260163 h 938372"/>
                  <a:gd name="connsiteX8-517" fmla="*/ 0 w 432956"/>
                  <a:gd name="connsiteY8-518" fmla="*/ 152400 h 938372"/>
                  <a:gd name="connsiteX9-519" fmla="*/ 216478 w 432956"/>
                  <a:gd name="connsiteY9-520" fmla="*/ 0 h 938372"/>
                  <a:gd name="connsiteX0-521" fmla="*/ 216478 w 432956"/>
                  <a:gd name="connsiteY0-522" fmla="*/ 0 h 938372"/>
                  <a:gd name="connsiteX1-523" fmla="*/ 432956 w 432956"/>
                  <a:gd name="connsiteY1-524" fmla="*/ 152400 h 938372"/>
                  <a:gd name="connsiteX2-525" fmla="*/ 369551 w 432956"/>
                  <a:gd name="connsiteY2-526" fmla="*/ 260163 h 938372"/>
                  <a:gd name="connsiteX3-527" fmla="*/ 322049 w 432956"/>
                  <a:gd name="connsiteY3-528" fmla="*/ 470356 h 938372"/>
                  <a:gd name="connsiteX4-529" fmla="*/ 391740 w 432956"/>
                  <a:gd name="connsiteY4-530" fmla="*/ 938372 h 938372"/>
                  <a:gd name="connsiteX5-531" fmla="*/ 41218 w 432956"/>
                  <a:gd name="connsiteY5-532" fmla="*/ 938372 h 938372"/>
                  <a:gd name="connsiteX6-533" fmla="*/ 138592 w 432956"/>
                  <a:gd name="connsiteY6-534" fmla="*/ 458103 h 938372"/>
                  <a:gd name="connsiteX7-535" fmla="*/ 63405 w 432956"/>
                  <a:gd name="connsiteY7-536" fmla="*/ 260163 h 938372"/>
                  <a:gd name="connsiteX8-537" fmla="*/ 0 w 432956"/>
                  <a:gd name="connsiteY8-538" fmla="*/ 152400 h 938372"/>
                  <a:gd name="connsiteX9-539" fmla="*/ 216478 w 432956"/>
                  <a:gd name="connsiteY9-540" fmla="*/ 0 h 938372"/>
                  <a:gd name="connsiteX0-541" fmla="*/ 216478 w 432956"/>
                  <a:gd name="connsiteY0-542" fmla="*/ 0 h 938372"/>
                  <a:gd name="connsiteX1-543" fmla="*/ 432956 w 432956"/>
                  <a:gd name="connsiteY1-544" fmla="*/ 152400 h 938372"/>
                  <a:gd name="connsiteX2-545" fmla="*/ 369551 w 432956"/>
                  <a:gd name="connsiteY2-546" fmla="*/ 260163 h 938372"/>
                  <a:gd name="connsiteX3-547" fmla="*/ 322049 w 432956"/>
                  <a:gd name="connsiteY3-548" fmla="*/ 470356 h 938372"/>
                  <a:gd name="connsiteX4-549" fmla="*/ 391740 w 432956"/>
                  <a:gd name="connsiteY4-550" fmla="*/ 938372 h 938372"/>
                  <a:gd name="connsiteX5-551" fmla="*/ 41218 w 432956"/>
                  <a:gd name="connsiteY5-552" fmla="*/ 938372 h 938372"/>
                  <a:gd name="connsiteX6-553" fmla="*/ 138592 w 432956"/>
                  <a:gd name="connsiteY6-554" fmla="*/ 458103 h 938372"/>
                  <a:gd name="connsiteX7-555" fmla="*/ 63405 w 432956"/>
                  <a:gd name="connsiteY7-556" fmla="*/ 260163 h 938372"/>
                  <a:gd name="connsiteX8-557" fmla="*/ 0 w 432956"/>
                  <a:gd name="connsiteY8-558" fmla="*/ 152400 h 938372"/>
                  <a:gd name="connsiteX9-559" fmla="*/ 216478 w 432956"/>
                  <a:gd name="connsiteY9-560" fmla="*/ 0 h 938372"/>
                  <a:gd name="connsiteX0-561" fmla="*/ 216478 w 432956"/>
                  <a:gd name="connsiteY0-562" fmla="*/ 0 h 938372"/>
                  <a:gd name="connsiteX1-563" fmla="*/ 432956 w 432956"/>
                  <a:gd name="connsiteY1-564" fmla="*/ 152400 h 938372"/>
                  <a:gd name="connsiteX2-565" fmla="*/ 369551 w 432956"/>
                  <a:gd name="connsiteY2-566" fmla="*/ 260163 h 938372"/>
                  <a:gd name="connsiteX3-567" fmla="*/ 318874 w 432956"/>
                  <a:gd name="connsiteY3-568" fmla="*/ 454481 h 938372"/>
                  <a:gd name="connsiteX4-569" fmla="*/ 391740 w 432956"/>
                  <a:gd name="connsiteY4-570" fmla="*/ 938372 h 938372"/>
                  <a:gd name="connsiteX5-571" fmla="*/ 41218 w 432956"/>
                  <a:gd name="connsiteY5-572" fmla="*/ 938372 h 938372"/>
                  <a:gd name="connsiteX6-573" fmla="*/ 138592 w 432956"/>
                  <a:gd name="connsiteY6-574" fmla="*/ 458103 h 938372"/>
                  <a:gd name="connsiteX7-575" fmla="*/ 63405 w 432956"/>
                  <a:gd name="connsiteY7-576" fmla="*/ 260163 h 938372"/>
                  <a:gd name="connsiteX8-577" fmla="*/ 0 w 432956"/>
                  <a:gd name="connsiteY8-578" fmla="*/ 152400 h 938372"/>
                  <a:gd name="connsiteX9-579" fmla="*/ 216478 w 432956"/>
                  <a:gd name="connsiteY9-580" fmla="*/ 0 h 938372"/>
                  <a:gd name="connsiteX0-581" fmla="*/ 216478 w 432956"/>
                  <a:gd name="connsiteY0-582" fmla="*/ 0 h 938372"/>
                  <a:gd name="connsiteX1-583" fmla="*/ 432956 w 432956"/>
                  <a:gd name="connsiteY1-584" fmla="*/ 152400 h 938372"/>
                  <a:gd name="connsiteX2-585" fmla="*/ 369551 w 432956"/>
                  <a:gd name="connsiteY2-586" fmla="*/ 260163 h 938372"/>
                  <a:gd name="connsiteX3-587" fmla="*/ 318874 w 432956"/>
                  <a:gd name="connsiteY3-588" fmla="*/ 454481 h 938372"/>
                  <a:gd name="connsiteX4-589" fmla="*/ 391740 w 432956"/>
                  <a:gd name="connsiteY4-590" fmla="*/ 938372 h 938372"/>
                  <a:gd name="connsiteX5-591" fmla="*/ 41218 w 432956"/>
                  <a:gd name="connsiteY5-592" fmla="*/ 938372 h 938372"/>
                  <a:gd name="connsiteX6-593" fmla="*/ 138592 w 432956"/>
                  <a:gd name="connsiteY6-594" fmla="*/ 458103 h 938372"/>
                  <a:gd name="connsiteX7-595" fmla="*/ 63405 w 432956"/>
                  <a:gd name="connsiteY7-596" fmla="*/ 260163 h 938372"/>
                  <a:gd name="connsiteX8-597" fmla="*/ 0 w 432956"/>
                  <a:gd name="connsiteY8-598" fmla="*/ 152400 h 938372"/>
                  <a:gd name="connsiteX9-599" fmla="*/ 216478 w 432956"/>
                  <a:gd name="connsiteY9-600" fmla="*/ 0 h 938372"/>
                  <a:gd name="connsiteX0-601" fmla="*/ 216478 w 432956"/>
                  <a:gd name="connsiteY0-602" fmla="*/ 0 h 938372"/>
                  <a:gd name="connsiteX1-603" fmla="*/ 432956 w 432956"/>
                  <a:gd name="connsiteY1-604" fmla="*/ 152400 h 938372"/>
                  <a:gd name="connsiteX2-605" fmla="*/ 369551 w 432956"/>
                  <a:gd name="connsiteY2-606" fmla="*/ 260163 h 938372"/>
                  <a:gd name="connsiteX3-607" fmla="*/ 318874 w 432956"/>
                  <a:gd name="connsiteY3-608" fmla="*/ 454481 h 938372"/>
                  <a:gd name="connsiteX4-609" fmla="*/ 391740 w 432956"/>
                  <a:gd name="connsiteY4-610" fmla="*/ 938372 h 938372"/>
                  <a:gd name="connsiteX5-611" fmla="*/ 41218 w 432956"/>
                  <a:gd name="connsiteY5-612" fmla="*/ 938372 h 938372"/>
                  <a:gd name="connsiteX6-613" fmla="*/ 138592 w 432956"/>
                  <a:gd name="connsiteY6-614" fmla="*/ 458103 h 938372"/>
                  <a:gd name="connsiteX7-615" fmla="*/ 63405 w 432956"/>
                  <a:gd name="connsiteY7-616" fmla="*/ 260163 h 938372"/>
                  <a:gd name="connsiteX8-617" fmla="*/ 0 w 432956"/>
                  <a:gd name="connsiteY8-618" fmla="*/ 152400 h 938372"/>
                  <a:gd name="connsiteX9-619" fmla="*/ 216478 w 432956"/>
                  <a:gd name="connsiteY9-620" fmla="*/ 0 h 938372"/>
                  <a:gd name="connsiteX0-621" fmla="*/ 216478 w 432956"/>
                  <a:gd name="connsiteY0-622" fmla="*/ 0 h 938372"/>
                  <a:gd name="connsiteX1-623" fmla="*/ 432956 w 432956"/>
                  <a:gd name="connsiteY1-624" fmla="*/ 152400 h 938372"/>
                  <a:gd name="connsiteX2-625" fmla="*/ 369551 w 432956"/>
                  <a:gd name="connsiteY2-626" fmla="*/ 260163 h 938372"/>
                  <a:gd name="connsiteX3-627" fmla="*/ 318874 w 432956"/>
                  <a:gd name="connsiteY3-628" fmla="*/ 454481 h 938372"/>
                  <a:gd name="connsiteX4-629" fmla="*/ 391740 w 432956"/>
                  <a:gd name="connsiteY4-630" fmla="*/ 938372 h 938372"/>
                  <a:gd name="connsiteX5-631" fmla="*/ 41218 w 432956"/>
                  <a:gd name="connsiteY5-632" fmla="*/ 938372 h 938372"/>
                  <a:gd name="connsiteX6-633" fmla="*/ 138592 w 432956"/>
                  <a:gd name="connsiteY6-634" fmla="*/ 458103 h 938372"/>
                  <a:gd name="connsiteX7-635" fmla="*/ 63405 w 432956"/>
                  <a:gd name="connsiteY7-636" fmla="*/ 260163 h 938372"/>
                  <a:gd name="connsiteX8-637" fmla="*/ 0 w 432956"/>
                  <a:gd name="connsiteY8-638" fmla="*/ 152400 h 938372"/>
                  <a:gd name="connsiteX9-639" fmla="*/ 216478 w 432956"/>
                  <a:gd name="connsiteY9-640" fmla="*/ 0 h 938372"/>
                  <a:gd name="connsiteX0-641" fmla="*/ 216478 w 432956"/>
                  <a:gd name="connsiteY0-642" fmla="*/ 0 h 938372"/>
                  <a:gd name="connsiteX1-643" fmla="*/ 432956 w 432956"/>
                  <a:gd name="connsiteY1-644" fmla="*/ 152400 h 938372"/>
                  <a:gd name="connsiteX2-645" fmla="*/ 369551 w 432956"/>
                  <a:gd name="connsiteY2-646" fmla="*/ 260163 h 938372"/>
                  <a:gd name="connsiteX3-647" fmla="*/ 318874 w 432956"/>
                  <a:gd name="connsiteY3-648" fmla="*/ 454481 h 938372"/>
                  <a:gd name="connsiteX4-649" fmla="*/ 391740 w 432956"/>
                  <a:gd name="connsiteY4-650" fmla="*/ 938372 h 938372"/>
                  <a:gd name="connsiteX5-651" fmla="*/ 41218 w 432956"/>
                  <a:gd name="connsiteY5-652" fmla="*/ 938372 h 938372"/>
                  <a:gd name="connsiteX6-653" fmla="*/ 138592 w 432956"/>
                  <a:gd name="connsiteY6-654" fmla="*/ 458103 h 938372"/>
                  <a:gd name="connsiteX7-655" fmla="*/ 63405 w 432956"/>
                  <a:gd name="connsiteY7-656" fmla="*/ 260163 h 938372"/>
                  <a:gd name="connsiteX8-657" fmla="*/ 0 w 432956"/>
                  <a:gd name="connsiteY8-658" fmla="*/ 152400 h 938372"/>
                  <a:gd name="connsiteX9-659" fmla="*/ 216478 w 432956"/>
                  <a:gd name="connsiteY9-660" fmla="*/ 0 h 938372"/>
                  <a:gd name="connsiteX0-661" fmla="*/ 216478 w 432956"/>
                  <a:gd name="connsiteY0-662" fmla="*/ 0 h 938372"/>
                  <a:gd name="connsiteX1-663" fmla="*/ 432956 w 432956"/>
                  <a:gd name="connsiteY1-664" fmla="*/ 152400 h 938372"/>
                  <a:gd name="connsiteX2-665" fmla="*/ 369551 w 432956"/>
                  <a:gd name="connsiteY2-666" fmla="*/ 260163 h 938372"/>
                  <a:gd name="connsiteX3-667" fmla="*/ 318874 w 432956"/>
                  <a:gd name="connsiteY3-668" fmla="*/ 457656 h 938372"/>
                  <a:gd name="connsiteX4-669" fmla="*/ 391740 w 432956"/>
                  <a:gd name="connsiteY4-670" fmla="*/ 938372 h 938372"/>
                  <a:gd name="connsiteX5-671" fmla="*/ 41218 w 432956"/>
                  <a:gd name="connsiteY5-672" fmla="*/ 938372 h 938372"/>
                  <a:gd name="connsiteX6-673" fmla="*/ 138592 w 432956"/>
                  <a:gd name="connsiteY6-674" fmla="*/ 458103 h 938372"/>
                  <a:gd name="connsiteX7-675" fmla="*/ 63405 w 432956"/>
                  <a:gd name="connsiteY7-676" fmla="*/ 260163 h 938372"/>
                  <a:gd name="connsiteX8-677" fmla="*/ 0 w 432956"/>
                  <a:gd name="connsiteY8-678" fmla="*/ 152400 h 938372"/>
                  <a:gd name="connsiteX9-679" fmla="*/ 216478 w 432956"/>
                  <a:gd name="connsiteY9-680" fmla="*/ 0 h 938372"/>
                  <a:gd name="connsiteX0-681" fmla="*/ 216478 w 432956"/>
                  <a:gd name="connsiteY0-682" fmla="*/ 0 h 938372"/>
                  <a:gd name="connsiteX1-683" fmla="*/ 432956 w 432956"/>
                  <a:gd name="connsiteY1-684" fmla="*/ 152400 h 938372"/>
                  <a:gd name="connsiteX2-685" fmla="*/ 369551 w 432956"/>
                  <a:gd name="connsiteY2-686" fmla="*/ 260163 h 938372"/>
                  <a:gd name="connsiteX3-687" fmla="*/ 318874 w 432956"/>
                  <a:gd name="connsiteY3-688" fmla="*/ 457656 h 938372"/>
                  <a:gd name="connsiteX4-689" fmla="*/ 391740 w 432956"/>
                  <a:gd name="connsiteY4-690" fmla="*/ 938372 h 938372"/>
                  <a:gd name="connsiteX5-691" fmla="*/ 41218 w 432956"/>
                  <a:gd name="connsiteY5-692" fmla="*/ 938372 h 938372"/>
                  <a:gd name="connsiteX6-693" fmla="*/ 138592 w 432956"/>
                  <a:gd name="connsiteY6-694" fmla="*/ 458103 h 938372"/>
                  <a:gd name="connsiteX7-695" fmla="*/ 63405 w 432956"/>
                  <a:gd name="connsiteY7-696" fmla="*/ 260163 h 938372"/>
                  <a:gd name="connsiteX8-697" fmla="*/ 0 w 432956"/>
                  <a:gd name="connsiteY8-698" fmla="*/ 152400 h 938372"/>
                  <a:gd name="connsiteX9-699" fmla="*/ 216478 w 432956"/>
                  <a:gd name="connsiteY9-700" fmla="*/ 0 h 938372"/>
                  <a:gd name="connsiteX0-701" fmla="*/ 216478 w 432956"/>
                  <a:gd name="connsiteY0-702" fmla="*/ 0 h 938372"/>
                  <a:gd name="connsiteX1-703" fmla="*/ 432956 w 432956"/>
                  <a:gd name="connsiteY1-704" fmla="*/ 152400 h 938372"/>
                  <a:gd name="connsiteX2-705" fmla="*/ 369551 w 432956"/>
                  <a:gd name="connsiteY2-706" fmla="*/ 260163 h 938372"/>
                  <a:gd name="connsiteX3-707" fmla="*/ 318874 w 432956"/>
                  <a:gd name="connsiteY3-708" fmla="*/ 457656 h 938372"/>
                  <a:gd name="connsiteX4-709" fmla="*/ 391740 w 432956"/>
                  <a:gd name="connsiteY4-710" fmla="*/ 938372 h 938372"/>
                  <a:gd name="connsiteX5-711" fmla="*/ 41218 w 432956"/>
                  <a:gd name="connsiteY5-712" fmla="*/ 938372 h 938372"/>
                  <a:gd name="connsiteX6-713" fmla="*/ 138592 w 432956"/>
                  <a:gd name="connsiteY6-714" fmla="*/ 458103 h 938372"/>
                  <a:gd name="connsiteX7-715" fmla="*/ 63405 w 432956"/>
                  <a:gd name="connsiteY7-716" fmla="*/ 260163 h 938372"/>
                  <a:gd name="connsiteX8-717" fmla="*/ 0 w 432956"/>
                  <a:gd name="connsiteY8-718" fmla="*/ 152400 h 938372"/>
                  <a:gd name="connsiteX9-719" fmla="*/ 216478 w 432956"/>
                  <a:gd name="connsiteY9-720" fmla="*/ 0 h 938372"/>
                  <a:gd name="connsiteX0-721" fmla="*/ 391740 w 483180"/>
                  <a:gd name="connsiteY0-722" fmla="*/ 938372 h 1029812"/>
                  <a:gd name="connsiteX1-723" fmla="*/ 41218 w 483180"/>
                  <a:gd name="connsiteY1-724" fmla="*/ 938372 h 1029812"/>
                  <a:gd name="connsiteX2-725" fmla="*/ 138592 w 483180"/>
                  <a:gd name="connsiteY2-726" fmla="*/ 458103 h 1029812"/>
                  <a:gd name="connsiteX3-727" fmla="*/ 63405 w 483180"/>
                  <a:gd name="connsiteY3-728" fmla="*/ 260163 h 1029812"/>
                  <a:gd name="connsiteX4-729" fmla="*/ 0 w 483180"/>
                  <a:gd name="connsiteY4-730" fmla="*/ 152400 h 1029812"/>
                  <a:gd name="connsiteX5-731" fmla="*/ 216478 w 483180"/>
                  <a:gd name="connsiteY5-732" fmla="*/ 0 h 1029812"/>
                  <a:gd name="connsiteX6-733" fmla="*/ 432956 w 483180"/>
                  <a:gd name="connsiteY6-734" fmla="*/ 152400 h 1029812"/>
                  <a:gd name="connsiteX7-735" fmla="*/ 369551 w 483180"/>
                  <a:gd name="connsiteY7-736" fmla="*/ 260163 h 1029812"/>
                  <a:gd name="connsiteX8-737" fmla="*/ 318874 w 483180"/>
                  <a:gd name="connsiteY8-738" fmla="*/ 457656 h 1029812"/>
                  <a:gd name="connsiteX9-739" fmla="*/ 483180 w 483180"/>
                  <a:gd name="connsiteY9-740" fmla="*/ 1029812 h 1029812"/>
                  <a:gd name="connsiteX0-741" fmla="*/ 41218 w 483180"/>
                  <a:gd name="connsiteY0-742" fmla="*/ 938372 h 1029812"/>
                  <a:gd name="connsiteX1-743" fmla="*/ 138592 w 483180"/>
                  <a:gd name="connsiteY1-744" fmla="*/ 458103 h 1029812"/>
                  <a:gd name="connsiteX2-745" fmla="*/ 63405 w 483180"/>
                  <a:gd name="connsiteY2-746" fmla="*/ 260163 h 1029812"/>
                  <a:gd name="connsiteX3-747" fmla="*/ 0 w 483180"/>
                  <a:gd name="connsiteY3-748" fmla="*/ 152400 h 1029812"/>
                  <a:gd name="connsiteX4-749" fmla="*/ 216478 w 483180"/>
                  <a:gd name="connsiteY4-750" fmla="*/ 0 h 1029812"/>
                  <a:gd name="connsiteX5-751" fmla="*/ 432956 w 483180"/>
                  <a:gd name="connsiteY5-752" fmla="*/ 152400 h 1029812"/>
                  <a:gd name="connsiteX6-753" fmla="*/ 369551 w 483180"/>
                  <a:gd name="connsiteY6-754" fmla="*/ 260163 h 1029812"/>
                  <a:gd name="connsiteX7-755" fmla="*/ 318874 w 483180"/>
                  <a:gd name="connsiteY7-756" fmla="*/ 457656 h 1029812"/>
                  <a:gd name="connsiteX8-757" fmla="*/ 483180 w 483180"/>
                  <a:gd name="connsiteY8-758" fmla="*/ 1029812 h 1029812"/>
                  <a:gd name="connsiteX0-759" fmla="*/ 41218 w 432956"/>
                  <a:gd name="connsiteY0-760" fmla="*/ 938372 h 938372"/>
                  <a:gd name="connsiteX1-761" fmla="*/ 138592 w 432956"/>
                  <a:gd name="connsiteY1-762" fmla="*/ 458103 h 938372"/>
                  <a:gd name="connsiteX2-763" fmla="*/ 63405 w 432956"/>
                  <a:gd name="connsiteY2-764" fmla="*/ 260163 h 938372"/>
                  <a:gd name="connsiteX3-765" fmla="*/ 0 w 432956"/>
                  <a:gd name="connsiteY3-766" fmla="*/ 152400 h 938372"/>
                  <a:gd name="connsiteX4-767" fmla="*/ 216478 w 432956"/>
                  <a:gd name="connsiteY4-768" fmla="*/ 0 h 938372"/>
                  <a:gd name="connsiteX5-769" fmla="*/ 432956 w 432956"/>
                  <a:gd name="connsiteY5-770" fmla="*/ 152400 h 938372"/>
                  <a:gd name="connsiteX6-771" fmla="*/ 369551 w 432956"/>
                  <a:gd name="connsiteY6-772" fmla="*/ 260163 h 938372"/>
                  <a:gd name="connsiteX7-773" fmla="*/ 318874 w 432956"/>
                  <a:gd name="connsiteY7-774" fmla="*/ 457656 h 938372"/>
                  <a:gd name="connsiteX8-775" fmla="*/ 422855 w 432956"/>
                  <a:gd name="connsiteY8-776" fmla="*/ 925037 h 938372"/>
                  <a:gd name="connsiteX0-777" fmla="*/ 41218 w 432956"/>
                  <a:gd name="connsiteY0-778" fmla="*/ 938372 h 938372"/>
                  <a:gd name="connsiteX1-779" fmla="*/ 138592 w 432956"/>
                  <a:gd name="connsiteY1-780" fmla="*/ 458103 h 938372"/>
                  <a:gd name="connsiteX2-781" fmla="*/ 63405 w 432956"/>
                  <a:gd name="connsiteY2-782" fmla="*/ 260163 h 938372"/>
                  <a:gd name="connsiteX3-783" fmla="*/ 0 w 432956"/>
                  <a:gd name="connsiteY3-784" fmla="*/ 152400 h 938372"/>
                  <a:gd name="connsiteX4-785" fmla="*/ 216478 w 432956"/>
                  <a:gd name="connsiteY4-786" fmla="*/ 0 h 938372"/>
                  <a:gd name="connsiteX5-787" fmla="*/ 432956 w 432956"/>
                  <a:gd name="connsiteY5-788" fmla="*/ 152400 h 938372"/>
                  <a:gd name="connsiteX6-789" fmla="*/ 369551 w 432956"/>
                  <a:gd name="connsiteY6-790" fmla="*/ 260163 h 938372"/>
                  <a:gd name="connsiteX7-791" fmla="*/ 318874 w 432956"/>
                  <a:gd name="connsiteY7-792" fmla="*/ 457656 h 938372"/>
                  <a:gd name="connsiteX8-793" fmla="*/ 422855 w 432956"/>
                  <a:gd name="connsiteY8-794" fmla="*/ 925037 h 938372"/>
                  <a:gd name="connsiteX0-795" fmla="*/ 41218 w 432956"/>
                  <a:gd name="connsiteY0-796" fmla="*/ 938372 h 938372"/>
                  <a:gd name="connsiteX1-797" fmla="*/ 138592 w 432956"/>
                  <a:gd name="connsiteY1-798" fmla="*/ 458103 h 938372"/>
                  <a:gd name="connsiteX2-799" fmla="*/ 63405 w 432956"/>
                  <a:gd name="connsiteY2-800" fmla="*/ 260163 h 938372"/>
                  <a:gd name="connsiteX3-801" fmla="*/ 0 w 432956"/>
                  <a:gd name="connsiteY3-802" fmla="*/ 152400 h 938372"/>
                  <a:gd name="connsiteX4-803" fmla="*/ 216478 w 432956"/>
                  <a:gd name="connsiteY4-804" fmla="*/ 0 h 938372"/>
                  <a:gd name="connsiteX5-805" fmla="*/ 432956 w 432956"/>
                  <a:gd name="connsiteY5-806" fmla="*/ 152400 h 938372"/>
                  <a:gd name="connsiteX6-807" fmla="*/ 369551 w 432956"/>
                  <a:gd name="connsiteY6-808" fmla="*/ 260163 h 938372"/>
                  <a:gd name="connsiteX7-809" fmla="*/ 318874 w 432956"/>
                  <a:gd name="connsiteY7-810" fmla="*/ 457656 h 938372"/>
                  <a:gd name="connsiteX8-811" fmla="*/ 400630 w 432956"/>
                  <a:gd name="connsiteY8-812" fmla="*/ 925037 h 938372"/>
                  <a:gd name="connsiteX0-813" fmla="*/ 41218 w 432956"/>
                  <a:gd name="connsiteY0-814" fmla="*/ 938372 h 938372"/>
                  <a:gd name="connsiteX1-815" fmla="*/ 138592 w 432956"/>
                  <a:gd name="connsiteY1-816" fmla="*/ 458103 h 938372"/>
                  <a:gd name="connsiteX2-817" fmla="*/ 63405 w 432956"/>
                  <a:gd name="connsiteY2-818" fmla="*/ 260163 h 938372"/>
                  <a:gd name="connsiteX3-819" fmla="*/ 0 w 432956"/>
                  <a:gd name="connsiteY3-820" fmla="*/ 152400 h 938372"/>
                  <a:gd name="connsiteX4-821" fmla="*/ 216478 w 432956"/>
                  <a:gd name="connsiteY4-822" fmla="*/ 0 h 938372"/>
                  <a:gd name="connsiteX5-823" fmla="*/ 432956 w 432956"/>
                  <a:gd name="connsiteY5-824" fmla="*/ 152400 h 938372"/>
                  <a:gd name="connsiteX6-825" fmla="*/ 369551 w 432956"/>
                  <a:gd name="connsiteY6-826" fmla="*/ 260163 h 938372"/>
                  <a:gd name="connsiteX7-827" fmla="*/ 318874 w 432956"/>
                  <a:gd name="connsiteY7-828" fmla="*/ 457656 h 938372"/>
                  <a:gd name="connsiteX8-829" fmla="*/ 400630 w 432956"/>
                  <a:gd name="connsiteY8-830" fmla="*/ 925037 h 938372"/>
                  <a:gd name="connsiteX0-831" fmla="*/ 41218 w 432956"/>
                  <a:gd name="connsiteY0-832" fmla="*/ 938372 h 938372"/>
                  <a:gd name="connsiteX1-833" fmla="*/ 138592 w 432956"/>
                  <a:gd name="connsiteY1-834" fmla="*/ 458103 h 938372"/>
                  <a:gd name="connsiteX2-835" fmla="*/ 63405 w 432956"/>
                  <a:gd name="connsiteY2-836" fmla="*/ 260163 h 938372"/>
                  <a:gd name="connsiteX3-837" fmla="*/ 0 w 432956"/>
                  <a:gd name="connsiteY3-838" fmla="*/ 152400 h 938372"/>
                  <a:gd name="connsiteX4-839" fmla="*/ 216478 w 432956"/>
                  <a:gd name="connsiteY4-840" fmla="*/ 0 h 938372"/>
                  <a:gd name="connsiteX5-841" fmla="*/ 432956 w 432956"/>
                  <a:gd name="connsiteY5-842" fmla="*/ 152400 h 938372"/>
                  <a:gd name="connsiteX6-843" fmla="*/ 369551 w 432956"/>
                  <a:gd name="connsiteY6-844" fmla="*/ 260163 h 938372"/>
                  <a:gd name="connsiteX7-845" fmla="*/ 318874 w 432956"/>
                  <a:gd name="connsiteY7-846" fmla="*/ 454481 h 938372"/>
                  <a:gd name="connsiteX8-847" fmla="*/ 400630 w 432956"/>
                  <a:gd name="connsiteY8-848" fmla="*/ 925037 h 938372"/>
                  <a:gd name="connsiteX0-849" fmla="*/ 41218 w 432956"/>
                  <a:gd name="connsiteY0-850" fmla="*/ 938372 h 938372"/>
                  <a:gd name="connsiteX1-851" fmla="*/ 138592 w 432956"/>
                  <a:gd name="connsiteY1-852" fmla="*/ 458103 h 938372"/>
                  <a:gd name="connsiteX2-853" fmla="*/ 63405 w 432956"/>
                  <a:gd name="connsiteY2-854" fmla="*/ 260163 h 938372"/>
                  <a:gd name="connsiteX3-855" fmla="*/ 0 w 432956"/>
                  <a:gd name="connsiteY3-856" fmla="*/ 152400 h 938372"/>
                  <a:gd name="connsiteX4-857" fmla="*/ 216478 w 432956"/>
                  <a:gd name="connsiteY4-858" fmla="*/ 0 h 938372"/>
                  <a:gd name="connsiteX5-859" fmla="*/ 432956 w 432956"/>
                  <a:gd name="connsiteY5-860" fmla="*/ 152400 h 938372"/>
                  <a:gd name="connsiteX6-861" fmla="*/ 369551 w 432956"/>
                  <a:gd name="connsiteY6-862" fmla="*/ 260163 h 938372"/>
                  <a:gd name="connsiteX7-863" fmla="*/ 318874 w 432956"/>
                  <a:gd name="connsiteY7-864" fmla="*/ 454481 h 938372"/>
                  <a:gd name="connsiteX8-865" fmla="*/ 400630 w 432956"/>
                  <a:gd name="connsiteY8-866" fmla="*/ 925037 h 938372"/>
                  <a:gd name="connsiteX0-867" fmla="*/ 41218 w 432956"/>
                  <a:gd name="connsiteY0-868" fmla="*/ 938372 h 938372"/>
                  <a:gd name="connsiteX1-869" fmla="*/ 138592 w 432956"/>
                  <a:gd name="connsiteY1-870" fmla="*/ 458103 h 938372"/>
                  <a:gd name="connsiteX2-871" fmla="*/ 63405 w 432956"/>
                  <a:gd name="connsiteY2-872" fmla="*/ 260163 h 938372"/>
                  <a:gd name="connsiteX3-873" fmla="*/ 0 w 432956"/>
                  <a:gd name="connsiteY3-874" fmla="*/ 152400 h 938372"/>
                  <a:gd name="connsiteX4-875" fmla="*/ 216478 w 432956"/>
                  <a:gd name="connsiteY4-876" fmla="*/ 0 h 938372"/>
                  <a:gd name="connsiteX5-877" fmla="*/ 432956 w 432956"/>
                  <a:gd name="connsiteY5-878" fmla="*/ 152400 h 938372"/>
                  <a:gd name="connsiteX6-879" fmla="*/ 369551 w 432956"/>
                  <a:gd name="connsiteY6-880" fmla="*/ 260163 h 938372"/>
                  <a:gd name="connsiteX7-881" fmla="*/ 318874 w 432956"/>
                  <a:gd name="connsiteY7-882" fmla="*/ 454481 h 938372"/>
                  <a:gd name="connsiteX8-883" fmla="*/ 400630 w 432956"/>
                  <a:gd name="connsiteY8-884" fmla="*/ 925037 h 938372"/>
                  <a:gd name="connsiteX0-885" fmla="*/ 41218 w 432956"/>
                  <a:gd name="connsiteY0-886" fmla="*/ 938372 h 938372"/>
                  <a:gd name="connsiteX1-887" fmla="*/ 138592 w 432956"/>
                  <a:gd name="connsiteY1-888" fmla="*/ 458103 h 938372"/>
                  <a:gd name="connsiteX2-889" fmla="*/ 63405 w 432956"/>
                  <a:gd name="connsiteY2-890" fmla="*/ 260163 h 938372"/>
                  <a:gd name="connsiteX3-891" fmla="*/ 0 w 432956"/>
                  <a:gd name="connsiteY3-892" fmla="*/ 152400 h 938372"/>
                  <a:gd name="connsiteX4-893" fmla="*/ 216478 w 432956"/>
                  <a:gd name="connsiteY4-894" fmla="*/ 0 h 938372"/>
                  <a:gd name="connsiteX5-895" fmla="*/ 432956 w 432956"/>
                  <a:gd name="connsiteY5-896" fmla="*/ 152400 h 938372"/>
                  <a:gd name="connsiteX6-897" fmla="*/ 369551 w 432956"/>
                  <a:gd name="connsiteY6-898" fmla="*/ 260163 h 938372"/>
                  <a:gd name="connsiteX7-899" fmla="*/ 318874 w 432956"/>
                  <a:gd name="connsiteY7-900" fmla="*/ 454481 h 938372"/>
                  <a:gd name="connsiteX8-901" fmla="*/ 400630 w 432956"/>
                  <a:gd name="connsiteY8-902" fmla="*/ 925037 h 938372"/>
                  <a:gd name="connsiteX0-903" fmla="*/ 41218 w 432956"/>
                  <a:gd name="connsiteY0-904" fmla="*/ 938372 h 938372"/>
                  <a:gd name="connsiteX1-905" fmla="*/ 138592 w 432956"/>
                  <a:gd name="connsiteY1-906" fmla="*/ 458103 h 938372"/>
                  <a:gd name="connsiteX2-907" fmla="*/ 63405 w 432956"/>
                  <a:gd name="connsiteY2-908" fmla="*/ 260163 h 938372"/>
                  <a:gd name="connsiteX3-909" fmla="*/ 0 w 432956"/>
                  <a:gd name="connsiteY3-910" fmla="*/ 152400 h 938372"/>
                  <a:gd name="connsiteX4-911" fmla="*/ 216478 w 432956"/>
                  <a:gd name="connsiteY4-912" fmla="*/ 0 h 938372"/>
                  <a:gd name="connsiteX5-913" fmla="*/ 432956 w 432956"/>
                  <a:gd name="connsiteY5-914" fmla="*/ 152400 h 938372"/>
                  <a:gd name="connsiteX6-915" fmla="*/ 369551 w 432956"/>
                  <a:gd name="connsiteY6-916" fmla="*/ 260163 h 938372"/>
                  <a:gd name="connsiteX7-917" fmla="*/ 315699 w 432956"/>
                  <a:gd name="connsiteY7-918" fmla="*/ 454481 h 938372"/>
                  <a:gd name="connsiteX8-919" fmla="*/ 400630 w 432956"/>
                  <a:gd name="connsiteY8-920" fmla="*/ 925037 h 938372"/>
                  <a:gd name="connsiteX0-921" fmla="*/ 41218 w 432956"/>
                  <a:gd name="connsiteY0-922" fmla="*/ 938372 h 938372"/>
                  <a:gd name="connsiteX1-923" fmla="*/ 138592 w 432956"/>
                  <a:gd name="connsiteY1-924" fmla="*/ 458103 h 938372"/>
                  <a:gd name="connsiteX2-925" fmla="*/ 63405 w 432956"/>
                  <a:gd name="connsiteY2-926" fmla="*/ 260163 h 938372"/>
                  <a:gd name="connsiteX3-927" fmla="*/ 0 w 432956"/>
                  <a:gd name="connsiteY3-928" fmla="*/ 152400 h 938372"/>
                  <a:gd name="connsiteX4-929" fmla="*/ 216478 w 432956"/>
                  <a:gd name="connsiteY4-930" fmla="*/ 0 h 938372"/>
                  <a:gd name="connsiteX5-931" fmla="*/ 432956 w 432956"/>
                  <a:gd name="connsiteY5-932" fmla="*/ 152400 h 938372"/>
                  <a:gd name="connsiteX6-933" fmla="*/ 369551 w 432956"/>
                  <a:gd name="connsiteY6-934" fmla="*/ 260163 h 938372"/>
                  <a:gd name="connsiteX7-935" fmla="*/ 315699 w 432956"/>
                  <a:gd name="connsiteY7-936" fmla="*/ 454481 h 938372"/>
                  <a:gd name="connsiteX8-937" fmla="*/ 400630 w 432956"/>
                  <a:gd name="connsiteY8-938" fmla="*/ 925037 h 938372"/>
                  <a:gd name="connsiteX0-939" fmla="*/ 41218 w 432956"/>
                  <a:gd name="connsiteY0-940" fmla="*/ 938372 h 938372"/>
                  <a:gd name="connsiteX1-941" fmla="*/ 138592 w 432956"/>
                  <a:gd name="connsiteY1-942" fmla="*/ 458103 h 938372"/>
                  <a:gd name="connsiteX2-943" fmla="*/ 63405 w 432956"/>
                  <a:gd name="connsiteY2-944" fmla="*/ 260163 h 938372"/>
                  <a:gd name="connsiteX3-945" fmla="*/ 0 w 432956"/>
                  <a:gd name="connsiteY3-946" fmla="*/ 152400 h 938372"/>
                  <a:gd name="connsiteX4-947" fmla="*/ 216478 w 432956"/>
                  <a:gd name="connsiteY4-948" fmla="*/ 0 h 938372"/>
                  <a:gd name="connsiteX5-949" fmla="*/ 432956 w 432956"/>
                  <a:gd name="connsiteY5-950" fmla="*/ 152400 h 938372"/>
                  <a:gd name="connsiteX6-951" fmla="*/ 369551 w 432956"/>
                  <a:gd name="connsiteY6-952" fmla="*/ 260163 h 938372"/>
                  <a:gd name="connsiteX7-953" fmla="*/ 315699 w 432956"/>
                  <a:gd name="connsiteY7-954" fmla="*/ 454481 h 938372"/>
                  <a:gd name="connsiteX8-955" fmla="*/ 400630 w 432956"/>
                  <a:gd name="connsiteY8-956" fmla="*/ 925037 h 938372"/>
                  <a:gd name="connsiteX0-957" fmla="*/ 41218 w 432956"/>
                  <a:gd name="connsiteY0-958" fmla="*/ 938372 h 938372"/>
                  <a:gd name="connsiteX1-959" fmla="*/ 138592 w 432956"/>
                  <a:gd name="connsiteY1-960" fmla="*/ 458103 h 938372"/>
                  <a:gd name="connsiteX2-961" fmla="*/ 63405 w 432956"/>
                  <a:gd name="connsiteY2-962" fmla="*/ 260163 h 938372"/>
                  <a:gd name="connsiteX3-963" fmla="*/ 0 w 432956"/>
                  <a:gd name="connsiteY3-964" fmla="*/ 152400 h 938372"/>
                  <a:gd name="connsiteX4-965" fmla="*/ 216478 w 432956"/>
                  <a:gd name="connsiteY4-966" fmla="*/ 0 h 938372"/>
                  <a:gd name="connsiteX5-967" fmla="*/ 432956 w 432956"/>
                  <a:gd name="connsiteY5-968" fmla="*/ 152400 h 938372"/>
                  <a:gd name="connsiteX6-969" fmla="*/ 369551 w 432956"/>
                  <a:gd name="connsiteY6-970" fmla="*/ 260163 h 938372"/>
                  <a:gd name="connsiteX7-971" fmla="*/ 315699 w 432956"/>
                  <a:gd name="connsiteY7-972" fmla="*/ 454481 h 938372"/>
                  <a:gd name="connsiteX8-973" fmla="*/ 400630 w 432956"/>
                  <a:gd name="connsiteY8-974" fmla="*/ 925037 h 938372"/>
                  <a:gd name="connsiteX0-975" fmla="*/ 41218 w 432956"/>
                  <a:gd name="connsiteY0-976" fmla="*/ 938372 h 938372"/>
                  <a:gd name="connsiteX1-977" fmla="*/ 138592 w 432956"/>
                  <a:gd name="connsiteY1-978" fmla="*/ 458103 h 938372"/>
                  <a:gd name="connsiteX2-979" fmla="*/ 63405 w 432956"/>
                  <a:gd name="connsiteY2-980" fmla="*/ 260163 h 938372"/>
                  <a:gd name="connsiteX3-981" fmla="*/ 0 w 432956"/>
                  <a:gd name="connsiteY3-982" fmla="*/ 152400 h 938372"/>
                  <a:gd name="connsiteX4-983" fmla="*/ 216478 w 432956"/>
                  <a:gd name="connsiteY4-984" fmla="*/ 0 h 938372"/>
                  <a:gd name="connsiteX5-985" fmla="*/ 432956 w 432956"/>
                  <a:gd name="connsiteY5-986" fmla="*/ 152400 h 938372"/>
                  <a:gd name="connsiteX6-987" fmla="*/ 369551 w 432956"/>
                  <a:gd name="connsiteY6-988" fmla="*/ 260163 h 938372"/>
                  <a:gd name="connsiteX7-989" fmla="*/ 315699 w 432956"/>
                  <a:gd name="connsiteY7-990" fmla="*/ 454481 h 938372"/>
                  <a:gd name="connsiteX8-991" fmla="*/ 394280 w 432956"/>
                  <a:gd name="connsiteY8-992" fmla="*/ 928212 h 9383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432956" h="938372">
                    <a:moveTo>
                      <a:pt x="41218" y="938372"/>
                    </a:moveTo>
                    <a:cubicBezTo>
                      <a:pt x="109163" y="674053"/>
                      <a:pt x="139668" y="603893"/>
                      <a:pt x="138592" y="458103"/>
                    </a:cubicBezTo>
                    <a:cubicBezTo>
                      <a:pt x="137871" y="360373"/>
                      <a:pt x="146676" y="307093"/>
                      <a:pt x="63405" y="260163"/>
                    </a:cubicBezTo>
                    <a:cubicBezTo>
                      <a:pt x="24230" y="232584"/>
                      <a:pt x="0" y="194484"/>
                      <a:pt x="0" y="152400"/>
                    </a:cubicBezTo>
                    <a:cubicBezTo>
                      <a:pt x="0" y="68232"/>
                      <a:pt x="96921" y="0"/>
                      <a:pt x="216478" y="0"/>
                    </a:cubicBezTo>
                    <a:cubicBezTo>
                      <a:pt x="336035" y="0"/>
                      <a:pt x="432956" y="68232"/>
                      <a:pt x="432956" y="152400"/>
                    </a:cubicBezTo>
                    <a:cubicBezTo>
                      <a:pt x="432956" y="194484"/>
                      <a:pt x="408726" y="232584"/>
                      <a:pt x="369551" y="260163"/>
                    </a:cubicBezTo>
                    <a:cubicBezTo>
                      <a:pt x="299742" y="303769"/>
                      <a:pt x="318833" y="363250"/>
                      <a:pt x="315699" y="454481"/>
                    </a:cubicBezTo>
                    <a:cubicBezTo>
                      <a:pt x="325700" y="599440"/>
                      <a:pt x="322208" y="722472"/>
                      <a:pt x="394280" y="928212"/>
                    </a:cubicBezTo>
                  </a:path>
                </a:pathLst>
              </a:custGeom>
              <a:noFill/>
              <a:ln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9000">
                      <a:schemeClr val="bg1">
                        <a:lumMod val="85000"/>
                      </a:schemeClr>
                    </a:gs>
                    <a:gs pos="35000">
                      <a:srgbClr val="C9C9C9"/>
                    </a:gs>
                    <a:gs pos="56000">
                      <a:schemeClr val="bg1">
                        <a:lumMod val="50000"/>
                      </a:schemeClr>
                    </a:gs>
                    <a:gs pos="22000">
                      <a:schemeClr val="bg1">
                        <a:lumMod val="50000"/>
                      </a:schemeClr>
                    </a:gs>
                    <a:gs pos="84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  <p:sp>
          <p:nvSpPr>
            <p:cNvPr id="23" name="圆角矩形 22"/>
            <p:cNvSpPr/>
            <p:nvPr/>
          </p:nvSpPr>
          <p:spPr>
            <a:xfrm>
              <a:off x="1678278" y="4612423"/>
              <a:ext cx="1096818" cy="222285"/>
            </a:xfrm>
            <a:prstGeom prst="roundRect">
              <a:avLst>
                <a:gd name="adj" fmla="val 50000"/>
              </a:avLst>
            </a:prstGeom>
            <a:gradFill>
              <a:gsLst>
                <a:gs pos="45000">
                  <a:srgbClr val="00B0F0"/>
                </a:gs>
                <a:gs pos="45000">
                  <a:schemeClr val="bg1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721222" y="1885453"/>
            <a:ext cx="1974668" cy="3702098"/>
            <a:chOff x="1044840" y="1402871"/>
            <a:chExt cx="2269570" cy="4254979"/>
          </a:xfrm>
        </p:grpSpPr>
        <p:sp>
          <p:nvSpPr>
            <p:cNvPr id="29" name="直角三角形 69"/>
            <p:cNvSpPr/>
            <p:nvPr/>
          </p:nvSpPr>
          <p:spPr>
            <a:xfrm rot="5400000" flipH="1">
              <a:off x="1113943" y="3457383"/>
              <a:ext cx="4084703" cy="3162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  <a:gd name="connsiteX0-17" fmla="*/ 174418 w 2267687"/>
                <a:gd name="connsiteY0-18" fmla="*/ 303531 h 303531"/>
                <a:gd name="connsiteX1-19" fmla="*/ 0 w 2267687"/>
                <a:gd name="connsiteY1-20" fmla="*/ 0 h 303531"/>
                <a:gd name="connsiteX2-21" fmla="*/ 2267687 w 2267687"/>
                <a:gd name="connsiteY2-22" fmla="*/ 290831 h 303531"/>
                <a:gd name="connsiteX3-23" fmla="*/ 174418 w 2267687"/>
                <a:gd name="connsiteY3-24" fmla="*/ 303531 h 303531"/>
                <a:gd name="connsiteX0-25" fmla="*/ 172657 w 2265926"/>
                <a:gd name="connsiteY0-26" fmla="*/ 316231 h 316231"/>
                <a:gd name="connsiteX1-27" fmla="*/ 0 w 2265926"/>
                <a:gd name="connsiteY1-28" fmla="*/ 0 h 316231"/>
                <a:gd name="connsiteX2-29" fmla="*/ 2265926 w 2265926"/>
                <a:gd name="connsiteY2-30" fmla="*/ 303531 h 316231"/>
                <a:gd name="connsiteX3-31" fmla="*/ 172657 w 2265926"/>
                <a:gd name="connsiteY3-32" fmla="*/ 316231 h 3162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直角三角形 69"/>
            <p:cNvSpPr/>
            <p:nvPr/>
          </p:nvSpPr>
          <p:spPr>
            <a:xfrm flipH="1" flipV="1">
              <a:off x="1044840" y="5319393"/>
              <a:ext cx="2267687" cy="2908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1376679" y="1969842"/>
              <a:ext cx="1648460" cy="33749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1376679" y="1969842"/>
              <a:ext cx="1648460" cy="50665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1785620" y="1402871"/>
              <a:ext cx="830580" cy="975045"/>
              <a:chOff x="6591300" y="1966752"/>
              <a:chExt cx="830580" cy="975045"/>
            </a:xfrm>
          </p:grpSpPr>
          <p:sp>
            <p:nvSpPr>
              <p:cNvPr id="35" name="任意多边形 34"/>
              <p:cNvSpPr/>
              <p:nvPr/>
            </p:nvSpPr>
            <p:spPr>
              <a:xfrm>
                <a:off x="6591300" y="2484597"/>
                <a:ext cx="830580" cy="457200"/>
              </a:xfrm>
              <a:custGeom>
                <a:avLst/>
                <a:gdLst>
                  <a:gd name="connsiteX0" fmla="*/ 0 w 830580"/>
                  <a:gd name="connsiteY0" fmla="*/ 0 h 457200"/>
                  <a:gd name="connsiteX1" fmla="*/ 830580 w 830580"/>
                  <a:gd name="connsiteY1" fmla="*/ 0 h 457200"/>
                  <a:gd name="connsiteX2" fmla="*/ 830580 w 830580"/>
                  <a:gd name="connsiteY2" fmla="*/ 457200 h 457200"/>
                  <a:gd name="connsiteX3" fmla="*/ 608210 w 830580"/>
                  <a:gd name="connsiteY3" fmla="*/ 457200 h 457200"/>
                  <a:gd name="connsiteX4" fmla="*/ 608210 w 830580"/>
                  <a:gd name="connsiteY4" fmla="*/ 415966 h 457200"/>
                  <a:gd name="connsiteX5" fmla="*/ 573326 w 830580"/>
                  <a:gd name="connsiteY5" fmla="*/ 415966 h 457200"/>
                  <a:gd name="connsiteX6" fmla="*/ 532092 w 830580"/>
                  <a:gd name="connsiteY6" fmla="*/ 457200 h 457200"/>
                  <a:gd name="connsiteX7" fmla="*/ 298488 w 830580"/>
                  <a:gd name="connsiteY7" fmla="*/ 457200 h 457200"/>
                  <a:gd name="connsiteX8" fmla="*/ 257254 w 830580"/>
                  <a:gd name="connsiteY8" fmla="*/ 415966 h 457200"/>
                  <a:gd name="connsiteX9" fmla="*/ 222370 w 830580"/>
                  <a:gd name="connsiteY9" fmla="*/ 415966 h 457200"/>
                  <a:gd name="connsiteX10" fmla="*/ 222370 w 830580"/>
                  <a:gd name="connsiteY10" fmla="*/ 457200 h 457200"/>
                  <a:gd name="connsiteX11" fmla="*/ 0 w 830580"/>
                  <a:gd name="connsiteY11" fmla="*/ 45720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30580" h="457200">
                    <a:moveTo>
                      <a:pt x="0" y="0"/>
                    </a:moveTo>
                    <a:lnTo>
                      <a:pt x="830580" y="0"/>
                    </a:lnTo>
                    <a:lnTo>
                      <a:pt x="830580" y="457200"/>
                    </a:lnTo>
                    <a:lnTo>
                      <a:pt x="608210" y="457200"/>
                    </a:lnTo>
                    <a:lnTo>
                      <a:pt x="608210" y="415966"/>
                    </a:lnTo>
                    <a:lnTo>
                      <a:pt x="573326" y="415966"/>
                    </a:lnTo>
                    <a:lnTo>
                      <a:pt x="532092" y="457200"/>
                    </a:lnTo>
                    <a:lnTo>
                      <a:pt x="298488" y="457200"/>
                    </a:lnTo>
                    <a:lnTo>
                      <a:pt x="257254" y="415966"/>
                    </a:lnTo>
                    <a:lnTo>
                      <a:pt x="222370" y="415966"/>
                    </a:lnTo>
                    <a:lnTo>
                      <a:pt x="222370" y="457200"/>
                    </a:lnTo>
                    <a:lnTo>
                      <a:pt x="0" y="457200"/>
                    </a:lnTo>
                    <a:close/>
                  </a:path>
                </a:pathLst>
              </a:custGeom>
              <a:gradFill>
                <a:gsLst>
                  <a:gs pos="93000">
                    <a:srgbClr val="363638"/>
                  </a:gs>
                  <a:gs pos="7000">
                    <a:srgbClr val="313132"/>
                  </a:gs>
                  <a:gs pos="46000">
                    <a:srgbClr val="3B3B3D"/>
                  </a:gs>
                  <a:gs pos="93000">
                    <a:schemeClr val="tx1">
                      <a:lumMod val="85000"/>
                      <a:lumOff val="15000"/>
                    </a:schemeClr>
                  </a:gs>
                  <a:gs pos="7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>
                <a:off x="6790111" y="1966752"/>
                <a:ext cx="432956" cy="938372"/>
              </a:xfrm>
              <a:custGeom>
                <a:avLst/>
                <a:gdLst>
                  <a:gd name="connsiteX0" fmla="*/ 216478 w 432956"/>
                  <a:gd name="connsiteY0" fmla="*/ 0 h 938372"/>
                  <a:gd name="connsiteX1" fmla="*/ 432956 w 432956"/>
                  <a:gd name="connsiteY1" fmla="*/ 152400 h 938372"/>
                  <a:gd name="connsiteX2" fmla="*/ 369551 w 432956"/>
                  <a:gd name="connsiteY2" fmla="*/ 260163 h 938372"/>
                  <a:gd name="connsiteX3" fmla="*/ 309290 w 432956"/>
                  <a:gd name="connsiteY3" fmla="*/ 288766 h 938372"/>
                  <a:gd name="connsiteX4" fmla="*/ 318874 w 432956"/>
                  <a:gd name="connsiteY4" fmla="*/ 390981 h 938372"/>
                  <a:gd name="connsiteX5" fmla="*/ 391740 w 432956"/>
                  <a:gd name="connsiteY5" fmla="*/ 938372 h 938372"/>
                  <a:gd name="connsiteX6" fmla="*/ 41218 w 432956"/>
                  <a:gd name="connsiteY6" fmla="*/ 938372 h 938372"/>
                  <a:gd name="connsiteX7" fmla="*/ 113192 w 432956"/>
                  <a:gd name="connsiteY7" fmla="*/ 391428 h 938372"/>
                  <a:gd name="connsiteX8" fmla="*/ 123385 w 432956"/>
                  <a:gd name="connsiteY8" fmla="*/ 288632 h 938372"/>
                  <a:gd name="connsiteX9" fmla="*/ 63405 w 432956"/>
                  <a:gd name="connsiteY9" fmla="*/ 260163 h 938372"/>
                  <a:gd name="connsiteX10" fmla="*/ 0 w 432956"/>
                  <a:gd name="connsiteY10" fmla="*/ 152400 h 938372"/>
                  <a:gd name="connsiteX11" fmla="*/ 216478 w 432956"/>
                  <a:gd name="connsiteY11" fmla="*/ 0 h 938372"/>
                  <a:gd name="connsiteX0-1" fmla="*/ 216478 w 432956"/>
                  <a:gd name="connsiteY0-2" fmla="*/ 0 h 938372"/>
                  <a:gd name="connsiteX1-3" fmla="*/ 432956 w 432956"/>
                  <a:gd name="connsiteY1-4" fmla="*/ 152400 h 938372"/>
                  <a:gd name="connsiteX2-5" fmla="*/ 369551 w 432956"/>
                  <a:gd name="connsiteY2-6" fmla="*/ 260163 h 938372"/>
                  <a:gd name="connsiteX3-7" fmla="*/ 309290 w 432956"/>
                  <a:gd name="connsiteY3-8" fmla="*/ 288766 h 938372"/>
                  <a:gd name="connsiteX4-9" fmla="*/ 318874 w 432956"/>
                  <a:gd name="connsiteY4-10" fmla="*/ 390981 h 938372"/>
                  <a:gd name="connsiteX5-11" fmla="*/ 391740 w 432956"/>
                  <a:gd name="connsiteY5-12" fmla="*/ 938372 h 938372"/>
                  <a:gd name="connsiteX6-13" fmla="*/ 41218 w 432956"/>
                  <a:gd name="connsiteY6-14" fmla="*/ 938372 h 938372"/>
                  <a:gd name="connsiteX7-15" fmla="*/ 113192 w 432956"/>
                  <a:gd name="connsiteY7-16" fmla="*/ 391428 h 938372"/>
                  <a:gd name="connsiteX8-17" fmla="*/ 63405 w 432956"/>
                  <a:gd name="connsiteY8-18" fmla="*/ 260163 h 938372"/>
                  <a:gd name="connsiteX9-19" fmla="*/ 0 w 432956"/>
                  <a:gd name="connsiteY9-20" fmla="*/ 152400 h 938372"/>
                  <a:gd name="connsiteX10-21" fmla="*/ 216478 w 432956"/>
                  <a:gd name="connsiteY10-22" fmla="*/ 0 h 938372"/>
                  <a:gd name="connsiteX0-23" fmla="*/ 216478 w 432956"/>
                  <a:gd name="connsiteY0-24" fmla="*/ 0 h 938372"/>
                  <a:gd name="connsiteX1-25" fmla="*/ 432956 w 432956"/>
                  <a:gd name="connsiteY1-26" fmla="*/ 152400 h 938372"/>
                  <a:gd name="connsiteX2-27" fmla="*/ 369551 w 432956"/>
                  <a:gd name="connsiteY2-28" fmla="*/ 260163 h 938372"/>
                  <a:gd name="connsiteX3-29" fmla="*/ 309290 w 432956"/>
                  <a:gd name="connsiteY3-30" fmla="*/ 288766 h 938372"/>
                  <a:gd name="connsiteX4-31" fmla="*/ 318874 w 432956"/>
                  <a:gd name="connsiteY4-32" fmla="*/ 390981 h 938372"/>
                  <a:gd name="connsiteX5-33" fmla="*/ 391740 w 432956"/>
                  <a:gd name="connsiteY5-34" fmla="*/ 938372 h 938372"/>
                  <a:gd name="connsiteX6-35" fmla="*/ 41218 w 432956"/>
                  <a:gd name="connsiteY6-36" fmla="*/ 938372 h 938372"/>
                  <a:gd name="connsiteX7-37" fmla="*/ 113192 w 432956"/>
                  <a:gd name="connsiteY7-38" fmla="*/ 391428 h 938372"/>
                  <a:gd name="connsiteX8-39" fmla="*/ 63405 w 432956"/>
                  <a:gd name="connsiteY8-40" fmla="*/ 260163 h 938372"/>
                  <a:gd name="connsiteX9-41" fmla="*/ 0 w 432956"/>
                  <a:gd name="connsiteY9-42" fmla="*/ 152400 h 938372"/>
                  <a:gd name="connsiteX10-43" fmla="*/ 216478 w 432956"/>
                  <a:gd name="connsiteY10-44" fmla="*/ 0 h 938372"/>
                  <a:gd name="connsiteX0-45" fmla="*/ 216478 w 432956"/>
                  <a:gd name="connsiteY0-46" fmla="*/ 0 h 938372"/>
                  <a:gd name="connsiteX1-47" fmla="*/ 432956 w 432956"/>
                  <a:gd name="connsiteY1-48" fmla="*/ 152400 h 938372"/>
                  <a:gd name="connsiteX2-49" fmla="*/ 369551 w 432956"/>
                  <a:gd name="connsiteY2-50" fmla="*/ 260163 h 938372"/>
                  <a:gd name="connsiteX3-51" fmla="*/ 309290 w 432956"/>
                  <a:gd name="connsiteY3-52" fmla="*/ 288766 h 938372"/>
                  <a:gd name="connsiteX4-53" fmla="*/ 318874 w 432956"/>
                  <a:gd name="connsiteY4-54" fmla="*/ 390981 h 938372"/>
                  <a:gd name="connsiteX5-55" fmla="*/ 391740 w 432956"/>
                  <a:gd name="connsiteY5-56" fmla="*/ 938372 h 938372"/>
                  <a:gd name="connsiteX6-57" fmla="*/ 41218 w 432956"/>
                  <a:gd name="connsiteY6-58" fmla="*/ 938372 h 938372"/>
                  <a:gd name="connsiteX7-59" fmla="*/ 110017 w 432956"/>
                  <a:gd name="connsiteY7-60" fmla="*/ 429528 h 938372"/>
                  <a:gd name="connsiteX8-61" fmla="*/ 63405 w 432956"/>
                  <a:gd name="connsiteY8-62" fmla="*/ 260163 h 938372"/>
                  <a:gd name="connsiteX9-63" fmla="*/ 0 w 432956"/>
                  <a:gd name="connsiteY9-64" fmla="*/ 152400 h 938372"/>
                  <a:gd name="connsiteX10-65" fmla="*/ 216478 w 432956"/>
                  <a:gd name="connsiteY10-66" fmla="*/ 0 h 938372"/>
                  <a:gd name="connsiteX0-67" fmla="*/ 216478 w 432956"/>
                  <a:gd name="connsiteY0-68" fmla="*/ 0 h 938372"/>
                  <a:gd name="connsiteX1-69" fmla="*/ 432956 w 432956"/>
                  <a:gd name="connsiteY1-70" fmla="*/ 152400 h 938372"/>
                  <a:gd name="connsiteX2-71" fmla="*/ 369551 w 432956"/>
                  <a:gd name="connsiteY2-72" fmla="*/ 260163 h 938372"/>
                  <a:gd name="connsiteX3-73" fmla="*/ 309290 w 432956"/>
                  <a:gd name="connsiteY3-74" fmla="*/ 288766 h 938372"/>
                  <a:gd name="connsiteX4-75" fmla="*/ 318874 w 432956"/>
                  <a:gd name="connsiteY4-76" fmla="*/ 390981 h 938372"/>
                  <a:gd name="connsiteX5-77" fmla="*/ 391740 w 432956"/>
                  <a:gd name="connsiteY5-78" fmla="*/ 938372 h 938372"/>
                  <a:gd name="connsiteX6-79" fmla="*/ 41218 w 432956"/>
                  <a:gd name="connsiteY6-80" fmla="*/ 938372 h 938372"/>
                  <a:gd name="connsiteX7-81" fmla="*/ 110017 w 432956"/>
                  <a:gd name="connsiteY7-82" fmla="*/ 429528 h 938372"/>
                  <a:gd name="connsiteX8-83" fmla="*/ 63405 w 432956"/>
                  <a:gd name="connsiteY8-84" fmla="*/ 260163 h 938372"/>
                  <a:gd name="connsiteX9-85" fmla="*/ 0 w 432956"/>
                  <a:gd name="connsiteY9-86" fmla="*/ 152400 h 938372"/>
                  <a:gd name="connsiteX10-87" fmla="*/ 216478 w 432956"/>
                  <a:gd name="connsiteY10-88" fmla="*/ 0 h 938372"/>
                  <a:gd name="connsiteX0-89" fmla="*/ 216478 w 432956"/>
                  <a:gd name="connsiteY0-90" fmla="*/ 0 h 938372"/>
                  <a:gd name="connsiteX1-91" fmla="*/ 432956 w 432956"/>
                  <a:gd name="connsiteY1-92" fmla="*/ 152400 h 938372"/>
                  <a:gd name="connsiteX2-93" fmla="*/ 369551 w 432956"/>
                  <a:gd name="connsiteY2-94" fmla="*/ 260163 h 938372"/>
                  <a:gd name="connsiteX3-95" fmla="*/ 309290 w 432956"/>
                  <a:gd name="connsiteY3-96" fmla="*/ 288766 h 938372"/>
                  <a:gd name="connsiteX4-97" fmla="*/ 318874 w 432956"/>
                  <a:gd name="connsiteY4-98" fmla="*/ 390981 h 938372"/>
                  <a:gd name="connsiteX5-99" fmla="*/ 391740 w 432956"/>
                  <a:gd name="connsiteY5-100" fmla="*/ 938372 h 938372"/>
                  <a:gd name="connsiteX6-101" fmla="*/ 41218 w 432956"/>
                  <a:gd name="connsiteY6-102" fmla="*/ 938372 h 938372"/>
                  <a:gd name="connsiteX7-103" fmla="*/ 110017 w 432956"/>
                  <a:gd name="connsiteY7-104" fmla="*/ 429528 h 938372"/>
                  <a:gd name="connsiteX8-105" fmla="*/ 63405 w 432956"/>
                  <a:gd name="connsiteY8-106" fmla="*/ 260163 h 938372"/>
                  <a:gd name="connsiteX9-107" fmla="*/ 0 w 432956"/>
                  <a:gd name="connsiteY9-108" fmla="*/ 152400 h 938372"/>
                  <a:gd name="connsiteX10-109" fmla="*/ 216478 w 432956"/>
                  <a:gd name="connsiteY10-110" fmla="*/ 0 h 938372"/>
                  <a:gd name="connsiteX0-111" fmla="*/ 216478 w 432956"/>
                  <a:gd name="connsiteY0-112" fmla="*/ 0 h 938372"/>
                  <a:gd name="connsiteX1-113" fmla="*/ 432956 w 432956"/>
                  <a:gd name="connsiteY1-114" fmla="*/ 152400 h 938372"/>
                  <a:gd name="connsiteX2-115" fmla="*/ 369551 w 432956"/>
                  <a:gd name="connsiteY2-116" fmla="*/ 260163 h 938372"/>
                  <a:gd name="connsiteX3-117" fmla="*/ 309290 w 432956"/>
                  <a:gd name="connsiteY3-118" fmla="*/ 288766 h 938372"/>
                  <a:gd name="connsiteX4-119" fmla="*/ 318874 w 432956"/>
                  <a:gd name="connsiteY4-120" fmla="*/ 390981 h 938372"/>
                  <a:gd name="connsiteX5-121" fmla="*/ 391740 w 432956"/>
                  <a:gd name="connsiteY5-122" fmla="*/ 938372 h 938372"/>
                  <a:gd name="connsiteX6-123" fmla="*/ 41218 w 432956"/>
                  <a:gd name="connsiteY6-124" fmla="*/ 938372 h 938372"/>
                  <a:gd name="connsiteX7-125" fmla="*/ 110017 w 432956"/>
                  <a:gd name="connsiteY7-126" fmla="*/ 454928 h 938372"/>
                  <a:gd name="connsiteX8-127" fmla="*/ 63405 w 432956"/>
                  <a:gd name="connsiteY8-128" fmla="*/ 260163 h 938372"/>
                  <a:gd name="connsiteX9-129" fmla="*/ 0 w 432956"/>
                  <a:gd name="connsiteY9-130" fmla="*/ 152400 h 938372"/>
                  <a:gd name="connsiteX10-131" fmla="*/ 216478 w 432956"/>
                  <a:gd name="connsiteY10-132" fmla="*/ 0 h 938372"/>
                  <a:gd name="connsiteX0-133" fmla="*/ 216478 w 432956"/>
                  <a:gd name="connsiteY0-134" fmla="*/ 0 h 938372"/>
                  <a:gd name="connsiteX1-135" fmla="*/ 432956 w 432956"/>
                  <a:gd name="connsiteY1-136" fmla="*/ 152400 h 938372"/>
                  <a:gd name="connsiteX2-137" fmla="*/ 369551 w 432956"/>
                  <a:gd name="connsiteY2-138" fmla="*/ 260163 h 938372"/>
                  <a:gd name="connsiteX3-139" fmla="*/ 309290 w 432956"/>
                  <a:gd name="connsiteY3-140" fmla="*/ 288766 h 938372"/>
                  <a:gd name="connsiteX4-141" fmla="*/ 318874 w 432956"/>
                  <a:gd name="connsiteY4-142" fmla="*/ 390981 h 938372"/>
                  <a:gd name="connsiteX5-143" fmla="*/ 391740 w 432956"/>
                  <a:gd name="connsiteY5-144" fmla="*/ 938372 h 938372"/>
                  <a:gd name="connsiteX6-145" fmla="*/ 41218 w 432956"/>
                  <a:gd name="connsiteY6-146" fmla="*/ 938372 h 938372"/>
                  <a:gd name="connsiteX7-147" fmla="*/ 110017 w 432956"/>
                  <a:gd name="connsiteY7-148" fmla="*/ 454928 h 938372"/>
                  <a:gd name="connsiteX8-149" fmla="*/ 63405 w 432956"/>
                  <a:gd name="connsiteY8-150" fmla="*/ 260163 h 938372"/>
                  <a:gd name="connsiteX9-151" fmla="*/ 0 w 432956"/>
                  <a:gd name="connsiteY9-152" fmla="*/ 152400 h 938372"/>
                  <a:gd name="connsiteX10-153" fmla="*/ 216478 w 432956"/>
                  <a:gd name="connsiteY10-154" fmla="*/ 0 h 938372"/>
                  <a:gd name="connsiteX0-155" fmla="*/ 216478 w 432956"/>
                  <a:gd name="connsiteY0-156" fmla="*/ 0 h 938372"/>
                  <a:gd name="connsiteX1-157" fmla="*/ 432956 w 432956"/>
                  <a:gd name="connsiteY1-158" fmla="*/ 152400 h 938372"/>
                  <a:gd name="connsiteX2-159" fmla="*/ 369551 w 432956"/>
                  <a:gd name="connsiteY2-160" fmla="*/ 260163 h 938372"/>
                  <a:gd name="connsiteX3-161" fmla="*/ 309290 w 432956"/>
                  <a:gd name="connsiteY3-162" fmla="*/ 288766 h 938372"/>
                  <a:gd name="connsiteX4-163" fmla="*/ 318874 w 432956"/>
                  <a:gd name="connsiteY4-164" fmla="*/ 390981 h 938372"/>
                  <a:gd name="connsiteX5-165" fmla="*/ 391740 w 432956"/>
                  <a:gd name="connsiteY5-166" fmla="*/ 938372 h 938372"/>
                  <a:gd name="connsiteX6-167" fmla="*/ 41218 w 432956"/>
                  <a:gd name="connsiteY6-168" fmla="*/ 938372 h 938372"/>
                  <a:gd name="connsiteX7-169" fmla="*/ 110017 w 432956"/>
                  <a:gd name="connsiteY7-170" fmla="*/ 454928 h 938372"/>
                  <a:gd name="connsiteX8-171" fmla="*/ 63405 w 432956"/>
                  <a:gd name="connsiteY8-172" fmla="*/ 260163 h 938372"/>
                  <a:gd name="connsiteX9-173" fmla="*/ 0 w 432956"/>
                  <a:gd name="connsiteY9-174" fmla="*/ 152400 h 938372"/>
                  <a:gd name="connsiteX10-175" fmla="*/ 216478 w 432956"/>
                  <a:gd name="connsiteY10-176" fmla="*/ 0 h 938372"/>
                  <a:gd name="connsiteX0-177" fmla="*/ 216478 w 432956"/>
                  <a:gd name="connsiteY0-178" fmla="*/ 0 h 938372"/>
                  <a:gd name="connsiteX1-179" fmla="*/ 432956 w 432956"/>
                  <a:gd name="connsiteY1-180" fmla="*/ 152400 h 938372"/>
                  <a:gd name="connsiteX2-181" fmla="*/ 369551 w 432956"/>
                  <a:gd name="connsiteY2-182" fmla="*/ 260163 h 938372"/>
                  <a:gd name="connsiteX3-183" fmla="*/ 309290 w 432956"/>
                  <a:gd name="connsiteY3-184" fmla="*/ 288766 h 938372"/>
                  <a:gd name="connsiteX4-185" fmla="*/ 318874 w 432956"/>
                  <a:gd name="connsiteY4-186" fmla="*/ 390981 h 938372"/>
                  <a:gd name="connsiteX5-187" fmla="*/ 391740 w 432956"/>
                  <a:gd name="connsiteY5-188" fmla="*/ 938372 h 938372"/>
                  <a:gd name="connsiteX6-189" fmla="*/ 41218 w 432956"/>
                  <a:gd name="connsiteY6-190" fmla="*/ 938372 h 938372"/>
                  <a:gd name="connsiteX7-191" fmla="*/ 122717 w 432956"/>
                  <a:gd name="connsiteY7-192" fmla="*/ 458103 h 938372"/>
                  <a:gd name="connsiteX8-193" fmla="*/ 63405 w 432956"/>
                  <a:gd name="connsiteY8-194" fmla="*/ 260163 h 938372"/>
                  <a:gd name="connsiteX9-195" fmla="*/ 0 w 432956"/>
                  <a:gd name="connsiteY9-196" fmla="*/ 152400 h 938372"/>
                  <a:gd name="connsiteX10-197" fmla="*/ 216478 w 432956"/>
                  <a:gd name="connsiteY10-198" fmla="*/ 0 h 938372"/>
                  <a:gd name="connsiteX0-199" fmla="*/ 216478 w 432956"/>
                  <a:gd name="connsiteY0-200" fmla="*/ 0 h 938372"/>
                  <a:gd name="connsiteX1-201" fmla="*/ 432956 w 432956"/>
                  <a:gd name="connsiteY1-202" fmla="*/ 152400 h 938372"/>
                  <a:gd name="connsiteX2-203" fmla="*/ 369551 w 432956"/>
                  <a:gd name="connsiteY2-204" fmla="*/ 260163 h 938372"/>
                  <a:gd name="connsiteX3-205" fmla="*/ 309290 w 432956"/>
                  <a:gd name="connsiteY3-206" fmla="*/ 288766 h 938372"/>
                  <a:gd name="connsiteX4-207" fmla="*/ 318874 w 432956"/>
                  <a:gd name="connsiteY4-208" fmla="*/ 390981 h 938372"/>
                  <a:gd name="connsiteX5-209" fmla="*/ 391740 w 432956"/>
                  <a:gd name="connsiteY5-210" fmla="*/ 938372 h 938372"/>
                  <a:gd name="connsiteX6-211" fmla="*/ 41218 w 432956"/>
                  <a:gd name="connsiteY6-212" fmla="*/ 938372 h 938372"/>
                  <a:gd name="connsiteX7-213" fmla="*/ 122717 w 432956"/>
                  <a:gd name="connsiteY7-214" fmla="*/ 458103 h 938372"/>
                  <a:gd name="connsiteX8-215" fmla="*/ 63405 w 432956"/>
                  <a:gd name="connsiteY8-216" fmla="*/ 260163 h 938372"/>
                  <a:gd name="connsiteX9-217" fmla="*/ 0 w 432956"/>
                  <a:gd name="connsiteY9-218" fmla="*/ 152400 h 938372"/>
                  <a:gd name="connsiteX10-219" fmla="*/ 216478 w 432956"/>
                  <a:gd name="connsiteY10-220" fmla="*/ 0 h 938372"/>
                  <a:gd name="connsiteX0-221" fmla="*/ 216478 w 432956"/>
                  <a:gd name="connsiteY0-222" fmla="*/ 0 h 938372"/>
                  <a:gd name="connsiteX1-223" fmla="*/ 432956 w 432956"/>
                  <a:gd name="connsiteY1-224" fmla="*/ 152400 h 938372"/>
                  <a:gd name="connsiteX2-225" fmla="*/ 369551 w 432956"/>
                  <a:gd name="connsiteY2-226" fmla="*/ 260163 h 938372"/>
                  <a:gd name="connsiteX3-227" fmla="*/ 309290 w 432956"/>
                  <a:gd name="connsiteY3-228" fmla="*/ 288766 h 938372"/>
                  <a:gd name="connsiteX4-229" fmla="*/ 318874 w 432956"/>
                  <a:gd name="connsiteY4-230" fmla="*/ 390981 h 938372"/>
                  <a:gd name="connsiteX5-231" fmla="*/ 391740 w 432956"/>
                  <a:gd name="connsiteY5-232" fmla="*/ 938372 h 938372"/>
                  <a:gd name="connsiteX6-233" fmla="*/ 41218 w 432956"/>
                  <a:gd name="connsiteY6-234" fmla="*/ 938372 h 938372"/>
                  <a:gd name="connsiteX7-235" fmla="*/ 122717 w 432956"/>
                  <a:gd name="connsiteY7-236" fmla="*/ 458103 h 938372"/>
                  <a:gd name="connsiteX8-237" fmla="*/ 63405 w 432956"/>
                  <a:gd name="connsiteY8-238" fmla="*/ 260163 h 938372"/>
                  <a:gd name="connsiteX9-239" fmla="*/ 0 w 432956"/>
                  <a:gd name="connsiteY9-240" fmla="*/ 152400 h 938372"/>
                  <a:gd name="connsiteX10-241" fmla="*/ 216478 w 432956"/>
                  <a:gd name="connsiteY10-242" fmla="*/ 0 h 938372"/>
                  <a:gd name="connsiteX0-243" fmla="*/ 216478 w 432956"/>
                  <a:gd name="connsiteY0-244" fmla="*/ 0 h 938372"/>
                  <a:gd name="connsiteX1-245" fmla="*/ 432956 w 432956"/>
                  <a:gd name="connsiteY1-246" fmla="*/ 152400 h 938372"/>
                  <a:gd name="connsiteX2-247" fmla="*/ 369551 w 432956"/>
                  <a:gd name="connsiteY2-248" fmla="*/ 260163 h 938372"/>
                  <a:gd name="connsiteX3-249" fmla="*/ 309290 w 432956"/>
                  <a:gd name="connsiteY3-250" fmla="*/ 288766 h 938372"/>
                  <a:gd name="connsiteX4-251" fmla="*/ 318874 w 432956"/>
                  <a:gd name="connsiteY4-252" fmla="*/ 390981 h 938372"/>
                  <a:gd name="connsiteX5-253" fmla="*/ 391740 w 432956"/>
                  <a:gd name="connsiteY5-254" fmla="*/ 938372 h 938372"/>
                  <a:gd name="connsiteX6-255" fmla="*/ 41218 w 432956"/>
                  <a:gd name="connsiteY6-256" fmla="*/ 938372 h 938372"/>
                  <a:gd name="connsiteX7-257" fmla="*/ 122717 w 432956"/>
                  <a:gd name="connsiteY7-258" fmla="*/ 458103 h 938372"/>
                  <a:gd name="connsiteX8-259" fmla="*/ 63405 w 432956"/>
                  <a:gd name="connsiteY8-260" fmla="*/ 260163 h 938372"/>
                  <a:gd name="connsiteX9-261" fmla="*/ 0 w 432956"/>
                  <a:gd name="connsiteY9-262" fmla="*/ 152400 h 938372"/>
                  <a:gd name="connsiteX10-263" fmla="*/ 216478 w 432956"/>
                  <a:gd name="connsiteY10-264" fmla="*/ 0 h 938372"/>
                  <a:gd name="connsiteX0-265" fmla="*/ 216478 w 432956"/>
                  <a:gd name="connsiteY0-266" fmla="*/ 0 h 938372"/>
                  <a:gd name="connsiteX1-267" fmla="*/ 432956 w 432956"/>
                  <a:gd name="connsiteY1-268" fmla="*/ 152400 h 938372"/>
                  <a:gd name="connsiteX2-269" fmla="*/ 369551 w 432956"/>
                  <a:gd name="connsiteY2-270" fmla="*/ 260163 h 938372"/>
                  <a:gd name="connsiteX3-271" fmla="*/ 309290 w 432956"/>
                  <a:gd name="connsiteY3-272" fmla="*/ 288766 h 938372"/>
                  <a:gd name="connsiteX4-273" fmla="*/ 318874 w 432956"/>
                  <a:gd name="connsiteY4-274" fmla="*/ 390981 h 938372"/>
                  <a:gd name="connsiteX5-275" fmla="*/ 391740 w 432956"/>
                  <a:gd name="connsiteY5-276" fmla="*/ 938372 h 938372"/>
                  <a:gd name="connsiteX6-277" fmla="*/ 41218 w 432956"/>
                  <a:gd name="connsiteY6-278" fmla="*/ 938372 h 938372"/>
                  <a:gd name="connsiteX7-279" fmla="*/ 122717 w 432956"/>
                  <a:gd name="connsiteY7-280" fmla="*/ 458103 h 938372"/>
                  <a:gd name="connsiteX8-281" fmla="*/ 63405 w 432956"/>
                  <a:gd name="connsiteY8-282" fmla="*/ 260163 h 938372"/>
                  <a:gd name="connsiteX9-283" fmla="*/ 0 w 432956"/>
                  <a:gd name="connsiteY9-284" fmla="*/ 152400 h 938372"/>
                  <a:gd name="connsiteX10-285" fmla="*/ 216478 w 432956"/>
                  <a:gd name="connsiteY10-286" fmla="*/ 0 h 938372"/>
                  <a:gd name="connsiteX0-287" fmla="*/ 216478 w 432956"/>
                  <a:gd name="connsiteY0-288" fmla="*/ 0 h 938372"/>
                  <a:gd name="connsiteX1-289" fmla="*/ 432956 w 432956"/>
                  <a:gd name="connsiteY1-290" fmla="*/ 152400 h 938372"/>
                  <a:gd name="connsiteX2-291" fmla="*/ 369551 w 432956"/>
                  <a:gd name="connsiteY2-292" fmla="*/ 260163 h 938372"/>
                  <a:gd name="connsiteX3-293" fmla="*/ 309290 w 432956"/>
                  <a:gd name="connsiteY3-294" fmla="*/ 288766 h 938372"/>
                  <a:gd name="connsiteX4-295" fmla="*/ 318874 w 432956"/>
                  <a:gd name="connsiteY4-296" fmla="*/ 390981 h 938372"/>
                  <a:gd name="connsiteX5-297" fmla="*/ 391740 w 432956"/>
                  <a:gd name="connsiteY5-298" fmla="*/ 938372 h 938372"/>
                  <a:gd name="connsiteX6-299" fmla="*/ 41218 w 432956"/>
                  <a:gd name="connsiteY6-300" fmla="*/ 938372 h 938372"/>
                  <a:gd name="connsiteX7-301" fmla="*/ 138592 w 432956"/>
                  <a:gd name="connsiteY7-302" fmla="*/ 458103 h 938372"/>
                  <a:gd name="connsiteX8-303" fmla="*/ 63405 w 432956"/>
                  <a:gd name="connsiteY8-304" fmla="*/ 260163 h 938372"/>
                  <a:gd name="connsiteX9-305" fmla="*/ 0 w 432956"/>
                  <a:gd name="connsiteY9-306" fmla="*/ 152400 h 938372"/>
                  <a:gd name="connsiteX10-307" fmla="*/ 216478 w 432956"/>
                  <a:gd name="connsiteY10-308" fmla="*/ 0 h 938372"/>
                  <a:gd name="connsiteX0-309" fmla="*/ 216478 w 432956"/>
                  <a:gd name="connsiteY0-310" fmla="*/ 0 h 938372"/>
                  <a:gd name="connsiteX1-311" fmla="*/ 432956 w 432956"/>
                  <a:gd name="connsiteY1-312" fmla="*/ 152400 h 938372"/>
                  <a:gd name="connsiteX2-313" fmla="*/ 369551 w 432956"/>
                  <a:gd name="connsiteY2-314" fmla="*/ 260163 h 938372"/>
                  <a:gd name="connsiteX3-315" fmla="*/ 309290 w 432956"/>
                  <a:gd name="connsiteY3-316" fmla="*/ 288766 h 938372"/>
                  <a:gd name="connsiteX4-317" fmla="*/ 318874 w 432956"/>
                  <a:gd name="connsiteY4-318" fmla="*/ 390981 h 938372"/>
                  <a:gd name="connsiteX5-319" fmla="*/ 391740 w 432956"/>
                  <a:gd name="connsiteY5-320" fmla="*/ 938372 h 938372"/>
                  <a:gd name="connsiteX6-321" fmla="*/ 41218 w 432956"/>
                  <a:gd name="connsiteY6-322" fmla="*/ 938372 h 938372"/>
                  <a:gd name="connsiteX7-323" fmla="*/ 138592 w 432956"/>
                  <a:gd name="connsiteY7-324" fmla="*/ 458103 h 938372"/>
                  <a:gd name="connsiteX8-325" fmla="*/ 63405 w 432956"/>
                  <a:gd name="connsiteY8-326" fmla="*/ 260163 h 938372"/>
                  <a:gd name="connsiteX9-327" fmla="*/ 0 w 432956"/>
                  <a:gd name="connsiteY9-328" fmla="*/ 152400 h 938372"/>
                  <a:gd name="connsiteX10-329" fmla="*/ 216478 w 432956"/>
                  <a:gd name="connsiteY10-330" fmla="*/ 0 h 938372"/>
                  <a:gd name="connsiteX0-331" fmla="*/ 216478 w 432956"/>
                  <a:gd name="connsiteY0-332" fmla="*/ 0 h 938372"/>
                  <a:gd name="connsiteX1-333" fmla="*/ 432956 w 432956"/>
                  <a:gd name="connsiteY1-334" fmla="*/ 152400 h 938372"/>
                  <a:gd name="connsiteX2-335" fmla="*/ 369551 w 432956"/>
                  <a:gd name="connsiteY2-336" fmla="*/ 260163 h 938372"/>
                  <a:gd name="connsiteX3-337" fmla="*/ 309290 w 432956"/>
                  <a:gd name="connsiteY3-338" fmla="*/ 288766 h 938372"/>
                  <a:gd name="connsiteX4-339" fmla="*/ 318874 w 432956"/>
                  <a:gd name="connsiteY4-340" fmla="*/ 390981 h 938372"/>
                  <a:gd name="connsiteX5-341" fmla="*/ 391740 w 432956"/>
                  <a:gd name="connsiteY5-342" fmla="*/ 938372 h 938372"/>
                  <a:gd name="connsiteX6-343" fmla="*/ 41218 w 432956"/>
                  <a:gd name="connsiteY6-344" fmla="*/ 938372 h 938372"/>
                  <a:gd name="connsiteX7-345" fmla="*/ 138592 w 432956"/>
                  <a:gd name="connsiteY7-346" fmla="*/ 458103 h 938372"/>
                  <a:gd name="connsiteX8-347" fmla="*/ 63405 w 432956"/>
                  <a:gd name="connsiteY8-348" fmla="*/ 260163 h 938372"/>
                  <a:gd name="connsiteX9-349" fmla="*/ 0 w 432956"/>
                  <a:gd name="connsiteY9-350" fmla="*/ 152400 h 938372"/>
                  <a:gd name="connsiteX10-351" fmla="*/ 216478 w 432956"/>
                  <a:gd name="connsiteY10-352" fmla="*/ 0 h 938372"/>
                  <a:gd name="connsiteX0-353" fmla="*/ 216478 w 432956"/>
                  <a:gd name="connsiteY0-354" fmla="*/ 0 h 938372"/>
                  <a:gd name="connsiteX1-355" fmla="*/ 432956 w 432956"/>
                  <a:gd name="connsiteY1-356" fmla="*/ 152400 h 938372"/>
                  <a:gd name="connsiteX2-357" fmla="*/ 369551 w 432956"/>
                  <a:gd name="connsiteY2-358" fmla="*/ 260163 h 938372"/>
                  <a:gd name="connsiteX3-359" fmla="*/ 309290 w 432956"/>
                  <a:gd name="connsiteY3-360" fmla="*/ 288766 h 938372"/>
                  <a:gd name="connsiteX4-361" fmla="*/ 322049 w 432956"/>
                  <a:gd name="connsiteY4-362" fmla="*/ 457656 h 938372"/>
                  <a:gd name="connsiteX5-363" fmla="*/ 391740 w 432956"/>
                  <a:gd name="connsiteY5-364" fmla="*/ 938372 h 938372"/>
                  <a:gd name="connsiteX6-365" fmla="*/ 41218 w 432956"/>
                  <a:gd name="connsiteY6-366" fmla="*/ 938372 h 938372"/>
                  <a:gd name="connsiteX7-367" fmla="*/ 138592 w 432956"/>
                  <a:gd name="connsiteY7-368" fmla="*/ 458103 h 938372"/>
                  <a:gd name="connsiteX8-369" fmla="*/ 63405 w 432956"/>
                  <a:gd name="connsiteY8-370" fmla="*/ 260163 h 938372"/>
                  <a:gd name="connsiteX9-371" fmla="*/ 0 w 432956"/>
                  <a:gd name="connsiteY9-372" fmla="*/ 152400 h 938372"/>
                  <a:gd name="connsiteX10-373" fmla="*/ 216478 w 432956"/>
                  <a:gd name="connsiteY10-374" fmla="*/ 0 h 938372"/>
                  <a:gd name="connsiteX0-375" fmla="*/ 216478 w 432956"/>
                  <a:gd name="connsiteY0-376" fmla="*/ 0 h 938372"/>
                  <a:gd name="connsiteX1-377" fmla="*/ 432956 w 432956"/>
                  <a:gd name="connsiteY1-378" fmla="*/ 152400 h 938372"/>
                  <a:gd name="connsiteX2-379" fmla="*/ 369551 w 432956"/>
                  <a:gd name="connsiteY2-380" fmla="*/ 260163 h 938372"/>
                  <a:gd name="connsiteX3-381" fmla="*/ 309290 w 432956"/>
                  <a:gd name="connsiteY3-382" fmla="*/ 288766 h 938372"/>
                  <a:gd name="connsiteX4-383" fmla="*/ 322049 w 432956"/>
                  <a:gd name="connsiteY4-384" fmla="*/ 457656 h 938372"/>
                  <a:gd name="connsiteX5-385" fmla="*/ 391740 w 432956"/>
                  <a:gd name="connsiteY5-386" fmla="*/ 938372 h 938372"/>
                  <a:gd name="connsiteX6-387" fmla="*/ 41218 w 432956"/>
                  <a:gd name="connsiteY6-388" fmla="*/ 938372 h 938372"/>
                  <a:gd name="connsiteX7-389" fmla="*/ 138592 w 432956"/>
                  <a:gd name="connsiteY7-390" fmla="*/ 458103 h 938372"/>
                  <a:gd name="connsiteX8-391" fmla="*/ 63405 w 432956"/>
                  <a:gd name="connsiteY8-392" fmla="*/ 260163 h 938372"/>
                  <a:gd name="connsiteX9-393" fmla="*/ 0 w 432956"/>
                  <a:gd name="connsiteY9-394" fmla="*/ 152400 h 938372"/>
                  <a:gd name="connsiteX10-395" fmla="*/ 216478 w 432956"/>
                  <a:gd name="connsiteY10-396" fmla="*/ 0 h 938372"/>
                  <a:gd name="connsiteX0-397" fmla="*/ 216478 w 432956"/>
                  <a:gd name="connsiteY0-398" fmla="*/ 0 h 938372"/>
                  <a:gd name="connsiteX1-399" fmla="*/ 432956 w 432956"/>
                  <a:gd name="connsiteY1-400" fmla="*/ 152400 h 938372"/>
                  <a:gd name="connsiteX2-401" fmla="*/ 369551 w 432956"/>
                  <a:gd name="connsiteY2-402" fmla="*/ 260163 h 938372"/>
                  <a:gd name="connsiteX3-403" fmla="*/ 309290 w 432956"/>
                  <a:gd name="connsiteY3-404" fmla="*/ 285591 h 938372"/>
                  <a:gd name="connsiteX4-405" fmla="*/ 322049 w 432956"/>
                  <a:gd name="connsiteY4-406" fmla="*/ 457656 h 938372"/>
                  <a:gd name="connsiteX5-407" fmla="*/ 391740 w 432956"/>
                  <a:gd name="connsiteY5-408" fmla="*/ 938372 h 938372"/>
                  <a:gd name="connsiteX6-409" fmla="*/ 41218 w 432956"/>
                  <a:gd name="connsiteY6-410" fmla="*/ 938372 h 938372"/>
                  <a:gd name="connsiteX7-411" fmla="*/ 138592 w 432956"/>
                  <a:gd name="connsiteY7-412" fmla="*/ 458103 h 938372"/>
                  <a:gd name="connsiteX8-413" fmla="*/ 63405 w 432956"/>
                  <a:gd name="connsiteY8-414" fmla="*/ 260163 h 938372"/>
                  <a:gd name="connsiteX9-415" fmla="*/ 0 w 432956"/>
                  <a:gd name="connsiteY9-416" fmla="*/ 152400 h 938372"/>
                  <a:gd name="connsiteX10-417" fmla="*/ 216478 w 432956"/>
                  <a:gd name="connsiteY10-418" fmla="*/ 0 h 938372"/>
                  <a:gd name="connsiteX0-419" fmla="*/ 216478 w 432956"/>
                  <a:gd name="connsiteY0-420" fmla="*/ 0 h 938372"/>
                  <a:gd name="connsiteX1-421" fmla="*/ 432956 w 432956"/>
                  <a:gd name="connsiteY1-422" fmla="*/ 152400 h 938372"/>
                  <a:gd name="connsiteX2-423" fmla="*/ 369551 w 432956"/>
                  <a:gd name="connsiteY2-424" fmla="*/ 260163 h 938372"/>
                  <a:gd name="connsiteX3-425" fmla="*/ 309290 w 432956"/>
                  <a:gd name="connsiteY3-426" fmla="*/ 285591 h 938372"/>
                  <a:gd name="connsiteX4-427" fmla="*/ 322049 w 432956"/>
                  <a:gd name="connsiteY4-428" fmla="*/ 457656 h 938372"/>
                  <a:gd name="connsiteX5-429" fmla="*/ 391740 w 432956"/>
                  <a:gd name="connsiteY5-430" fmla="*/ 938372 h 938372"/>
                  <a:gd name="connsiteX6-431" fmla="*/ 41218 w 432956"/>
                  <a:gd name="connsiteY6-432" fmla="*/ 938372 h 938372"/>
                  <a:gd name="connsiteX7-433" fmla="*/ 138592 w 432956"/>
                  <a:gd name="connsiteY7-434" fmla="*/ 458103 h 938372"/>
                  <a:gd name="connsiteX8-435" fmla="*/ 63405 w 432956"/>
                  <a:gd name="connsiteY8-436" fmla="*/ 260163 h 938372"/>
                  <a:gd name="connsiteX9-437" fmla="*/ 0 w 432956"/>
                  <a:gd name="connsiteY9-438" fmla="*/ 152400 h 938372"/>
                  <a:gd name="connsiteX10-439" fmla="*/ 216478 w 432956"/>
                  <a:gd name="connsiteY10-440" fmla="*/ 0 h 938372"/>
                  <a:gd name="connsiteX0-441" fmla="*/ 216478 w 432956"/>
                  <a:gd name="connsiteY0-442" fmla="*/ 0 h 938372"/>
                  <a:gd name="connsiteX1-443" fmla="*/ 432956 w 432956"/>
                  <a:gd name="connsiteY1-444" fmla="*/ 152400 h 938372"/>
                  <a:gd name="connsiteX2-445" fmla="*/ 369551 w 432956"/>
                  <a:gd name="connsiteY2-446" fmla="*/ 260163 h 938372"/>
                  <a:gd name="connsiteX3-447" fmla="*/ 322049 w 432956"/>
                  <a:gd name="connsiteY3-448" fmla="*/ 457656 h 938372"/>
                  <a:gd name="connsiteX4-449" fmla="*/ 391740 w 432956"/>
                  <a:gd name="connsiteY4-450" fmla="*/ 938372 h 938372"/>
                  <a:gd name="connsiteX5-451" fmla="*/ 41218 w 432956"/>
                  <a:gd name="connsiteY5-452" fmla="*/ 938372 h 938372"/>
                  <a:gd name="connsiteX6-453" fmla="*/ 138592 w 432956"/>
                  <a:gd name="connsiteY6-454" fmla="*/ 458103 h 938372"/>
                  <a:gd name="connsiteX7-455" fmla="*/ 63405 w 432956"/>
                  <a:gd name="connsiteY7-456" fmla="*/ 260163 h 938372"/>
                  <a:gd name="connsiteX8-457" fmla="*/ 0 w 432956"/>
                  <a:gd name="connsiteY8-458" fmla="*/ 152400 h 938372"/>
                  <a:gd name="connsiteX9-459" fmla="*/ 216478 w 432956"/>
                  <a:gd name="connsiteY9-460" fmla="*/ 0 h 938372"/>
                  <a:gd name="connsiteX0-461" fmla="*/ 216478 w 432956"/>
                  <a:gd name="connsiteY0-462" fmla="*/ 0 h 938372"/>
                  <a:gd name="connsiteX1-463" fmla="*/ 432956 w 432956"/>
                  <a:gd name="connsiteY1-464" fmla="*/ 152400 h 938372"/>
                  <a:gd name="connsiteX2-465" fmla="*/ 369551 w 432956"/>
                  <a:gd name="connsiteY2-466" fmla="*/ 260163 h 938372"/>
                  <a:gd name="connsiteX3-467" fmla="*/ 322049 w 432956"/>
                  <a:gd name="connsiteY3-468" fmla="*/ 457656 h 938372"/>
                  <a:gd name="connsiteX4-469" fmla="*/ 391740 w 432956"/>
                  <a:gd name="connsiteY4-470" fmla="*/ 938372 h 938372"/>
                  <a:gd name="connsiteX5-471" fmla="*/ 41218 w 432956"/>
                  <a:gd name="connsiteY5-472" fmla="*/ 938372 h 938372"/>
                  <a:gd name="connsiteX6-473" fmla="*/ 138592 w 432956"/>
                  <a:gd name="connsiteY6-474" fmla="*/ 458103 h 938372"/>
                  <a:gd name="connsiteX7-475" fmla="*/ 63405 w 432956"/>
                  <a:gd name="connsiteY7-476" fmla="*/ 260163 h 938372"/>
                  <a:gd name="connsiteX8-477" fmla="*/ 0 w 432956"/>
                  <a:gd name="connsiteY8-478" fmla="*/ 152400 h 938372"/>
                  <a:gd name="connsiteX9-479" fmla="*/ 216478 w 432956"/>
                  <a:gd name="connsiteY9-480" fmla="*/ 0 h 938372"/>
                  <a:gd name="connsiteX0-481" fmla="*/ 216478 w 432956"/>
                  <a:gd name="connsiteY0-482" fmla="*/ 0 h 938372"/>
                  <a:gd name="connsiteX1-483" fmla="*/ 432956 w 432956"/>
                  <a:gd name="connsiteY1-484" fmla="*/ 152400 h 938372"/>
                  <a:gd name="connsiteX2-485" fmla="*/ 369551 w 432956"/>
                  <a:gd name="connsiteY2-486" fmla="*/ 260163 h 938372"/>
                  <a:gd name="connsiteX3-487" fmla="*/ 322049 w 432956"/>
                  <a:gd name="connsiteY3-488" fmla="*/ 457656 h 938372"/>
                  <a:gd name="connsiteX4-489" fmla="*/ 391740 w 432956"/>
                  <a:gd name="connsiteY4-490" fmla="*/ 938372 h 938372"/>
                  <a:gd name="connsiteX5-491" fmla="*/ 41218 w 432956"/>
                  <a:gd name="connsiteY5-492" fmla="*/ 938372 h 938372"/>
                  <a:gd name="connsiteX6-493" fmla="*/ 138592 w 432956"/>
                  <a:gd name="connsiteY6-494" fmla="*/ 458103 h 938372"/>
                  <a:gd name="connsiteX7-495" fmla="*/ 63405 w 432956"/>
                  <a:gd name="connsiteY7-496" fmla="*/ 260163 h 938372"/>
                  <a:gd name="connsiteX8-497" fmla="*/ 0 w 432956"/>
                  <a:gd name="connsiteY8-498" fmla="*/ 152400 h 938372"/>
                  <a:gd name="connsiteX9-499" fmla="*/ 216478 w 432956"/>
                  <a:gd name="connsiteY9-500" fmla="*/ 0 h 938372"/>
                  <a:gd name="connsiteX0-501" fmla="*/ 216478 w 432956"/>
                  <a:gd name="connsiteY0-502" fmla="*/ 0 h 938372"/>
                  <a:gd name="connsiteX1-503" fmla="*/ 432956 w 432956"/>
                  <a:gd name="connsiteY1-504" fmla="*/ 152400 h 938372"/>
                  <a:gd name="connsiteX2-505" fmla="*/ 369551 w 432956"/>
                  <a:gd name="connsiteY2-506" fmla="*/ 260163 h 938372"/>
                  <a:gd name="connsiteX3-507" fmla="*/ 322049 w 432956"/>
                  <a:gd name="connsiteY3-508" fmla="*/ 457656 h 938372"/>
                  <a:gd name="connsiteX4-509" fmla="*/ 391740 w 432956"/>
                  <a:gd name="connsiteY4-510" fmla="*/ 938372 h 938372"/>
                  <a:gd name="connsiteX5-511" fmla="*/ 41218 w 432956"/>
                  <a:gd name="connsiteY5-512" fmla="*/ 938372 h 938372"/>
                  <a:gd name="connsiteX6-513" fmla="*/ 138592 w 432956"/>
                  <a:gd name="connsiteY6-514" fmla="*/ 458103 h 938372"/>
                  <a:gd name="connsiteX7-515" fmla="*/ 63405 w 432956"/>
                  <a:gd name="connsiteY7-516" fmla="*/ 260163 h 938372"/>
                  <a:gd name="connsiteX8-517" fmla="*/ 0 w 432956"/>
                  <a:gd name="connsiteY8-518" fmla="*/ 152400 h 938372"/>
                  <a:gd name="connsiteX9-519" fmla="*/ 216478 w 432956"/>
                  <a:gd name="connsiteY9-520" fmla="*/ 0 h 938372"/>
                  <a:gd name="connsiteX0-521" fmla="*/ 216478 w 432956"/>
                  <a:gd name="connsiteY0-522" fmla="*/ 0 h 938372"/>
                  <a:gd name="connsiteX1-523" fmla="*/ 432956 w 432956"/>
                  <a:gd name="connsiteY1-524" fmla="*/ 152400 h 938372"/>
                  <a:gd name="connsiteX2-525" fmla="*/ 369551 w 432956"/>
                  <a:gd name="connsiteY2-526" fmla="*/ 260163 h 938372"/>
                  <a:gd name="connsiteX3-527" fmla="*/ 322049 w 432956"/>
                  <a:gd name="connsiteY3-528" fmla="*/ 470356 h 938372"/>
                  <a:gd name="connsiteX4-529" fmla="*/ 391740 w 432956"/>
                  <a:gd name="connsiteY4-530" fmla="*/ 938372 h 938372"/>
                  <a:gd name="connsiteX5-531" fmla="*/ 41218 w 432956"/>
                  <a:gd name="connsiteY5-532" fmla="*/ 938372 h 938372"/>
                  <a:gd name="connsiteX6-533" fmla="*/ 138592 w 432956"/>
                  <a:gd name="connsiteY6-534" fmla="*/ 458103 h 938372"/>
                  <a:gd name="connsiteX7-535" fmla="*/ 63405 w 432956"/>
                  <a:gd name="connsiteY7-536" fmla="*/ 260163 h 938372"/>
                  <a:gd name="connsiteX8-537" fmla="*/ 0 w 432956"/>
                  <a:gd name="connsiteY8-538" fmla="*/ 152400 h 938372"/>
                  <a:gd name="connsiteX9-539" fmla="*/ 216478 w 432956"/>
                  <a:gd name="connsiteY9-540" fmla="*/ 0 h 938372"/>
                  <a:gd name="connsiteX0-541" fmla="*/ 216478 w 432956"/>
                  <a:gd name="connsiteY0-542" fmla="*/ 0 h 938372"/>
                  <a:gd name="connsiteX1-543" fmla="*/ 432956 w 432956"/>
                  <a:gd name="connsiteY1-544" fmla="*/ 152400 h 938372"/>
                  <a:gd name="connsiteX2-545" fmla="*/ 369551 w 432956"/>
                  <a:gd name="connsiteY2-546" fmla="*/ 260163 h 938372"/>
                  <a:gd name="connsiteX3-547" fmla="*/ 322049 w 432956"/>
                  <a:gd name="connsiteY3-548" fmla="*/ 470356 h 938372"/>
                  <a:gd name="connsiteX4-549" fmla="*/ 391740 w 432956"/>
                  <a:gd name="connsiteY4-550" fmla="*/ 938372 h 938372"/>
                  <a:gd name="connsiteX5-551" fmla="*/ 41218 w 432956"/>
                  <a:gd name="connsiteY5-552" fmla="*/ 938372 h 938372"/>
                  <a:gd name="connsiteX6-553" fmla="*/ 138592 w 432956"/>
                  <a:gd name="connsiteY6-554" fmla="*/ 458103 h 938372"/>
                  <a:gd name="connsiteX7-555" fmla="*/ 63405 w 432956"/>
                  <a:gd name="connsiteY7-556" fmla="*/ 260163 h 938372"/>
                  <a:gd name="connsiteX8-557" fmla="*/ 0 w 432956"/>
                  <a:gd name="connsiteY8-558" fmla="*/ 152400 h 938372"/>
                  <a:gd name="connsiteX9-559" fmla="*/ 216478 w 432956"/>
                  <a:gd name="connsiteY9-560" fmla="*/ 0 h 938372"/>
                  <a:gd name="connsiteX0-561" fmla="*/ 216478 w 432956"/>
                  <a:gd name="connsiteY0-562" fmla="*/ 0 h 938372"/>
                  <a:gd name="connsiteX1-563" fmla="*/ 432956 w 432956"/>
                  <a:gd name="connsiteY1-564" fmla="*/ 152400 h 938372"/>
                  <a:gd name="connsiteX2-565" fmla="*/ 369551 w 432956"/>
                  <a:gd name="connsiteY2-566" fmla="*/ 260163 h 938372"/>
                  <a:gd name="connsiteX3-567" fmla="*/ 318874 w 432956"/>
                  <a:gd name="connsiteY3-568" fmla="*/ 454481 h 938372"/>
                  <a:gd name="connsiteX4-569" fmla="*/ 391740 w 432956"/>
                  <a:gd name="connsiteY4-570" fmla="*/ 938372 h 938372"/>
                  <a:gd name="connsiteX5-571" fmla="*/ 41218 w 432956"/>
                  <a:gd name="connsiteY5-572" fmla="*/ 938372 h 938372"/>
                  <a:gd name="connsiteX6-573" fmla="*/ 138592 w 432956"/>
                  <a:gd name="connsiteY6-574" fmla="*/ 458103 h 938372"/>
                  <a:gd name="connsiteX7-575" fmla="*/ 63405 w 432956"/>
                  <a:gd name="connsiteY7-576" fmla="*/ 260163 h 938372"/>
                  <a:gd name="connsiteX8-577" fmla="*/ 0 w 432956"/>
                  <a:gd name="connsiteY8-578" fmla="*/ 152400 h 938372"/>
                  <a:gd name="connsiteX9-579" fmla="*/ 216478 w 432956"/>
                  <a:gd name="connsiteY9-580" fmla="*/ 0 h 938372"/>
                  <a:gd name="connsiteX0-581" fmla="*/ 216478 w 432956"/>
                  <a:gd name="connsiteY0-582" fmla="*/ 0 h 938372"/>
                  <a:gd name="connsiteX1-583" fmla="*/ 432956 w 432956"/>
                  <a:gd name="connsiteY1-584" fmla="*/ 152400 h 938372"/>
                  <a:gd name="connsiteX2-585" fmla="*/ 369551 w 432956"/>
                  <a:gd name="connsiteY2-586" fmla="*/ 260163 h 938372"/>
                  <a:gd name="connsiteX3-587" fmla="*/ 318874 w 432956"/>
                  <a:gd name="connsiteY3-588" fmla="*/ 454481 h 938372"/>
                  <a:gd name="connsiteX4-589" fmla="*/ 391740 w 432956"/>
                  <a:gd name="connsiteY4-590" fmla="*/ 938372 h 938372"/>
                  <a:gd name="connsiteX5-591" fmla="*/ 41218 w 432956"/>
                  <a:gd name="connsiteY5-592" fmla="*/ 938372 h 938372"/>
                  <a:gd name="connsiteX6-593" fmla="*/ 138592 w 432956"/>
                  <a:gd name="connsiteY6-594" fmla="*/ 458103 h 938372"/>
                  <a:gd name="connsiteX7-595" fmla="*/ 63405 w 432956"/>
                  <a:gd name="connsiteY7-596" fmla="*/ 260163 h 938372"/>
                  <a:gd name="connsiteX8-597" fmla="*/ 0 w 432956"/>
                  <a:gd name="connsiteY8-598" fmla="*/ 152400 h 938372"/>
                  <a:gd name="connsiteX9-599" fmla="*/ 216478 w 432956"/>
                  <a:gd name="connsiteY9-600" fmla="*/ 0 h 938372"/>
                  <a:gd name="connsiteX0-601" fmla="*/ 216478 w 432956"/>
                  <a:gd name="connsiteY0-602" fmla="*/ 0 h 938372"/>
                  <a:gd name="connsiteX1-603" fmla="*/ 432956 w 432956"/>
                  <a:gd name="connsiteY1-604" fmla="*/ 152400 h 938372"/>
                  <a:gd name="connsiteX2-605" fmla="*/ 369551 w 432956"/>
                  <a:gd name="connsiteY2-606" fmla="*/ 260163 h 938372"/>
                  <a:gd name="connsiteX3-607" fmla="*/ 318874 w 432956"/>
                  <a:gd name="connsiteY3-608" fmla="*/ 454481 h 938372"/>
                  <a:gd name="connsiteX4-609" fmla="*/ 391740 w 432956"/>
                  <a:gd name="connsiteY4-610" fmla="*/ 938372 h 938372"/>
                  <a:gd name="connsiteX5-611" fmla="*/ 41218 w 432956"/>
                  <a:gd name="connsiteY5-612" fmla="*/ 938372 h 938372"/>
                  <a:gd name="connsiteX6-613" fmla="*/ 138592 w 432956"/>
                  <a:gd name="connsiteY6-614" fmla="*/ 458103 h 938372"/>
                  <a:gd name="connsiteX7-615" fmla="*/ 63405 w 432956"/>
                  <a:gd name="connsiteY7-616" fmla="*/ 260163 h 938372"/>
                  <a:gd name="connsiteX8-617" fmla="*/ 0 w 432956"/>
                  <a:gd name="connsiteY8-618" fmla="*/ 152400 h 938372"/>
                  <a:gd name="connsiteX9-619" fmla="*/ 216478 w 432956"/>
                  <a:gd name="connsiteY9-620" fmla="*/ 0 h 938372"/>
                  <a:gd name="connsiteX0-621" fmla="*/ 216478 w 432956"/>
                  <a:gd name="connsiteY0-622" fmla="*/ 0 h 938372"/>
                  <a:gd name="connsiteX1-623" fmla="*/ 432956 w 432956"/>
                  <a:gd name="connsiteY1-624" fmla="*/ 152400 h 938372"/>
                  <a:gd name="connsiteX2-625" fmla="*/ 369551 w 432956"/>
                  <a:gd name="connsiteY2-626" fmla="*/ 260163 h 938372"/>
                  <a:gd name="connsiteX3-627" fmla="*/ 318874 w 432956"/>
                  <a:gd name="connsiteY3-628" fmla="*/ 454481 h 938372"/>
                  <a:gd name="connsiteX4-629" fmla="*/ 391740 w 432956"/>
                  <a:gd name="connsiteY4-630" fmla="*/ 938372 h 938372"/>
                  <a:gd name="connsiteX5-631" fmla="*/ 41218 w 432956"/>
                  <a:gd name="connsiteY5-632" fmla="*/ 938372 h 938372"/>
                  <a:gd name="connsiteX6-633" fmla="*/ 138592 w 432956"/>
                  <a:gd name="connsiteY6-634" fmla="*/ 458103 h 938372"/>
                  <a:gd name="connsiteX7-635" fmla="*/ 63405 w 432956"/>
                  <a:gd name="connsiteY7-636" fmla="*/ 260163 h 938372"/>
                  <a:gd name="connsiteX8-637" fmla="*/ 0 w 432956"/>
                  <a:gd name="connsiteY8-638" fmla="*/ 152400 h 938372"/>
                  <a:gd name="connsiteX9-639" fmla="*/ 216478 w 432956"/>
                  <a:gd name="connsiteY9-640" fmla="*/ 0 h 938372"/>
                  <a:gd name="connsiteX0-641" fmla="*/ 216478 w 432956"/>
                  <a:gd name="connsiteY0-642" fmla="*/ 0 h 938372"/>
                  <a:gd name="connsiteX1-643" fmla="*/ 432956 w 432956"/>
                  <a:gd name="connsiteY1-644" fmla="*/ 152400 h 938372"/>
                  <a:gd name="connsiteX2-645" fmla="*/ 369551 w 432956"/>
                  <a:gd name="connsiteY2-646" fmla="*/ 260163 h 938372"/>
                  <a:gd name="connsiteX3-647" fmla="*/ 318874 w 432956"/>
                  <a:gd name="connsiteY3-648" fmla="*/ 454481 h 938372"/>
                  <a:gd name="connsiteX4-649" fmla="*/ 391740 w 432956"/>
                  <a:gd name="connsiteY4-650" fmla="*/ 938372 h 938372"/>
                  <a:gd name="connsiteX5-651" fmla="*/ 41218 w 432956"/>
                  <a:gd name="connsiteY5-652" fmla="*/ 938372 h 938372"/>
                  <a:gd name="connsiteX6-653" fmla="*/ 138592 w 432956"/>
                  <a:gd name="connsiteY6-654" fmla="*/ 458103 h 938372"/>
                  <a:gd name="connsiteX7-655" fmla="*/ 63405 w 432956"/>
                  <a:gd name="connsiteY7-656" fmla="*/ 260163 h 938372"/>
                  <a:gd name="connsiteX8-657" fmla="*/ 0 w 432956"/>
                  <a:gd name="connsiteY8-658" fmla="*/ 152400 h 938372"/>
                  <a:gd name="connsiteX9-659" fmla="*/ 216478 w 432956"/>
                  <a:gd name="connsiteY9-660" fmla="*/ 0 h 938372"/>
                  <a:gd name="connsiteX0-661" fmla="*/ 216478 w 432956"/>
                  <a:gd name="connsiteY0-662" fmla="*/ 0 h 938372"/>
                  <a:gd name="connsiteX1-663" fmla="*/ 432956 w 432956"/>
                  <a:gd name="connsiteY1-664" fmla="*/ 152400 h 938372"/>
                  <a:gd name="connsiteX2-665" fmla="*/ 369551 w 432956"/>
                  <a:gd name="connsiteY2-666" fmla="*/ 260163 h 938372"/>
                  <a:gd name="connsiteX3-667" fmla="*/ 318874 w 432956"/>
                  <a:gd name="connsiteY3-668" fmla="*/ 457656 h 938372"/>
                  <a:gd name="connsiteX4-669" fmla="*/ 391740 w 432956"/>
                  <a:gd name="connsiteY4-670" fmla="*/ 938372 h 938372"/>
                  <a:gd name="connsiteX5-671" fmla="*/ 41218 w 432956"/>
                  <a:gd name="connsiteY5-672" fmla="*/ 938372 h 938372"/>
                  <a:gd name="connsiteX6-673" fmla="*/ 138592 w 432956"/>
                  <a:gd name="connsiteY6-674" fmla="*/ 458103 h 938372"/>
                  <a:gd name="connsiteX7-675" fmla="*/ 63405 w 432956"/>
                  <a:gd name="connsiteY7-676" fmla="*/ 260163 h 938372"/>
                  <a:gd name="connsiteX8-677" fmla="*/ 0 w 432956"/>
                  <a:gd name="connsiteY8-678" fmla="*/ 152400 h 938372"/>
                  <a:gd name="connsiteX9-679" fmla="*/ 216478 w 432956"/>
                  <a:gd name="connsiteY9-680" fmla="*/ 0 h 938372"/>
                  <a:gd name="connsiteX0-681" fmla="*/ 216478 w 432956"/>
                  <a:gd name="connsiteY0-682" fmla="*/ 0 h 938372"/>
                  <a:gd name="connsiteX1-683" fmla="*/ 432956 w 432956"/>
                  <a:gd name="connsiteY1-684" fmla="*/ 152400 h 938372"/>
                  <a:gd name="connsiteX2-685" fmla="*/ 369551 w 432956"/>
                  <a:gd name="connsiteY2-686" fmla="*/ 260163 h 938372"/>
                  <a:gd name="connsiteX3-687" fmla="*/ 318874 w 432956"/>
                  <a:gd name="connsiteY3-688" fmla="*/ 457656 h 938372"/>
                  <a:gd name="connsiteX4-689" fmla="*/ 391740 w 432956"/>
                  <a:gd name="connsiteY4-690" fmla="*/ 938372 h 938372"/>
                  <a:gd name="connsiteX5-691" fmla="*/ 41218 w 432956"/>
                  <a:gd name="connsiteY5-692" fmla="*/ 938372 h 938372"/>
                  <a:gd name="connsiteX6-693" fmla="*/ 138592 w 432956"/>
                  <a:gd name="connsiteY6-694" fmla="*/ 458103 h 938372"/>
                  <a:gd name="connsiteX7-695" fmla="*/ 63405 w 432956"/>
                  <a:gd name="connsiteY7-696" fmla="*/ 260163 h 938372"/>
                  <a:gd name="connsiteX8-697" fmla="*/ 0 w 432956"/>
                  <a:gd name="connsiteY8-698" fmla="*/ 152400 h 938372"/>
                  <a:gd name="connsiteX9-699" fmla="*/ 216478 w 432956"/>
                  <a:gd name="connsiteY9-700" fmla="*/ 0 h 938372"/>
                  <a:gd name="connsiteX0-701" fmla="*/ 216478 w 432956"/>
                  <a:gd name="connsiteY0-702" fmla="*/ 0 h 938372"/>
                  <a:gd name="connsiteX1-703" fmla="*/ 432956 w 432956"/>
                  <a:gd name="connsiteY1-704" fmla="*/ 152400 h 938372"/>
                  <a:gd name="connsiteX2-705" fmla="*/ 369551 w 432956"/>
                  <a:gd name="connsiteY2-706" fmla="*/ 260163 h 938372"/>
                  <a:gd name="connsiteX3-707" fmla="*/ 318874 w 432956"/>
                  <a:gd name="connsiteY3-708" fmla="*/ 457656 h 938372"/>
                  <a:gd name="connsiteX4-709" fmla="*/ 391740 w 432956"/>
                  <a:gd name="connsiteY4-710" fmla="*/ 938372 h 938372"/>
                  <a:gd name="connsiteX5-711" fmla="*/ 41218 w 432956"/>
                  <a:gd name="connsiteY5-712" fmla="*/ 938372 h 938372"/>
                  <a:gd name="connsiteX6-713" fmla="*/ 138592 w 432956"/>
                  <a:gd name="connsiteY6-714" fmla="*/ 458103 h 938372"/>
                  <a:gd name="connsiteX7-715" fmla="*/ 63405 w 432956"/>
                  <a:gd name="connsiteY7-716" fmla="*/ 260163 h 938372"/>
                  <a:gd name="connsiteX8-717" fmla="*/ 0 w 432956"/>
                  <a:gd name="connsiteY8-718" fmla="*/ 152400 h 938372"/>
                  <a:gd name="connsiteX9-719" fmla="*/ 216478 w 432956"/>
                  <a:gd name="connsiteY9-720" fmla="*/ 0 h 938372"/>
                  <a:gd name="connsiteX0-721" fmla="*/ 391740 w 483180"/>
                  <a:gd name="connsiteY0-722" fmla="*/ 938372 h 1029812"/>
                  <a:gd name="connsiteX1-723" fmla="*/ 41218 w 483180"/>
                  <a:gd name="connsiteY1-724" fmla="*/ 938372 h 1029812"/>
                  <a:gd name="connsiteX2-725" fmla="*/ 138592 w 483180"/>
                  <a:gd name="connsiteY2-726" fmla="*/ 458103 h 1029812"/>
                  <a:gd name="connsiteX3-727" fmla="*/ 63405 w 483180"/>
                  <a:gd name="connsiteY3-728" fmla="*/ 260163 h 1029812"/>
                  <a:gd name="connsiteX4-729" fmla="*/ 0 w 483180"/>
                  <a:gd name="connsiteY4-730" fmla="*/ 152400 h 1029812"/>
                  <a:gd name="connsiteX5-731" fmla="*/ 216478 w 483180"/>
                  <a:gd name="connsiteY5-732" fmla="*/ 0 h 1029812"/>
                  <a:gd name="connsiteX6-733" fmla="*/ 432956 w 483180"/>
                  <a:gd name="connsiteY6-734" fmla="*/ 152400 h 1029812"/>
                  <a:gd name="connsiteX7-735" fmla="*/ 369551 w 483180"/>
                  <a:gd name="connsiteY7-736" fmla="*/ 260163 h 1029812"/>
                  <a:gd name="connsiteX8-737" fmla="*/ 318874 w 483180"/>
                  <a:gd name="connsiteY8-738" fmla="*/ 457656 h 1029812"/>
                  <a:gd name="connsiteX9-739" fmla="*/ 483180 w 483180"/>
                  <a:gd name="connsiteY9-740" fmla="*/ 1029812 h 1029812"/>
                  <a:gd name="connsiteX0-741" fmla="*/ 41218 w 483180"/>
                  <a:gd name="connsiteY0-742" fmla="*/ 938372 h 1029812"/>
                  <a:gd name="connsiteX1-743" fmla="*/ 138592 w 483180"/>
                  <a:gd name="connsiteY1-744" fmla="*/ 458103 h 1029812"/>
                  <a:gd name="connsiteX2-745" fmla="*/ 63405 w 483180"/>
                  <a:gd name="connsiteY2-746" fmla="*/ 260163 h 1029812"/>
                  <a:gd name="connsiteX3-747" fmla="*/ 0 w 483180"/>
                  <a:gd name="connsiteY3-748" fmla="*/ 152400 h 1029812"/>
                  <a:gd name="connsiteX4-749" fmla="*/ 216478 w 483180"/>
                  <a:gd name="connsiteY4-750" fmla="*/ 0 h 1029812"/>
                  <a:gd name="connsiteX5-751" fmla="*/ 432956 w 483180"/>
                  <a:gd name="connsiteY5-752" fmla="*/ 152400 h 1029812"/>
                  <a:gd name="connsiteX6-753" fmla="*/ 369551 w 483180"/>
                  <a:gd name="connsiteY6-754" fmla="*/ 260163 h 1029812"/>
                  <a:gd name="connsiteX7-755" fmla="*/ 318874 w 483180"/>
                  <a:gd name="connsiteY7-756" fmla="*/ 457656 h 1029812"/>
                  <a:gd name="connsiteX8-757" fmla="*/ 483180 w 483180"/>
                  <a:gd name="connsiteY8-758" fmla="*/ 1029812 h 1029812"/>
                  <a:gd name="connsiteX0-759" fmla="*/ 41218 w 432956"/>
                  <a:gd name="connsiteY0-760" fmla="*/ 938372 h 938372"/>
                  <a:gd name="connsiteX1-761" fmla="*/ 138592 w 432956"/>
                  <a:gd name="connsiteY1-762" fmla="*/ 458103 h 938372"/>
                  <a:gd name="connsiteX2-763" fmla="*/ 63405 w 432956"/>
                  <a:gd name="connsiteY2-764" fmla="*/ 260163 h 938372"/>
                  <a:gd name="connsiteX3-765" fmla="*/ 0 w 432956"/>
                  <a:gd name="connsiteY3-766" fmla="*/ 152400 h 938372"/>
                  <a:gd name="connsiteX4-767" fmla="*/ 216478 w 432956"/>
                  <a:gd name="connsiteY4-768" fmla="*/ 0 h 938372"/>
                  <a:gd name="connsiteX5-769" fmla="*/ 432956 w 432956"/>
                  <a:gd name="connsiteY5-770" fmla="*/ 152400 h 938372"/>
                  <a:gd name="connsiteX6-771" fmla="*/ 369551 w 432956"/>
                  <a:gd name="connsiteY6-772" fmla="*/ 260163 h 938372"/>
                  <a:gd name="connsiteX7-773" fmla="*/ 318874 w 432956"/>
                  <a:gd name="connsiteY7-774" fmla="*/ 457656 h 938372"/>
                  <a:gd name="connsiteX8-775" fmla="*/ 422855 w 432956"/>
                  <a:gd name="connsiteY8-776" fmla="*/ 925037 h 938372"/>
                  <a:gd name="connsiteX0-777" fmla="*/ 41218 w 432956"/>
                  <a:gd name="connsiteY0-778" fmla="*/ 938372 h 938372"/>
                  <a:gd name="connsiteX1-779" fmla="*/ 138592 w 432956"/>
                  <a:gd name="connsiteY1-780" fmla="*/ 458103 h 938372"/>
                  <a:gd name="connsiteX2-781" fmla="*/ 63405 w 432956"/>
                  <a:gd name="connsiteY2-782" fmla="*/ 260163 h 938372"/>
                  <a:gd name="connsiteX3-783" fmla="*/ 0 w 432956"/>
                  <a:gd name="connsiteY3-784" fmla="*/ 152400 h 938372"/>
                  <a:gd name="connsiteX4-785" fmla="*/ 216478 w 432956"/>
                  <a:gd name="connsiteY4-786" fmla="*/ 0 h 938372"/>
                  <a:gd name="connsiteX5-787" fmla="*/ 432956 w 432956"/>
                  <a:gd name="connsiteY5-788" fmla="*/ 152400 h 938372"/>
                  <a:gd name="connsiteX6-789" fmla="*/ 369551 w 432956"/>
                  <a:gd name="connsiteY6-790" fmla="*/ 260163 h 938372"/>
                  <a:gd name="connsiteX7-791" fmla="*/ 318874 w 432956"/>
                  <a:gd name="connsiteY7-792" fmla="*/ 457656 h 938372"/>
                  <a:gd name="connsiteX8-793" fmla="*/ 422855 w 432956"/>
                  <a:gd name="connsiteY8-794" fmla="*/ 925037 h 938372"/>
                  <a:gd name="connsiteX0-795" fmla="*/ 41218 w 432956"/>
                  <a:gd name="connsiteY0-796" fmla="*/ 938372 h 938372"/>
                  <a:gd name="connsiteX1-797" fmla="*/ 138592 w 432956"/>
                  <a:gd name="connsiteY1-798" fmla="*/ 458103 h 938372"/>
                  <a:gd name="connsiteX2-799" fmla="*/ 63405 w 432956"/>
                  <a:gd name="connsiteY2-800" fmla="*/ 260163 h 938372"/>
                  <a:gd name="connsiteX3-801" fmla="*/ 0 w 432956"/>
                  <a:gd name="connsiteY3-802" fmla="*/ 152400 h 938372"/>
                  <a:gd name="connsiteX4-803" fmla="*/ 216478 w 432956"/>
                  <a:gd name="connsiteY4-804" fmla="*/ 0 h 938372"/>
                  <a:gd name="connsiteX5-805" fmla="*/ 432956 w 432956"/>
                  <a:gd name="connsiteY5-806" fmla="*/ 152400 h 938372"/>
                  <a:gd name="connsiteX6-807" fmla="*/ 369551 w 432956"/>
                  <a:gd name="connsiteY6-808" fmla="*/ 260163 h 938372"/>
                  <a:gd name="connsiteX7-809" fmla="*/ 318874 w 432956"/>
                  <a:gd name="connsiteY7-810" fmla="*/ 457656 h 938372"/>
                  <a:gd name="connsiteX8-811" fmla="*/ 400630 w 432956"/>
                  <a:gd name="connsiteY8-812" fmla="*/ 925037 h 938372"/>
                  <a:gd name="connsiteX0-813" fmla="*/ 41218 w 432956"/>
                  <a:gd name="connsiteY0-814" fmla="*/ 938372 h 938372"/>
                  <a:gd name="connsiteX1-815" fmla="*/ 138592 w 432956"/>
                  <a:gd name="connsiteY1-816" fmla="*/ 458103 h 938372"/>
                  <a:gd name="connsiteX2-817" fmla="*/ 63405 w 432956"/>
                  <a:gd name="connsiteY2-818" fmla="*/ 260163 h 938372"/>
                  <a:gd name="connsiteX3-819" fmla="*/ 0 w 432956"/>
                  <a:gd name="connsiteY3-820" fmla="*/ 152400 h 938372"/>
                  <a:gd name="connsiteX4-821" fmla="*/ 216478 w 432956"/>
                  <a:gd name="connsiteY4-822" fmla="*/ 0 h 938372"/>
                  <a:gd name="connsiteX5-823" fmla="*/ 432956 w 432956"/>
                  <a:gd name="connsiteY5-824" fmla="*/ 152400 h 938372"/>
                  <a:gd name="connsiteX6-825" fmla="*/ 369551 w 432956"/>
                  <a:gd name="connsiteY6-826" fmla="*/ 260163 h 938372"/>
                  <a:gd name="connsiteX7-827" fmla="*/ 318874 w 432956"/>
                  <a:gd name="connsiteY7-828" fmla="*/ 457656 h 938372"/>
                  <a:gd name="connsiteX8-829" fmla="*/ 400630 w 432956"/>
                  <a:gd name="connsiteY8-830" fmla="*/ 925037 h 938372"/>
                  <a:gd name="connsiteX0-831" fmla="*/ 41218 w 432956"/>
                  <a:gd name="connsiteY0-832" fmla="*/ 938372 h 938372"/>
                  <a:gd name="connsiteX1-833" fmla="*/ 138592 w 432956"/>
                  <a:gd name="connsiteY1-834" fmla="*/ 458103 h 938372"/>
                  <a:gd name="connsiteX2-835" fmla="*/ 63405 w 432956"/>
                  <a:gd name="connsiteY2-836" fmla="*/ 260163 h 938372"/>
                  <a:gd name="connsiteX3-837" fmla="*/ 0 w 432956"/>
                  <a:gd name="connsiteY3-838" fmla="*/ 152400 h 938372"/>
                  <a:gd name="connsiteX4-839" fmla="*/ 216478 w 432956"/>
                  <a:gd name="connsiteY4-840" fmla="*/ 0 h 938372"/>
                  <a:gd name="connsiteX5-841" fmla="*/ 432956 w 432956"/>
                  <a:gd name="connsiteY5-842" fmla="*/ 152400 h 938372"/>
                  <a:gd name="connsiteX6-843" fmla="*/ 369551 w 432956"/>
                  <a:gd name="connsiteY6-844" fmla="*/ 260163 h 938372"/>
                  <a:gd name="connsiteX7-845" fmla="*/ 318874 w 432956"/>
                  <a:gd name="connsiteY7-846" fmla="*/ 454481 h 938372"/>
                  <a:gd name="connsiteX8-847" fmla="*/ 400630 w 432956"/>
                  <a:gd name="connsiteY8-848" fmla="*/ 925037 h 938372"/>
                  <a:gd name="connsiteX0-849" fmla="*/ 41218 w 432956"/>
                  <a:gd name="connsiteY0-850" fmla="*/ 938372 h 938372"/>
                  <a:gd name="connsiteX1-851" fmla="*/ 138592 w 432956"/>
                  <a:gd name="connsiteY1-852" fmla="*/ 458103 h 938372"/>
                  <a:gd name="connsiteX2-853" fmla="*/ 63405 w 432956"/>
                  <a:gd name="connsiteY2-854" fmla="*/ 260163 h 938372"/>
                  <a:gd name="connsiteX3-855" fmla="*/ 0 w 432956"/>
                  <a:gd name="connsiteY3-856" fmla="*/ 152400 h 938372"/>
                  <a:gd name="connsiteX4-857" fmla="*/ 216478 w 432956"/>
                  <a:gd name="connsiteY4-858" fmla="*/ 0 h 938372"/>
                  <a:gd name="connsiteX5-859" fmla="*/ 432956 w 432956"/>
                  <a:gd name="connsiteY5-860" fmla="*/ 152400 h 938372"/>
                  <a:gd name="connsiteX6-861" fmla="*/ 369551 w 432956"/>
                  <a:gd name="connsiteY6-862" fmla="*/ 260163 h 938372"/>
                  <a:gd name="connsiteX7-863" fmla="*/ 318874 w 432956"/>
                  <a:gd name="connsiteY7-864" fmla="*/ 454481 h 938372"/>
                  <a:gd name="connsiteX8-865" fmla="*/ 400630 w 432956"/>
                  <a:gd name="connsiteY8-866" fmla="*/ 925037 h 938372"/>
                  <a:gd name="connsiteX0-867" fmla="*/ 41218 w 432956"/>
                  <a:gd name="connsiteY0-868" fmla="*/ 938372 h 938372"/>
                  <a:gd name="connsiteX1-869" fmla="*/ 138592 w 432956"/>
                  <a:gd name="connsiteY1-870" fmla="*/ 458103 h 938372"/>
                  <a:gd name="connsiteX2-871" fmla="*/ 63405 w 432956"/>
                  <a:gd name="connsiteY2-872" fmla="*/ 260163 h 938372"/>
                  <a:gd name="connsiteX3-873" fmla="*/ 0 w 432956"/>
                  <a:gd name="connsiteY3-874" fmla="*/ 152400 h 938372"/>
                  <a:gd name="connsiteX4-875" fmla="*/ 216478 w 432956"/>
                  <a:gd name="connsiteY4-876" fmla="*/ 0 h 938372"/>
                  <a:gd name="connsiteX5-877" fmla="*/ 432956 w 432956"/>
                  <a:gd name="connsiteY5-878" fmla="*/ 152400 h 938372"/>
                  <a:gd name="connsiteX6-879" fmla="*/ 369551 w 432956"/>
                  <a:gd name="connsiteY6-880" fmla="*/ 260163 h 938372"/>
                  <a:gd name="connsiteX7-881" fmla="*/ 318874 w 432956"/>
                  <a:gd name="connsiteY7-882" fmla="*/ 454481 h 938372"/>
                  <a:gd name="connsiteX8-883" fmla="*/ 400630 w 432956"/>
                  <a:gd name="connsiteY8-884" fmla="*/ 925037 h 938372"/>
                  <a:gd name="connsiteX0-885" fmla="*/ 41218 w 432956"/>
                  <a:gd name="connsiteY0-886" fmla="*/ 938372 h 938372"/>
                  <a:gd name="connsiteX1-887" fmla="*/ 138592 w 432956"/>
                  <a:gd name="connsiteY1-888" fmla="*/ 458103 h 938372"/>
                  <a:gd name="connsiteX2-889" fmla="*/ 63405 w 432956"/>
                  <a:gd name="connsiteY2-890" fmla="*/ 260163 h 938372"/>
                  <a:gd name="connsiteX3-891" fmla="*/ 0 w 432956"/>
                  <a:gd name="connsiteY3-892" fmla="*/ 152400 h 938372"/>
                  <a:gd name="connsiteX4-893" fmla="*/ 216478 w 432956"/>
                  <a:gd name="connsiteY4-894" fmla="*/ 0 h 938372"/>
                  <a:gd name="connsiteX5-895" fmla="*/ 432956 w 432956"/>
                  <a:gd name="connsiteY5-896" fmla="*/ 152400 h 938372"/>
                  <a:gd name="connsiteX6-897" fmla="*/ 369551 w 432956"/>
                  <a:gd name="connsiteY6-898" fmla="*/ 260163 h 938372"/>
                  <a:gd name="connsiteX7-899" fmla="*/ 318874 w 432956"/>
                  <a:gd name="connsiteY7-900" fmla="*/ 454481 h 938372"/>
                  <a:gd name="connsiteX8-901" fmla="*/ 400630 w 432956"/>
                  <a:gd name="connsiteY8-902" fmla="*/ 925037 h 938372"/>
                  <a:gd name="connsiteX0-903" fmla="*/ 41218 w 432956"/>
                  <a:gd name="connsiteY0-904" fmla="*/ 938372 h 938372"/>
                  <a:gd name="connsiteX1-905" fmla="*/ 138592 w 432956"/>
                  <a:gd name="connsiteY1-906" fmla="*/ 458103 h 938372"/>
                  <a:gd name="connsiteX2-907" fmla="*/ 63405 w 432956"/>
                  <a:gd name="connsiteY2-908" fmla="*/ 260163 h 938372"/>
                  <a:gd name="connsiteX3-909" fmla="*/ 0 w 432956"/>
                  <a:gd name="connsiteY3-910" fmla="*/ 152400 h 938372"/>
                  <a:gd name="connsiteX4-911" fmla="*/ 216478 w 432956"/>
                  <a:gd name="connsiteY4-912" fmla="*/ 0 h 938372"/>
                  <a:gd name="connsiteX5-913" fmla="*/ 432956 w 432956"/>
                  <a:gd name="connsiteY5-914" fmla="*/ 152400 h 938372"/>
                  <a:gd name="connsiteX6-915" fmla="*/ 369551 w 432956"/>
                  <a:gd name="connsiteY6-916" fmla="*/ 260163 h 938372"/>
                  <a:gd name="connsiteX7-917" fmla="*/ 315699 w 432956"/>
                  <a:gd name="connsiteY7-918" fmla="*/ 454481 h 938372"/>
                  <a:gd name="connsiteX8-919" fmla="*/ 400630 w 432956"/>
                  <a:gd name="connsiteY8-920" fmla="*/ 925037 h 938372"/>
                  <a:gd name="connsiteX0-921" fmla="*/ 41218 w 432956"/>
                  <a:gd name="connsiteY0-922" fmla="*/ 938372 h 938372"/>
                  <a:gd name="connsiteX1-923" fmla="*/ 138592 w 432956"/>
                  <a:gd name="connsiteY1-924" fmla="*/ 458103 h 938372"/>
                  <a:gd name="connsiteX2-925" fmla="*/ 63405 w 432956"/>
                  <a:gd name="connsiteY2-926" fmla="*/ 260163 h 938372"/>
                  <a:gd name="connsiteX3-927" fmla="*/ 0 w 432956"/>
                  <a:gd name="connsiteY3-928" fmla="*/ 152400 h 938372"/>
                  <a:gd name="connsiteX4-929" fmla="*/ 216478 w 432956"/>
                  <a:gd name="connsiteY4-930" fmla="*/ 0 h 938372"/>
                  <a:gd name="connsiteX5-931" fmla="*/ 432956 w 432956"/>
                  <a:gd name="connsiteY5-932" fmla="*/ 152400 h 938372"/>
                  <a:gd name="connsiteX6-933" fmla="*/ 369551 w 432956"/>
                  <a:gd name="connsiteY6-934" fmla="*/ 260163 h 938372"/>
                  <a:gd name="connsiteX7-935" fmla="*/ 315699 w 432956"/>
                  <a:gd name="connsiteY7-936" fmla="*/ 454481 h 938372"/>
                  <a:gd name="connsiteX8-937" fmla="*/ 400630 w 432956"/>
                  <a:gd name="connsiteY8-938" fmla="*/ 925037 h 938372"/>
                  <a:gd name="connsiteX0-939" fmla="*/ 41218 w 432956"/>
                  <a:gd name="connsiteY0-940" fmla="*/ 938372 h 938372"/>
                  <a:gd name="connsiteX1-941" fmla="*/ 138592 w 432956"/>
                  <a:gd name="connsiteY1-942" fmla="*/ 458103 h 938372"/>
                  <a:gd name="connsiteX2-943" fmla="*/ 63405 w 432956"/>
                  <a:gd name="connsiteY2-944" fmla="*/ 260163 h 938372"/>
                  <a:gd name="connsiteX3-945" fmla="*/ 0 w 432956"/>
                  <a:gd name="connsiteY3-946" fmla="*/ 152400 h 938372"/>
                  <a:gd name="connsiteX4-947" fmla="*/ 216478 w 432956"/>
                  <a:gd name="connsiteY4-948" fmla="*/ 0 h 938372"/>
                  <a:gd name="connsiteX5-949" fmla="*/ 432956 w 432956"/>
                  <a:gd name="connsiteY5-950" fmla="*/ 152400 h 938372"/>
                  <a:gd name="connsiteX6-951" fmla="*/ 369551 w 432956"/>
                  <a:gd name="connsiteY6-952" fmla="*/ 260163 h 938372"/>
                  <a:gd name="connsiteX7-953" fmla="*/ 315699 w 432956"/>
                  <a:gd name="connsiteY7-954" fmla="*/ 454481 h 938372"/>
                  <a:gd name="connsiteX8-955" fmla="*/ 400630 w 432956"/>
                  <a:gd name="connsiteY8-956" fmla="*/ 925037 h 938372"/>
                  <a:gd name="connsiteX0-957" fmla="*/ 41218 w 432956"/>
                  <a:gd name="connsiteY0-958" fmla="*/ 938372 h 938372"/>
                  <a:gd name="connsiteX1-959" fmla="*/ 138592 w 432956"/>
                  <a:gd name="connsiteY1-960" fmla="*/ 458103 h 938372"/>
                  <a:gd name="connsiteX2-961" fmla="*/ 63405 w 432956"/>
                  <a:gd name="connsiteY2-962" fmla="*/ 260163 h 938372"/>
                  <a:gd name="connsiteX3-963" fmla="*/ 0 w 432956"/>
                  <a:gd name="connsiteY3-964" fmla="*/ 152400 h 938372"/>
                  <a:gd name="connsiteX4-965" fmla="*/ 216478 w 432956"/>
                  <a:gd name="connsiteY4-966" fmla="*/ 0 h 938372"/>
                  <a:gd name="connsiteX5-967" fmla="*/ 432956 w 432956"/>
                  <a:gd name="connsiteY5-968" fmla="*/ 152400 h 938372"/>
                  <a:gd name="connsiteX6-969" fmla="*/ 369551 w 432956"/>
                  <a:gd name="connsiteY6-970" fmla="*/ 260163 h 938372"/>
                  <a:gd name="connsiteX7-971" fmla="*/ 315699 w 432956"/>
                  <a:gd name="connsiteY7-972" fmla="*/ 454481 h 938372"/>
                  <a:gd name="connsiteX8-973" fmla="*/ 400630 w 432956"/>
                  <a:gd name="connsiteY8-974" fmla="*/ 925037 h 938372"/>
                  <a:gd name="connsiteX0-975" fmla="*/ 41218 w 432956"/>
                  <a:gd name="connsiteY0-976" fmla="*/ 938372 h 938372"/>
                  <a:gd name="connsiteX1-977" fmla="*/ 138592 w 432956"/>
                  <a:gd name="connsiteY1-978" fmla="*/ 458103 h 938372"/>
                  <a:gd name="connsiteX2-979" fmla="*/ 63405 w 432956"/>
                  <a:gd name="connsiteY2-980" fmla="*/ 260163 h 938372"/>
                  <a:gd name="connsiteX3-981" fmla="*/ 0 w 432956"/>
                  <a:gd name="connsiteY3-982" fmla="*/ 152400 h 938372"/>
                  <a:gd name="connsiteX4-983" fmla="*/ 216478 w 432956"/>
                  <a:gd name="connsiteY4-984" fmla="*/ 0 h 938372"/>
                  <a:gd name="connsiteX5-985" fmla="*/ 432956 w 432956"/>
                  <a:gd name="connsiteY5-986" fmla="*/ 152400 h 938372"/>
                  <a:gd name="connsiteX6-987" fmla="*/ 369551 w 432956"/>
                  <a:gd name="connsiteY6-988" fmla="*/ 260163 h 938372"/>
                  <a:gd name="connsiteX7-989" fmla="*/ 315699 w 432956"/>
                  <a:gd name="connsiteY7-990" fmla="*/ 454481 h 938372"/>
                  <a:gd name="connsiteX8-991" fmla="*/ 394280 w 432956"/>
                  <a:gd name="connsiteY8-992" fmla="*/ 928212 h 9383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432956" h="938372">
                    <a:moveTo>
                      <a:pt x="41218" y="938372"/>
                    </a:moveTo>
                    <a:cubicBezTo>
                      <a:pt x="109163" y="674053"/>
                      <a:pt x="139668" y="603893"/>
                      <a:pt x="138592" y="458103"/>
                    </a:cubicBezTo>
                    <a:cubicBezTo>
                      <a:pt x="137871" y="360373"/>
                      <a:pt x="146676" y="307093"/>
                      <a:pt x="63405" y="260163"/>
                    </a:cubicBezTo>
                    <a:cubicBezTo>
                      <a:pt x="24230" y="232584"/>
                      <a:pt x="0" y="194484"/>
                      <a:pt x="0" y="152400"/>
                    </a:cubicBezTo>
                    <a:cubicBezTo>
                      <a:pt x="0" y="68232"/>
                      <a:pt x="96921" y="0"/>
                      <a:pt x="216478" y="0"/>
                    </a:cubicBezTo>
                    <a:cubicBezTo>
                      <a:pt x="336035" y="0"/>
                      <a:pt x="432956" y="68232"/>
                      <a:pt x="432956" y="152400"/>
                    </a:cubicBezTo>
                    <a:cubicBezTo>
                      <a:pt x="432956" y="194484"/>
                      <a:pt x="408726" y="232584"/>
                      <a:pt x="369551" y="260163"/>
                    </a:cubicBezTo>
                    <a:cubicBezTo>
                      <a:pt x="299742" y="303769"/>
                      <a:pt x="318833" y="363250"/>
                      <a:pt x="315699" y="454481"/>
                    </a:cubicBezTo>
                    <a:cubicBezTo>
                      <a:pt x="325700" y="599440"/>
                      <a:pt x="322208" y="722472"/>
                      <a:pt x="394280" y="928212"/>
                    </a:cubicBezTo>
                  </a:path>
                </a:pathLst>
              </a:custGeom>
              <a:noFill/>
              <a:ln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9000">
                      <a:schemeClr val="bg1">
                        <a:lumMod val="85000"/>
                      </a:schemeClr>
                    </a:gs>
                    <a:gs pos="35000">
                      <a:srgbClr val="C9C9C9"/>
                    </a:gs>
                    <a:gs pos="56000">
                      <a:schemeClr val="bg1">
                        <a:lumMod val="50000"/>
                      </a:schemeClr>
                    </a:gs>
                    <a:gs pos="22000">
                      <a:schemeClr val="bg1">
                        <a:lumMod val="50000"/>
                      </a:schemeClr>
                    </a:gs>
                    <a:gs pos="84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4958887" y="1248231"/>
            <a:ext cx="1974668" cy="3702098"/>
            <a:chOff x="1044840" y="1402871"/>
            <a:chExt cx="2269570" cy="4254979"/>
          </a:xfrm>
        </p:grpSpPr>
        <p:sp>
          <p:nvSpPr>
            <p:cNvPr id="38" name="直角三角形 69"/>
            <p:cNvSpPr/>
            <p:nvPr/>
          </p:nvSpPr>
          <p:spPr>
            <a:xfrm rot="5400000" flipH="1">
              <a:off x="1113943" y="3457383"/>
              <a:ext cx="4084703" cy="3162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  <a:gd name="connsiteX0-17" fmla="*/ 174418 w 2267687"/>
                <a:gd name="connsiteY0-18" fmla="*/ 303531 h 303531"/>
                <a:gd name="connsiteX1-19" fmla="*/ 0 w 2267687"/>
                <a:gd name="connsiteY1-20" fmla="*/ 0 h 303531"/>
                <a:gd name="connsiteX2-21" fmla="*/ 2267687 w 2267687"/>
                <a:gd name="connsiteY2-22" fmla="*/ 290831 h 303531"/>
                <a:gd name="connsiteX3-23" fmla="*/ 174418 w 2267687"/>
                <a:gd name="connsiteY3-24" fmla="*/ 303531 h 303531"/>
                <a:gd name="connsiteX0-25" fmla="*/ 172657 w 2265926"/>
                <a:gd name="connsiteY0-26" fmla="*/ 316231 h 316231"/>
                <a:gd name="connsiteX1-27" fmla="*/ 0 w 2265926"/>
                <a:gd name="connsiteY1-28" fmla="*/ 0 h 316231"/>
                <a:gd name="connsiteX2-29" fmla="*/ 2265926 w 2265926"/>
                <a:gd name="connsiteY2-30" fmla="*/ 303531 h 316231"/>
                <a:gd name="connsiteX3-31" fmla="*/ 172657 w 2265926"/>
                <a:gd name="connsiteY3-32" fmla="*/ 316231 h 3162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直角三角形 69"/>
            <p:cNvSpPr/>
            <p:nvPr/>
          </p:nvSpPr>
          <p:spPr>
            <a:xfrm flipH="1" flipV="1">
              <a:off x="1044840" y="5319393"/>
              <a:ext cx="2267687" cy="2908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1376679" y="1969842"/>
              <a:ext cx="1648460" cy="33749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1376679" y="1969842"/>
              <a:ext cx="1648460" cy="50665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1785620" y="1402871"/>
              <a:ext cx="830580" cy="975045"/>
              <a:chOff x="6591300" y="1966752"/>
              <a:chExt cx="830580" cy="975045"/>
            </a:xfrm>
          </p:grpSpPr>
          <p:sp>
            <p:nvSpPr>
              <p:cNvPr id="44" name="任意多边形 43"/>
              <p:cNvSpPr/>
              <p:nvPr/>
            </p:nvSpPr>
            <p:spPr>
              <a:xfrm>
                <a:off x="6591300" y="2484597"/>
                <a:ext cx="830580" cy="457200"/>
              </a:xfrm>
              <a:custGeom>
                <a:avLst/>
                <a:gdLst>
                  <a:gd name="connsiteX0" fmla="*/ 0 w 830580"/>
                  <a:gd name="connsiteY0" fmla="*/ 0 h 457200"/>
                  <a:gd name="connsiteX1" fmla="*/ 830580 w 830580"/>
                  <a:gd name="connsiteY1" fmla="*/ 0 h 457200"/>
                  <a:gd name="connsiteX2" fmla="*/ 830580 w 830580"/>
                  <a:gd name="connsiteY2" fmla="*/ 457200 h 457200"/>
                  <a:gd name="connsiteX3" fmla="*/ 608210 w 830580"/>
                  <a:gd name="connsiteY3" fmla="*/ 457200 h 457200"/>
                  <a:gd name="connsiteX4" fmla="*/ 608210 w 830580"/>
                  <a:gd name="connsiteY4" fmla="*/ 415966 h 457200"/>
                  <a:gd name="connsiteX5" fmla="*/ 573326 w 830580"/>
                  <a:gd name="connsiteY5" fmla="*/ 415966 h 457200"/>
                  <a:gd name="connsiteX6" fmla="*/ 532092 w 830580"/>
                  <a:gd name="connsiteY6" fmla="*/ 457200 h 457200"/>
                  <a:gd name="connsiteX7" fmla="*/ 298488 w 830580"/>
                  <a:gd name="connsiteY7" fmla="*/ 457200 h 457200"/>
                  <a:gd name="connsiteX8" fmla="*/ 257254 w 830580"/>
                  <a:gd name="connsiteY8" fmla="*/ 415966 h 457200"/>
                  <a:gd name="connsiteX9" fmla="*/ 222370 w 830580"/>
                  <a:gd name="connsiteY9" fmla="*/ 415966 h 457200"/>
                  <a:gd name="connsiteX10" fmla="*/ 222370 w 830580"/>
                  <a:gd name="connsiteY10" fmla="*/ 457200 h 457200"/>
                  <a:gd name="connsiteX11" fmla="*/ 0 w 830580"/>
                  <a:gd name="connsiteY11" fmla="*/ 45720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30580" h="457200">
                    <a:moveTo>
                      <a:pt x="0" y="0"/>
                    </a:moveTo>
                    <a:lnTo>
                      <a:pt x="830580" y="0"/>
                    </a:lnTo>
                    <a:lnTo>
                      <a:pt x="830580" y="457200"/>
                    </a:lnTo>
                    <a:lnTo>
                      <a:pt x="608210" y="457200"/>
                    </a:lnTo>
                    <a:lnTo>
                      <a:pt x="608210" y="415966"/>
                    </a:lnTo>
                    <a:lnTo>
                      <a:pt x="573326" y="415966"/>
                    </a:lnTo>
                    <a:lnTo>
                      <a:pt x="532092" y="457200"/>
                    </a:lnTo>
                    <a:lnTo>
                      <a:pt x="298488" y="457200"/>
                    </a:lnTo>
                    <a:lnTo>
                      <a:pt x="257254" y="415966"/>
                    </a:lnTo>
                    <a:lnTo>
                      <a:pt x="222370" y="415966"/>
                    </a:lnTo>
                    <a:lnTo>
                      <a:pt x="222370" y="457200"/>
                    </a:lnTo>
                    <a:lnTo>
                      <a:pt x="0" y="457200"/>
                    </a:lnTo>
                    <a:close/>
                  </a:path>
                </a:pathLst>
              </a:custGeom>
              <a:gradFill>
                <a:gsLst>
                  <a:gs pos="93000">
                    <a:srgbClr val="363638"/>
                  </a:gs>
                  <a:gs pos="7000">
                    <a:srgbClr val="313132"/>
                  </a:gs>
                  <a:gs pos="46000">
                    <a:srgbClr val="3B3B3D"/>
                  </a:gs>
                  <a:gs pos="93000">
                    <a:schemeClr val="tx1">
                      <a:lumMod val="85000"/>
                      <a:lumOff val="15000"/>
                    </a:schemeClr>
                  </a:gs>
                  <a:gs pos="7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任意多边形 44"/>
              <p:cNvSpPr/>
              <p:nvPr/>
            </p:nvSpPr>
            <p:spPr>
              <a:xfrm>
                <a:off x="6790111" y="1966752"/>
                <a:ext cx="432956" cy="938372"/>
              </a:xfrm>
              <a:custGeom>
                <a:avLst/>
                <a:gdLst>
                  <a:gd name="connsiteX0" fmla="*/ 216478 w 432956"/>
                  <a:gd name="connsiteY0" fmla="*/ 0 h 938372"/>
                  <a:gd name="connsiteX1" fmla="*/ 432956 w 432956"/>
                  <a:gd name="connsiteY1" fmla="*/ 152400 h 938372"/>
                  <a:gd name="connsiteX2" fmla="*/ 369551 w 432956"/>
                  <a:gd name="connsiteY2" fmla="*/ 260163 h 938372"/>
                  <a:gd name="connsiteX3" fmla="*/ 309290 w 432956"/>
                  <a:gd name="connsiteY3" fmla="*/ 288766 h 938372"/>
                  <a:gd name="connsiteX4" fmla="*/ 318874 w 432956"/>
                  <a:gd name="connsiteY4" fmla="*/ 390981 h 938372"/>
                  <a:gd name="connsiteX5" fmla="*/ 391740 w 432956"/>
                  <a:gd name="connsiteY5" fmla="*/ 938372 h 938372"/>
                  <a:gd name="connsiteX6" fmla="*/ 41218 w 432956"/>
                  <a:gd name="connsiteY6" fmla="*/ 938372 h 938372"/>
                  <a:gd name="connsiteX7" fmla="*/ 113192 w 432956"/>
                  <a:gd name="connsiteY7" fmla="*/ 391428 h 938372"/>
                  <a:gd name="connsiteX8" fmla="*/ 123385 w 432956"/>
                  <a:gd name="connsiteY8" fmla="*/ 288632 h 938372"/>
                  <a:gd name="connsiteX9" fmla="*/ 63405 w 432956"/>
                  <a:gd name="connsiteY9" fmla="*/ 260163 h 938372"/>
                  <a:gd name="connsiteX10" fmla="*/ 0 w 432956"/>
                  <a:gd name="connsiteY10" fmla="*/ 152400 h 938372"/>
                  <a:gd name="connsiteX11" fmla="*/ 216478 w 432956"/>
                  <a:gd name="connsiteY11" fmla="*/ 0 h 938372"/>
                  <a:gd name="connsiteX0-1" fmla="*/ 216478 w 432956"/>
                  <a:gd name="connsiteY0-2" fmla="*/ 0 h 938372"/>
                  <a:gd name="connsiteX1-3" fmla="*/ 432956 w 432956"/>
                  <a:gd name="connsiteY1-4" fmla="*/ 152400 h 938372"/>
                  <a:gd name="connsiteX2-5" fmla="*/ 369551 w 432956"/>
                  <a:gd name="connsiteY2-6" fmla="*/ 260163 h 938372"/>
                  <a:gd name="connsiteX3-7" fmla="*/ 309290 w 432956"/>
                  <a:gd name="connsiteY3-8" fmla="*/ 288766 h 938372"/>
                  <a:gd name="connsiteX4-9" fmla="*/ 318874 w 432956"/>
                  <a:gd name="connsiteY4-10" fmla="*/ 390981 h 938372"/>
                  <a:gd name="connsiteX5-11" fmla="*/ 391740 w 432956"/>
                  <a:gd name="connsiteY5-12" fmla="*/ 938372 h 938372"/>
                  <a:gd name="connsiteX6-13" fmla="*/ 41218 w 432956"/>
                  <a:gd name="connsiteY6-14" fmla="*/ 938372 h 938372"/>
                  <a:gd name="connsiteX7-15" fmla="*/ 113192 w 432956"/>
                  <a:gd name="connsiteY7-16" fmla="*/ 391428 h 938372"/>
                  <a:gd name="connsiteX8-17" fmla="*/ 63405 w 432956"/>
                  <a:gd name="connsiteY8-18" fmla="*/ 260163 h 938372"/>
                  <a:gd name="connsiteX9-19" fmla="*/ 0 w 432956"/>
                  <a:gd name="connsiteY9-20" fmla="*/ 152400 h 938372"/>
                  <a:gd name="connsiteX10-21" fmla="*/ 216478 w 432956"/>
                  <a:gd name="connsiteY10-22" fmla="*/ 0 h 938372"/>
                  <a:gd name="connsiteX0-23" fmla="*/ 216478 w 432956"/>
                  <a:gd name="connsiteY0-24" fmla="*/ 0 h 938372"/>
                  <a:gd name="connsiteX1-25" fmla="*/ 432956 w 432956"/>
                  <a:gd name="connsiteY1-26" fmla="*/ 152400 h 938372"/>
                  <a:gd name="connsiteX2-27" fmla="*/ 369551 w 432956"/>
                  <a:gd name="connsiteY2-28" fmla="*/ 260163 h 938372"/>
                  <a:gd name="connsiteX3-29" fmla="*/ 309290 w 432956"/>
                  <a:gd name="connsiteY3-30" fmla="*/ 288766 h 938372"/>
                  <a:gd name="connsiteX4-31" fmla="*/ 318874 w 432956"/>
                  <a:gd name="connsiteY4-32" fmla="*/ 390981 h 938372"/>
                  <a:gd name="connsiteX5-33" fmla="*/ 391740 w 432956"/>
                  <a:gd name="connsiteY5-34" fmla="*/ 938372 h 938372"/>
                  <a:gd name="connsiteX6-35" fmla="*/ 41218 w 432956"/>
                  <a:gd name="connsiteY6-36" fmla="*/ 938372 h 938372"/>
                  <a:gd name="connsiteX7-37" fmla="*/ 113192 w 432956"/>
                  <a:gd name="connsiteY7-38" fmla="*/ 391428 h 938372"/>
                  <a:gd name="connsiteX8-39" fmla="*/ 63405 w 432956"/>
                  <a:gd name="connsiteY8-40" fmla="*/ 260163 h 938372"/>
                  <a:gd name="connsiteX9-41" fmla="*/ 0 w 432956"/>
                  <a:gd name="connsiteY9-42" fmla="*/ 152400 h 938372"/>
                  <a:gd name="connsiteX10-43" fmla="*/ 216478 w 432956"/>
                  <a:gd name="connsiteY10-44" fmla="*/ 0 h 938372"/>
                  <a:gd name="connsiteX0-45" fmla="*/ 216478 w 432956"/>
                  <a:gd name="connsiteY0-46" fmla="*/ 0 h 938372"/>
                  <a:gd name="connsiteX1-47" fmla="*/ 432956 w 432956"/>
                  <a:gd name="connsiteY1-48" fmla="*/ 152400 h 938372"/>
                  <a:gd name="connsiteX2-49" fmla="*/ 369551 w 432956"/>
                  <a:gd name="connsiteY2-50" fmla="*/ 260163 h 938372"/>
                  <a:gd name="connsiteX3-51" fmla="*/ 309290 w 432956"/>
                  <a:gd name="connsiteY3-52" fmla="*/ 288766 h 938372"/>
                  <a:gd name="connsiteX4-53" fmla="*/ 318874 w 432956"/>
                  <a:gd name="connsiteY4-54" fmla="*/ 390981 h 938372"/>
                  <a:gd name="connsiteX5-55" fmla="*/ 391740 w 432956"/>
                  <a:gd name="connsiteY5-56" fmla="*/ 938372 h 938372"/>
                  <a:gd name="connsiteX6-57" fmla="*/ 41218 w 432956"/>
                  <a:gd name="connsiteY6-58" fmla="*/ 938372 h 938372"/>
                  <a:gd name="connsiteX7-59" fmla="*/ 110017 w 432956"/>
                  <a:gd name="connsiteY7-60" fmla="*/ 429528 h 938372"/>
                  <a:gd name="connsiteX8-61" fmla="*/ 63405 w 432956"/>
                  <a:gd name="connsiteY8-62" fmla="*/ 260163 h 938372"/>
                  <a:gd name="connsiteX9-63" fmla="*/ 0 w 432956"/>
                  <a:gd name="connsiteY9-64" fmla="*/ 152400 h 938372"/>
                  <a:gd name="connsiteX10-65" fmla="*/ 216478 w 432956"/>
                  <a:gd name="connsiteY10-66" fmla="*/ 0 h 938372"/>
                  <a:gd name="connsiteX0-67" fmla="*/ 216478 w 432956"/>
                  <a:gd name="connsiteY0-68" fmla="*/ 0 h 938372"/>
                  <a:gd name="connsiteX1-69" fmla="*/ 432956 w 432956"/>
                  <a:gd name="connsiteY1-70" fmla="*/ 152400 h 938372"/>
                  <a:gd name="connsiteX2-71" fmla="*/ 369551 w 432956"/>
                  <a:gd name="connsiteY2-72" fmla="*/ 260163 h 938372"/>
                  <a:gd name="connsiteX3-73" fmla="*/ 309290 w 432956"/>
                  <a:gd name="connsiteY3-74" fmla="*/ 288766 h 938372"/>
                  <a:gd name="connsiteX4-75" fmla="*/ 318874 w 432956"/>
                  <a:gd name="connsiteY4-76" fmla="*/ 390981 h 938372"/>
                  <a:gd name="connsiteX5-77" fmla="*/ 391740 w 432956"/>
                  <a:gd name="connsiteY5-78" fmla="*/ 938372 h 938372"/>
                  <a:gd name="connsiteX6-79" fmla="*/ 41218 w 432956"/>
                  <a:gd name="connsiteY6-80" fmla="*/ 938372 h 938372"/>
                  <a:gd name="connsiteX7-81" fmla="*/ 110017 w 432956"/>
                  <a:gd name="connsiteY7-82" fmla="*/ 429528 h 938372"/>
                  <a:gd name="connsiteX8-83" fmla="*/ 63405 w 432956"/>
                  <a:gd name="connsiteY8-84" fmla="*/ 260163 h 938372"/>
                  <a:gd name="connsiteX9-85" fmla="*/ 0 w 432956"/>
                  <a:gd name="connsiteY9-86" fmla="*/ 152400 h 938372"/>
                  <a:gd name="connsiteX10-87" fmla="*/ 216478 w 432956"/>
                  <a:gd name="connsiteY10-88" fmla="*/ 0 h 938372"/>
                  <a:gd name="connsiteX0-89" fmla="*/ 216478 w 432956"/>
                  <a:gd name="connsiteY0-90" fmla="*/ 0 h 938372"/>
                  <a:gd name="connsiteX1-91" fmla="*/ 432956 w 432956"/>
                  <a:gd name="connsiteY1-92" fmla="*/ 152400 h 938372"/>
                  <a:gd name="connsiteX2-93" fmla="*/ 369551 w 432956"/>
                  <a:gd name="connsiteY2-94" fmla="*/ 260163 h 938372"/>
                  <a:gd name="connsiteX3-95" fmla="*/ 309290 w 432956"/>
                  <a:gd name="connsiteY3-96" fmla="*/ 288766 h 938372"/>
                  <a:gd name="connsiteX4-97" fmla="*/ 318874 w 432956"/>
                  <a:gd name="connsiteY4-98" fmla="*/ 390981 h 938372"/>
                  <a:gd name="connsiteX5-99" fmla="*/ 391740 w 432956"/>
                  <a:gd name="connsiteY5-100" fmla="*/ 938372 h 938372"/>
                  <a:gd name="connsiteX6-101" fmla="*/ 41218 w 432956"/>
                  <a:gd name="connsiteY6-102" fmla="*/ 938372 h 938372"/>
                  <a:gd name="connsiteX7-103" fmla="*/ 110017 w 432956"/>
                  <a:gd name="connsiteY7-104" fmla="*/ 429528 h 938372"/>
                  <a:gd name="connsiteX8-105" fmla="*/ 63405 w 432956"/>
                  <a:gd name="connsiteY8-106" fmla="*/ 260163 h 938372"/>
                  <a:gd name="connsiteX9-107" fmla="*/ 0 w 432956"/>
                  <a:gd name="connsiteY9-108" fmla="*/ 152400 h 938372"/>
                  <a:gd name="connsiteX10-109" fmla="*/ 216478 w 432956"/>
                  <a:gd name="connsiteY10-110" fmla="*/ 0 h 938372"/>
                  <a:gd name="connsiteX0-111" fmla="*/ 216478 w 432956"/>
                  <a:gd name="connsiteY0-112" fmla="*/ 0 h 938372"/>
                  <a:gd name="connsiteX1-113" fmla="*/ 432956 w 432956"/>
                  <a:gd name="connsiteY1-114" fmla="*/ 152400 h 938372"/>
                  <a:gd name="connsiteX2-115" fmla="*/ 369551 w 432956"/>
                  <a:gd name="connsiteY2-116" fmla="*/ 260163 h 938372"/>
                  <a:gd name="connsiteX3-117" fmla="*/ 309290 w 432956"/>
                  <a:gd name="connsiteY3-118" fmla="*/ 288766 h 938372"/>
                  <a:gd name="connsiteX4-119" fmla="*/ 318874 w 432956"/>
                  <a:gd name="connsiteY4-120" fmla="*/ 390981 h 938372"/>
                  <a:gd name="connsiteX5-121" fmla="*/ 391740 w 432956"/>
                  <a:gd name="connsiteY5-122" fmla="*/ 938372 h 938372"/>
                  <a:gd name="connsiteX6-123" fmla="*/ 41218 w 432956"/>
                  <a:gd name="connsiteY6-124" fmla="*/ 938372 h 938372"/>
                  <a:gd name="connsiteX7-125" fmla="*/ 110017 w 432956"/>
                  <a:gd name="connsiteY7-126" fmla="*/ 454928 h 938372"/>
                  <a:gd name="connsiteX8-127" fmla="*/ 63405 w 432956"/>
                  <a:gd name="connsiteY8-128" fmla="*/ 260163 h 938372"/>
                  <a:gd name="connsiteX9-129" fmla="*/ 0 w 432956"/>
                  <a:gd name="connsiteY9-130" fmla="*/ 152400 h 938372"/>
                  <a:gd name="connsiteX10-131" fmla="*/ 216478 w 432956"/>
                  <a:gd name="connsiteY10-132" fmla="*/ 0 h 938372"/>
                  <a:gd name="connsiteX0-133" fmla="*/ 216478 w 432956"/>
                  <a:gd name="connsiteY0-134" fmla="*/ 0 h 938372"/>
                  <a:gd name="connsiteX1-135" fmla="*/ 432956 w 432956"/>
                  <a:gd name="connsiteY1-136" fmla="*/ 152400 h 938372"/>
                  <a:gd name="connsiteX2-137" fmla="*/ 369551 w 432956"/>
                  <a:gd name="connsiteY2-138" fmla="*/ 260163 h 938372"/>
                  <a:gd name="connsiteX3-139" fmla="*/ 309290 w 432956"/>
                  <a:gd name="connsiteY3-140" fmla="*/ 288766 h 938372"/>
                  <a:gd name="connsiteX4-141" fmla="*/ 318874 w 432956"/>
                  <a:gd name="connsiteY4-142" fmla="*/ 390981 h 938372"/>
                  <a:gd name="connsiteX5-143" fmla="*/ 391740 w 432956"/>
                  <a:gd name="connsiteY5-144" fmla="*/ 938372 h 938372"/>
                  <a:gd name="connsiteX6-145" fmla="*/ 41218 w 432956"/>
                  <a:gd name="connsiteY6-146" fmla="*/ 938372 h 938372"/>
                  <a:gd name="connsiteX7-147" fmla="*/ 110017 w 432956"/>
                  <a:gd name="connsiteY7-148" fmla="*/ 454928 h 938372"/>
                  <a:gd name="connsiteX8-149" fmla="*/ 63405 w 432956"/>
                  <a:gd name="connsiteY8-150" fmla="*/ 260163 h 938372"/>
                  <a:gd name="connsiteX9-151" fmla="*/ 0 w 432956"/>
                  <a:gd name="connsiteY9-152" fmla="*/ 152400 h 938372"/>
                  <a:gd name="connsiteX10-153" fmla="*/ 216478 w 432956"/>
                  <a:gd name="connsiteY10-154" fmla="*/ 0 h 938372"/>
                  <a:gd name="connsiteX0-155" fmla="*/ 216478 w 432956"/>
                  <a:gd name="connsiteY0-156" fmla="*/ 0 h 938372"/>
                  <a:gd name="connsiteX1-157" fmla="*/ 432956 w 432956"/>
                  <a:gd name="connsiteY1-158" fmla="*/ 152400 h 938372"/>
                  <a:gd name="connsiteX2-159" fmla="*/ 369551 w 432956"/>
                  <a:gd name="connsiteY2-160" fmla="*/ 260163 h 938372"/>
                  <a:gd name="connsiteX3-161" fmla="*/ 309290 w 432956"/>
                  <a:gd name="connsiteY3-162" fmla="*/ 288766 h 938372"/>
                  <a:gd name="connsiteX4-163" fmla="*/ 318874 w 432956"/>
                  <a:gd name="connsiteY4-164" fmla="*/ 390981 h 938372"/>
                  <a:gd name="connsiteX5-165" fmla="*/ 391740 w 432956"/>
                  <a:gd name="connsiteY5-166" fmla="*/ 938372 h 938372"/>
                  <a:gd name="connsiteX6-167" fmla="*/ 41218 w 432956"/>
                  <a:gd name="connsiteY6-168" fmla="*/ 938372 h 938372"/>
                  <a:gd name="connsiteX7-169" fmla="*/ 110017 w 432956"/>
                  <a:gd name="connsiteY7-170" fmla="*/ 454928 h 938372"/>
                  <a:gd name="connsiteX8-171" fmla="*/ 63405 w 432956"/>
                  <a:gd name="connsiteY8-172" fmla="*/ 260163 h 938372"/>
                  <a:gd name="connsiteX9-173" fmla="*/ 0 w 432956"/>
                  <a:gd name="connsiteY9-174" fmla="*/ 152400 h 938372"/>
                  <a:gd name="connsiteX10-175" fmla="*/ 216478 w 432956"/>
                  <a:gd name="connsiteY10-176" fmla="*/ 0 h 938372"/>
                  <a:gd name="connsiteX0-177" fmla="*/ 216478 w 432956"/>
                  <a:gd name="connsiteY0-178" fmla="*/ 0 h 938372"/>
                  <a:gd name="connsiteX1-179" fmla="*/ 432956 w 432956"/>
                  <a:gd name="connsiteY1-180" fmla="*/ 152400 h 938372"/>
                  <a:gd name="connsiteX2-181" fmla="*/ 369551 w 432956"/>
                  <a:gd name="connsiteY2-182" fmla="*/ 260163 h 938372"/>
                  <a:gd name="connsiteX3-183" fmla="*/ 309290 w 432956"/>
                  <a:gd name="connsiteY3-184" fmla="*/ 288766 h 938372"/>
                  <a:gd name="connsiteX4-185" fmla="*/ 318874 w 432956"/>
                  <a:gd name="connsiteY4-186" fmla="*/ 390981 h 938372"/>
                  <a:gd name="connsiteX5-187" fmla="*/ 391740 w 432956"/>
                  <a:gd name="connsiteY5-188" fmla="*/ 938372 h 938372"/>
                  <a:gd name="connsiteX6-189" fmla="*/ 41218 w 432956"/>
                  <a:gd name="connsiteY6-190" fmla="*/ 938372 h 938372"/>
                  <a:gd name="connsiteX7-191" fmla="*/ 122717 w 432956"/>
                  <a:gd name="connsiteY7-192" fmla="*/ 458103 h 938372"/>
                  <a:gd name="connsiteX8-193" fmla="*/ 63405 w 432956"/>
                  <a:gd name="connsiteY8-194" fmla="*/ 260163 h 938372"/>
                  <a:gd name="connsiteX9-195" fmla="*/ 0 w 432956"/>
                  <a:gd name="connsiteY9-196" fmla="*/ 152400 h 938372"/>
                  <a:gd name="connsiteX10-197" fmla="*/ 216478 w 432956"/>
                  <a:gd name="connsiteY10-198" fmla="*/ 0 h 938372"/>
                  <a:gd name="connsiteX0-199" fmla="*/ 216478 w 432956"/>
                  <a:gd name="connsiteY0-200" fmla="*/ 0 h 938372"/>
                  <a:gd name="connsiteX1-201" fmla="*/ 432956 w 432956"/>
                  <a:gd name="connsiteY1-202" fmla="*/ 152400 h 938372"/>
                  <a:gd name="connsiteX2-203" fmla="*/ 369551 w 432956"/>
                  <a:gd name="connsiteY2-204" fmla="*/ 260163 h 938372"/>
                  <a:gd name="connsiteX3-205" fmla="*/ 309290 w 432956"/>
                  <a:gd name="connsiteY3-206" fmla="*/ 288766 h 938372"/>
                  <a:gd name="connsiteX4-207" fmla="*/ 318874 w 432956"/>
                  <a:gd name="connsiteY4-208" fmla="*/ 390981 h 938372"/>
                  <a:gd name="connsiteX5-209" fmla="*/ 391740 w 432956"/>
                  <a:gd name="connsiteY5-210" fmla="*/ 938372 h 938372"/>
                  <a:gd name="connsiteX6-211" fmla="*/ 41218 w 432956"/>
                  <a:gd name="connsiteY6-212" fmla="*/ 938372 h 938372"/>
                  <a:gd name="connsiteX7-213" fmla="*/ 122717 w 432956"/>
                  <a:gd name="connsiteY7-214" fmla="*/ 458103 h 938372"/>
                  <a:gd name="connsiteX8-215" fmla="*/ 63405 w 432956"/>
                  <a:gd name="connsiteY8-216" fmla="*/ 260163 h 938372"/>
                  <a:gd name="connsiteX9-217" fmla="*/ 0 w 432956"/>
                  <a:gd name="connsiteY9-218" fmla="*/ 152400 h 938372"/>
                  <a:gd name="connsiteX10-219" fmla="*/ 216478 w 432956"/>
                  <a:gd name="connsiteY10-220" fmla="*/ 0 h 938372"/>
                  <a:gd name="connsiteX0-221" fmla="*/ 216478 w 432956"/>
                  <a:gd name="connsiteY0-222" fmla="*/ 0 h 938372"/>
                  <a:gd name="connsiteX1-223" fmla="*/ 432956 w 432956"/>
                  <a:gd name="connsiteY1-224" fmla="*/ 152400 h 938372"/>
                  <a:gd name="connsiteX2-225" fmla="*/ 369551 w 432956"/>
                  <a:gd name="connsiteY2-226" fmla="*/ 260163 h 938372"/>
                  <a:gd name="connsiteX3-227" fmla="*/ 309290 w 432956"/>
                  <a:gd name="connsiteY3-228" fmla="*/ 288766 h 938372"/>
                  <a:gd name="connsiteX4-229" fmla="*/ 318874 w 432956"/>
                  <a:gd name="connsiteY4-230" fmla="*/ 390981 h 938372"/>
                  <a:gd name="connsiteX5-231" fmla="*/ 391740 w 432956"/>
                  <a:gd name="connsiteY5-232" fmla="*/ 938372 h 938372"/>
                  <a:gd name="connsiteX6-233" fmla="*/ 41218 w 432956"/>
                  <a:gd name="connsiteY6-234" fmla="*/ 938372 h 938372"/>
                  <a:gd name="connsiteX7-235" fmla="*/ 122717 w 432956"/>
                  <a:gd name="connsiteY7-236" fmla="*/ 458103 h 938372"/>
                  <a:gd name="connsiteX8-237" fmla="*/ 63405 w 432956"/>
                  <a:gd name="connsiteY8-238" fmla="*/ 260163 h 938372"/>
                  <a:gd name="connsiteX9-239" fmla="*/ 0 w 432956"/>
                  <a:gd name="connsiteY9-240" fmla="*/ 152400 h 938372"/>
                  <a:gd name="connsiteX10-241" fmla="*/ 216478 w 432956"/>
                  <a:gd name="connsiteY10-242" fmla="*/ 0 h 938372"/>
                  <a:gd name="connsiteX0-243" fmla="*/ 216478 w 432956"/>
                  <a:gd name="connsiteY0-244" fmla="*/ 0 h 938372"/>
                  <a:gd name="connsiteX1-245" fmla="*/ 432956 w 432956"/>
                  <a:gd name="connsiteY1-246" fmla="*/ 152400 h 938372"/>
                  <a:gd name="connsiteX2-247" fmla="*/ 369551 w 432956"/>
                  <a:gd name="connsiteY2-248" fmla="*/ 260163 h 938372"/>
                  <a:gd name="connsiteX3-249" fmla="*/ 309290 w 432956"/>
                  <a:gd name="connsiteY3-250" fmla="*/ 288766 h 938372"/>
                  <a:gd name="connsiteX4-251" fmla="*/ 318874 w 432956"/>
                  <a:gd name="connsiteY4-252" fmla="*/ 390981 h 938372"/>
                  <a:gd name="connsiteX5-253" fmla="*/ 391740 w 432956"/>
                  <a:gd name="connsiteY5-254" fmla="*/ 938372 h 938372"/>
                  <a:gd name="connsiteX6-255" fmla="*/ 41218 w 432956"/>
                  <a:gd name="connsiteY6-256" fmla="*/ 938372 h 938372"/>
                  <a:gd name="connsiteX7-257" fmla="*/ 122717 w 432956"/>
                  <a:gd name="connsiteY7-258" fmla="*/ 458103 h 938372"/>
                  <a:gd name="connsiteX8-259" fmla="*/ 63405 w 432956"/>
                  <a:gd name="connsiteY8-260" fmla="*/ 260163 h 938372"/>
                  <a:gd name="connsiteX9-261" fmla="*/ 0 w 432956"/>
                  <a:gd name="connsiteY9-262" fmla="*/ 152400 h 938372"/>
                  <a:gd name="connsiteX10-263" fmla="*/ 216478 w 432956"/>
                  <a:gd name="connsiteY10-264" fmla="*/ 0 h 938372"/>
                  <a:gd name="connsiteX0-265" fmla="*/ 216478 w 432956"/>
                  <a:gd name="connsiteY0-266" fmla="*/ 0 h 938372"/>
                  <a:gd name="connsiteX1-267" fmla="*/ 432956 w 432956"/>
                  <a:gd name="connsiteY1-268" fmla="*/ 152400 h 938372"/>
                  <a:gd name="connsiteX2-269" fmla="*/ 369551 w 432956"/>
                  <a:gd name="connsiteY2-270" fmla="*/ 260163 h 938372"/>
                  <a:gd name="connsiteX3-271" fmla="*/ 309290 w 432956"/>
                  <a:gd name="connsiteY3-272" fmla="*/ 288766 h 938372"/>
                  <a:gd name="connsiteX4-273" fmla="*/ 318874 w 432956"/>
                  <a:gd name="connsiteY4-274" fmla="*/ 390981 h 938372"/>
                  <a:gd name="connsiteX5-275" fmla="*/ 391740 w 432956"/>
                  <a:gd name="connsiteY5-276" fmla="*/ 938372 h 938372"/>
                  <a:gd name="connsiteX6-277" fmla="*/ 41218 w 432956"/>
                  <a:gd name="connsiteY6-278" fmla="*/ 938372 h 938372"/>
                  <a:gd name="connsiteX7-279" fmla="*/ 122717 w 432956"/>
                  <a:gd name="connsiteY7-280" fmla="*/ 458103 h 938372"/>
                  <a:gd name="connsiteX8-281" fmla="*/ 63405 w 432956"/>
                  <a:gd name="connsiteY8-282" fmla="*/ 260163 h 938372"/>
                  <a:gd name="connsiteX9-283" fmla="*/ 0 w 432956"/>
                  <a:gd name="connsiteY9-284" fmla="*/ 152400 h 938372"/>
                  <a:gd name="connsiteX10-285" fmla="*/ 216478 w 432956"/>
                  <a:gd name="connsiteY10-286" fmla="*/ 0 h 938372"/>
                  <a:gd name="connsiteX0-287" fmla="*/ 216478 w 432956"/>
                  <a:gd name="connsiteY0-288" fmla="*/ 0 h 938372"/>
                  <a:gd name="connsiteX1-289" fmla="*/ 432956 w 432956"/>
                  <a:gd name="connsiteY1-290" fmla="*/ 152400 h 938372"/>
                  <a:gd name="connsiteX2-291" fmla="*/ 369551 w 432956"/>
                  <a:gd name="connsiteY2-292" fmla="*/ 260163 h 938372"/>
                  <a:gd name="connsiteX3-293" fmla="*/ 309290 w 432956"/>
                  <a:gd name="connsiteY3-294" fmla="*/ 288766 h 938372"/>
                  <a:gd name="connsiteX4-295" fmla="*/ 318874 w 432956"/>
                  <a:gd name="connsiteY4-296" fmla="*/ 390981 h 938372"/>
                  <a:gd name="connsiteX5-297" fmla="*/ 391740 w 432956"/>
                  <a:gd name="connsiteY5-298" fmla="*/ 938372 h 938372"/>
                  <a:gd name="connsiteX6-299" fmla="*/ 41218 w 432956"/>
                  <a:gd name="connsiteY6-300" fmla="*/ 938372 h 938372"/>
                  <a:gd name="connsiteX7-301" fmla="*/ 138592 w 432956"/>
                  <a:gd name="connsiteY7-302" fmla="*/ 458103 h 938372"/>
                  <a:gd name="connsiteX8-303" fmla="*/ 63405 w 432956"/>
                  <a:gd name="connsiteY8-304" fmla="*/ 260163 h 938372"/>
                  <a:gd name="connsiteX9-305" fmla="*/ 0 w 432956"/>
                  <a:gd name="connsiteY9-306" fmla="*/ 152400 h 938372"/>
                  <a:gd name="connsiteX10-307" fmla="*/ 216478 w 432956"/>
                  <a:gd name="connsiteY10-308" fmla="*/ 0 h 938372"/>
                  <a:gd name="connsiteX0-309" fmla="*/ 216478 w 432956"/>
                  <a:gd name="connsiteY0-310" fmla="*/ 0 h 938372"/>
                  <a:gd name="connsiteX1-311" fmla="*/ 432956 w 432956"/>
                  <a:gd name="connsiteY1-312" fmla="*/ 152400 h 938372"/>
                  <a:gd name="connsiteX2-313" fmla="*/ 369551 w 432956"/>
                  <a:gd name="connsiteY2-314" fmla="*/ 260163 h 938372"/>
                  <a:gd name="connsiteX3-315" fmla="*/ 309290 w 432956"/>
                  <a:gd name="connsiteY3-316" fmla="*/ 288766 h 938372"/>
                  <a:gd name="connsiteX4-317" fmla="*/ 318874 w 432956"/>
                  <a:gd name="connsiteY4-318" fmla="*/ 390981 h 938372"/>
                  <a:gd name="connsiteX5-319" fmla="*/ 391740 w 432956"/>
                  <a:gd name="connsiteY5-320" fmla="*/ 938372 h 938372"/>
                  <a:gd name="connsiteX6-321" fmla="*/ 41218 w 432956"/>
                  <a:gd name="connsiteY6-322" fmla="*/ 938372 h 938372"/>
                  <a:gd name="connsiteX7-323" fmla="*/ 138592 w 432956"/>
                  <a:gd name="connsiteY7-324" fmla="*/ 458103 h 938372"/>
                  <a:gd name="connsiteX8-325" fmla="*/ 63405 w 432956"/>
                  <a:gd name="connsiteY8-326" fmla="*/ 260163 h 938372"/>
                  <a:gd name="connsiteX9-327" fmla="*/ 0 w 432956"/>
                  <a:gd name="connsiteY9-328" fmla="*/ 152400 h 938372"/>
                  <a:gd name="connsiteX10-329" fmla="*/ 216478 w 432956"/>
                  <a:gd name="connsiteY10-330" fmla="*/ 0 h 938372"/>
                  <a:gd name="connsiteX0-331" fmla="*/ 216478 w 432956"/>
                  <a:gd name="connsiteY0-332" fmla="*/ 0 h 938372"/>
                  <a:gd name="connsiteX1-333" fmla="*/ 432956 w 432956"/>
                  <a:gd name="connsiteY1-334" fmla="*/ 152400 h 938372"/>
                  <a:gd name="connsiteX2-335" fmla="*/ 369551 w 432956"/>
                  <a:gd name="connsiteY2-336" fmla="*/ 260163 h 938372"/>
                  <a:gd name="connsiteX3-337" fmla="*/ 309290 w 432956"/>
                  <a:gd name="connsiteY3-338" fmla="*/ 288766 h 938372"/>
                  <a:gd name="connsiteX4-339" fmla="*/ 318874 w 432956"/>
                  <a:gd name="connsiteY4-340" fmla="*/ 390981 h 938372"/>
                  <a:gd name="connsiteX5-341" fmla="*/ 391740 w 432956"/>
                  <a:gd name="connsiteY5-342" fmla="*/ 938372 h 938372"/>
                  <a:gd name="connsiteX6-343" fmla="*/ 41218 w 432956"/>
                  <a:gd name="connsiteY6-344" fmla="*/ 938372 h 938372"/>
                  <a:gd name="connsiteX7-345" fmla="*/ 138592 w 432956"/>
                  <a:gd name="connsiteY7-346" fmla="*/ 458103 h 938372"/>
                  <a:gd name="connsiteX8-347" fmla="*/ 63405 w 432956"/>
                  <a:gd name="connsiteY8-348" fmla="*/ 260163 h 938372"/>
                  <a:gd name="connsiteX9-349" fmla="*/ 0 w 432956"/>
                  <a:gd name="connsiteY9-350" fmla="*/ 152400 h 938372"/>
                  <a:gd name="connsiteX10-351" fmla="*/ 216478 w 432956"/>
                  <a:gd name="connsiteY10-352" fmla="*/ 0 h 938372"/>
                  <a:gd name="connsiteX0-353" fmla="*/ 216478 w 432956"/>
                  <a:gd name="connsiteY0-354" fmla="*/ 0 h 938372"/>
                  <a:gd name="connsiteX1-355" fmla="*/ 432956 w 432956"/>
                  <a:gd name="connsiteY1-356" fmla="*/ 152400 h 938372"/>
                  <a:gd name="connsiteX2-357" fmla="*/ 369551 w 432956"/>
                  <a:gd name="connsiteY2-358" fmla="*/ 260163 h 938372"/>
                  <a:gd name="connsiteX3-359" fmla="*/ 309290 w 432956"/>
                  <a:gd name="connsiteY3-360" fmla="*/ 288766 h 938372"/>
                  <a:gd name="connsiteX4-361" fmla="*/ 322049 w 432956"/>
                  <a:gd name="connsiteY4-362" fmla="*/ 457656 h 938372"/>
                  <a:gd name="connsiteX5-363" fmla="*/ 391740 w 432956"/>
                  <a:gd name="connsiteY5-364" fmla="*/ 938372 h 938372"/>
                  <a:gd name="connsiteX6-365" fmla="*/ 41218 w 432956"/>
                  <a:gd name="connsiteY6-366" fmla="*/ 938372 h 938372"/>
                  <a:gd name="connsiteX7-367" fmla="*/ 138592 w 432956"/>
                  <a:gd name="connsiteY7-368" fmla="*/ 458103 h 938372"/>
                  <a:gd name="connsiteX8-369" fmla="*/ 63405 w 432956"/>
                  <a:gd name="connsiteY8-370" fmla="*/ 260163 h 938372"/>
                  <a:gd name="connsiteX9-371" fmla="*/ 0 w 432956"/>
                  <a:gd name="connsiteY9-372" fmla="*/ 152400 h 938372"/>
                  <a:gd name="connsiteX10-373" fmla="*/ 216478 w 432956"/>
                  <a:gd name="connsiteY10-374" fmla="*/ 0 h 938372"/>
                  <a:gd name="connsiteX0-375" fmla="*/ 216478 w 432956"/>
                  <a:gd name="connsiteY0-376" fmla="*/ 0 h 938372"/>
                  <a:gd name="connsiteX1-377" fmla="*/ 432956 w 432956"/>
                  <a:gd name="connsiteY1-378" fmla="*/ 152400 h 938372"/>
                  <a:gd name="connsiteX2-379" fmla="*/ 369551 w 432956"/>
                  <a:gd name="connsiteY2-380" fmla="*/ 260163 h 938372"/>
                  <a:gd name="connsiteX3-381" fmla="*/ 309290 w 432956"/>
                  <a:gd name="connsiteY3-382" fmla="*/ 288766 h 938372"/>
                  <a:gd name="connsiteX4-383" fmla="*/ 322049 w 432956"/>
                  <a:gd name="connsiteY4-384" fmla="*/ 457656 h 938372"/>
                  <a:gd name="connsiteX5-385" fmla="*/ 391740 w 432956"/>
                  <a:gd name="connsiteY5-386" fmla="*/ 938372 h 938372"/>
                  <a:gd name="connsiteX6-387" fmla="*/ 41218 w 432956"/>
                  <a:gd name="connsiteY6-388" fmla="*/ 938372 h 938372"/>
                  <a:gd name="connsiteX7-389" fmla="*/ 138592 w 432956"/>
                  <a:gd name="connsiteY7-390" fmla="*/ 458103 h 938372"/>
                  <a:gd name="connsiteX8-391" fmla="*/ 63405 w 432956"/>
                  <a:gd name="connsiteY8-392" fmla="*/ 260163 h 938372"/>
                  <a:gd name="connsiteX9-393" fmla="*/ 0 w 432956"/>
                  <a:gd name="connsiteY9-394" fmla="*/ 152400 h 938372"/>
                  <a:gd name="connsiteX10-395" fmla="*/ 216478 w 432956"/>
                  <a:gd name="connsiteY10-396" fmla="*/ 0 h 938372"/>
                  <a:gd name="connsiteX0-397" fmla="*/ 216478 w 432956"/>
                  <a:gd name="connsiteY0-398" fmla="*/ 0 h 938372"/>
                  <a:gd name="connsiteX1-399" fmla="*/ 432956 w 432956"/>
                  <a:gd name="connsiteY1-400" fmla="*/ 152400 h 938372"/>
                  <a:gd name="connsiteX2-401" fmla="*/ 369551 w 432956"/>
                  <a:gd name="connsiteY2-402" fmla="*/ 260163 h 938372"/>
                  <a:gd name="connsiteX3-403" fmla="*/ 309290 w 432956"/>
                  <a:gd name="connsiteY3-404" fmla="*/ 285591 h 938372"/>
                  <a:gd name="connsiteX4-405" fmla="*/ 322049 w 432956"/>
                  <a:gd name="connsiteY4-406" fmla="*/ 457656 h 938372"/>
                  <a:gd name="connsiteX5-407" fmla="*/ 391740 w 432956"/>
                  <a:gd name="connsiteY5-408" fmla="*/ 938372 h 938372"/>
                  <a:gd name="connsiteX6-409" fmla="*/ 41218 w 432956"/>
                  <a:gd name="connsiteY6-410" fmla="*/ 938372 h 938372"/>
                  <a:gd name="connsiteX7-411" fmla="*/ 138592 w 432956"/>
                  <a:gd name="connsiteY7-412" fmla="*/ 458103 h 938372"/>
                  <a:gd name="connsiteX8-413" fmla="*/ 63405 w 432956"/>
                  <a:gd name="connsiteY8-414" fmla="*/ 260163 h 938372"/>
                  <a:gd name="connsiteX9-415" fmla="*/ 0 w 432956"/>
                  <a:gd name="connsiteY9-416" fmla="*/ 152400 h 938372"/>
                  <a:gd name="connsiteX10-417" fmla="*/ 216478 w 432956"/>
                  <a:gd name="connsiteY10-418" fmla="*/ 0 h 938372"/>
                  <a:gd name="connsiteX0-419" fmla="*/ 216478 w 432956"/>
                  <a:gd name="connsiteY0-420" fmla="*/ 0 h 938372"/>
                  <a:gd name="connsiteX1-421" fmla="*/ 432956 w 432956"/>
                  <a:gd name="connsiteY1-422" fmla="*/ 152400 h 938372"/>
                  <a:gd name="connsiteX2-423" fmla="*/ 369551 w 432956"/>
                  <a:gd name="connsiteY2-424" fmla="*/ 260163 h 938372"/>
                  <a:gd name="connsiteX3-425" fmla="*/ 309290 w 432956"/>
                  <a:gd name="connsiteY3-426" fmla="*/ 285591 h 938372"/>
                  <a:gd name="connsiteX4-427" fmla="*/ 322049 w 432956"/>
                  <a:gd name="connsiteY4-428" fmla="*/ 457656 h 938372"/>
                  <a:gd name="connsiteX5-429" fmla="*/ 391740 w 432956"/>
                  <a:gd name="connsiteY5-430" fmla="*/ 938372 h 938372"/>
                  <a:gd name="connsiteX6-431" fmla="*/ 41218 w 432956"/>
                  <a:gd name="connsiteY6-432" fmla="*/ 938372 h 938372"/>
                  <a:gd name="connsiteX7-433" fmla="*/ 138592 w 432956"/>
                  <a:gd name="connsiteY7-434" fmla="*/ 458103 h 938372"/>
                  <a:gd name="connsiteX8-435" fmla="*/ 63405 w 432956"/>
                  <a:gd name="connsiteY8-436" fmla="*/ 260163 h 938372"/>
                  <a:gd name="connsiteX9-437" fmla="*/ 0 w 432956"/>
                  <a:gd name="connsiteY9-438" fmla="*/ 152400 h 938372"/>
                  <a:gd name="connsiteX10-439" fmla="*/ 216478 w 432956"/>
                  <a:gd name="connsiteY10-440" fmla="*/ 0 h 938372"/>
                  <a:gd name="connsiteX0-441" fmla="*/ 216478 w 432956"/>
                  <a:gd name="connsiteY0-442" fmla="*/ 0 h 938372"/>
                  <a:gd name="connsiteX1-443" fmla="*/ 432956 w 432956"/>
                  <a:gd name="connsiteY1-444" fmla="*/ 152400 h 938372"/>
                  <a:gd name="connsiteX2-445" fmla="*/ 369551 w 432956"/>
                  <a:gd name="connsiteY2-446" fmla="*/ 260163 h 938372"/>
                  <a:gd name="connsiteX3-447" fmla="*/ 322049 w 432956"/>
                  <a:gd name="connsiteY3-448" fmla="*/ 457656 h 938372"/>
                  <a:gd name="connsiteX4-449" fmla="*/ 391740 w 432956"/>
                  <a:gd name="connsiteY4-450" fmla="*/ 938372 h 938372"/>
                  <a:gd name="connsiteX5-451" fmla="*/ 41218 w 432956"/>
                  <a:gd name="connsiteY5-452" fmla="*/ 938372 h 938372"/>
                  <a:gd name="connsiteX6-453" fmla="*/ 138592 w 432956"/>
                  <a:gd name="connsiteY6-454" fmla="*/ 458103 h 938372"/>
                  <a:gd name="connsiteX7-455" fmla="*/ 63405 w 432956"/>
                  <a:gd name="connsiteY7-456" fmla="*/ 260163 h 938372"/>
                  <a:gd name="connsiteX8-457" fmla="*/ 0 w 432956"/>
                  <a:gd name="connsiteY8-458" fmla="*/ 152400 h 938372"/>
                  <a:gd name="connsiteX9-459" fmla="*/ 216478 w 432956"/>
                  <a:gd name="connsiteY9-460" fmla="*/ 0 h 938372"/>
                  <a:gd name="connsiteX0-461" fmla="*/ 216478 w 432956"/>
                  <a:gd name="connsiteY0-462" fmla="*/ 0 h 938372"/>
                  <a:gd name="connsiteX1-463" fmla="*/ 432956 w 432956"/>
                  <a:gd name="connsiteY1-464" fmla="*/ 152400 h 938372"/>
                  <a:gd name="connsiteX2-465" fmla="*/ 369551 w 432956"/>
                  <a:gd name="connsiteY2-466" fmla="*/ 260163 h 938372"/>
                  <a:gd name="connsiteX3-467" fmla="*/ 322049 w 432956"/>
                  <a:gd name="connsiteY3-468" fmla="*/ 457656 h 938372"/>
                  <a:gd name="connsiteX4-469" fmla="*/ 391740 w 432956"/>
                  <a:gd name="connsiteY4-470" fmla="*/ 938372 h 938372"/>
                  <a:gd name="connsiteX5-471" fmla="*/ 41218 w 432956"/>
                  <a:gd name="connsiteY5-472" fmla="*/ 938372 h 938372"/>
                  <a:gd name="connsiteX6-473" fmla="*/ 138592 w 432956"/>
                  <a:gd name="connsiteY6-474" fmla="*/ 458103 h 938372"/>
                  <a:gd name="connsiteX7-475" fmla="*/ 63405 w 432956"/>
                  <a:gd name="connsiteY7-476" fmla="*/ 260163 h 938372"/>
                  <a:gd name="connsiteX8-477" fmla="*/ 0 w 432956"/>
                  <a:gd name="connsiteY8-478" fmla="*/ 152400 h 938372"/>
                  <a:gd name="connsiteX9-479" fmla="*/ 216478 w 432956"/>
                  <a:gd name="connsiteY9-480" fmla="*/ 0 h 938372"/>
                  <a:gd name="connsiteX0-481" fmla="*/ 216478 w 432956"/>
                  <a:gd name="connsiteY0-482" fmla="*/ 0 h 938372"/>
                  <a:gd name="connsiteX1-483" fmla="*/ 432956 w 432956"/>
                  <a:gd name="connsiteY1-484" fmla="*/ 152400 h 938372"/>
                  <a:gd name="connsiteX2-485" fmla="*/ 369551 w 432956"/>
                  <a:gd name="connsiteY2-486" fmla="*/ 260163 h 938372"/>
                  <a:gd name="connsiteX3-487" fmla="*/ 322049 w 432956"/>
                  <a:gd name="connsiteY3-488" fmla="*/ 457656 h 938372"/>
                  <a:gd name="connsiteX4-489" fmla="*/ 391740 w 432956"/>
                  <a:gd name="connsiteY4-490" fmla="*/ 938372 h 938372"/>
                  <a:gd name="connsiteX5-491" fmla="*/ 41218 w 432956"/>
                  <a:gd name="connsiteY5-492" fmla="*/ 938372 h 938372"/>
                  <a:gd name="connsiteX6-493" fmla="*/ 138592 w 432956"/>
                  <a:gd name="connsiteY6-494" fmla="*/ 458103 h 938372"/>
                  <a:gd name="connsiteX7-495" fmla="*/ 63405 w 432956"/>
                  <a:gd name="connsiteY7-496" fmla="*/ 260163 h 938372"/>
                  <a:gd name="connsiteX8-497" fmla="*/ 0 w 432956"/>
                  <a:gd name="connsiteY8-498" fmla="*/ 152400 h 938372"/>
                  <a:gd name="connsiteX9-499" fmla="*/ 216478 w 432956"/>
                  <a:gd name="connsiteY9-500" fmla="*/ 0 h 938372"/>
                  <a:gd name="connsiteX0-501" fmla="*/ 216478 w 432956"/>
                  <a:gd name="connsiteY0-502" fmla="*/ 0 h 938372"/>
                  <a:gd name="connsiteX1-503" fmla="*/ 432956 w 432956"/>
                  <a:gd name="connsiteY1-504" fmla="*/ 152400 h 938372"/>
                  <a:gd name="connsiteX2-505" fmla="*/ 369551 w 432956"/>
                  <a:gd name="connsiteY2-506" fmla="*/ 260163 h 938372"/>
                  <a:gd name="connsiteX3-507" fmla="*/ 322049 w 432956"/>
                  <a:gd name="connsiteY3-508" fmla="*/ 457656 h 938372"/>
                  <a:gd name="connsiteX4-509" fmla="*/ 391740 w 432956"/>
                  <a:gd name="connsiteY4-510" fmla="*/ 938372 h 938372"/>
                  <a:gd name="connsiteX5-511" fmla="*/ 41218 w 432956"/>
                  <a:gd name="connsiteY5-512" fmla="*/ 938372 h 938372"/>
                  <a:gd name="connsiteX6-513" fmla="*/ 138592 w 432956"/>
                  <a:gd name="connsiteY6-514" fmla="*/ 458103 h 938372"/>
                  <a:gd name="connsiteX7-515" fmla="*/ 63405 w 432956"/>
                  <a:gd name="connsiteY7-516" fmla="*/ 260163 h 938372"/>
                  <a:gd name="connsiteX8-517" fmla="*/ 0 w 432956"/>
                  <a:gd name="connsiteY8-518" fmla="*/ 152400 h 938372"/>
                  <a:gd name="connsiteX9-519" fmla="*/ 216478 w 432956"/>
                  <a:gd name="connsiteY9-520" fmla="*/ 0 h 938372"/>
                  <a:gd name="connsiteX0-521" fmla="*/ 216478 w 432956"/>
                  <a:gd name="connsiteY0-522" fmla="*/ 0 h 938372"/>
                  <a:gd name="connsiteX1-523" fmla="*/ 432956 w 432956"/>
                  <a:gd name="connsiteY1-524" fmla="*/ 152400 h 938372"/>
                  <a:gd name="connsiteX2-525" fmla="*/ 369551 w 432956"/>
                  <a:gd name="connsiteY2-526" fmla="*/ 260163 h 938372"/>
                  <a:gd name="connsiteX3-527" fmla="*/ 322049 w 432956"/>
                  <a:gd name="connsiteY3-528" fmla="*/ 470356 h 938372"/>
                  <a:gd name="connsiteX4-529" fmla="*/ 391740 w 432956"/>
                  <a:gd name="connsiteY4-530" fmla="*/ 938372 h 938372"/>
                  <a:gd name="connsiteX5-531" fmla="*/ 41218 w 432956"/>
                  <a:gd name="connsiteY5-532" fmla="*/ 938372 h 938372"/>
                  <a:gd name="connsiteX6-533" fmla="*/ 138592 w 432956"/>
                  <a:gd name="connsiteY6-534" fmla="*/ 458103 h 938372"/>
                  <a:gd name="connsiteX7-535" fmla="*/ 63405 w 432956"/>
                  <a:gd name="connsiteY7-536" fmla="*/ 260163 h 938372"/>
                  <a:gd name="connsiteX8-537" fmla="*/ 0 w 432956"/>
                  <a:gd name="connsiteY8-538" fmla="*/ 152400 h 938372"/>
                  <a:gd name="connsiteX9-539" fmla="*/ 216478 w 432956"/>
                  <a:gd name="connsiteY9-540" fmla="*/ 0 h 938372"/>
                  <a:gd name="connsiteX0-541" fmla="*/ 216478 w 432956"/>
                  <a:gd name="connsiteY0-542" fmla="*/ 0 h 938372"/>
                  <a:gd name="connsiteX1-543" fmla="*/ 432956 w 432956"/>
                  <a:gd name="connsiteY1-544" fmla="*/ 152400 h 938372"/>
                  <a:gd name="connsiteX2-545" fmla="*/ 369551 w 432956"/>
                  <a:gd name="connsiteY2-546" fmla="*/ 260163 h 938372"/>
                  <a:gd name="connsiteX3-547" fmla="*/ 322049 w 432956"/>
                  <a:gd name="connsiteY3-548" fmla="*/ 470356 h 938372"/>
                  <a:gd name="connsiteX4-549" fmla="*/ 391740 w 432956"/>
                  <a:gd name="connsiteY4-550" fmla="*/ 938372 h 938372"/>
                  <a:gd name="connsiteX5-551" fmla="*/ 41218 w 432956"/>
                  <a:gd name="connsiteY5-552" fmla="*/ 938372 h 938372"/>
                  <a:gd name="connsiteX6-553" fmla="*/ 138592 w 432956"/>
                  <a:gd name="connsiteY6-554" fmla="*/ 458103 h 938372"/>
                  <a:gd name="connsiteX7-555" fmla="*/ 63405 w 432956"/>
                  <a:gd name="connsiteY7-556" fmla="*/ 260163 h 938372"/>
                  <a:gd name="connsiteX8-557" fmla="*/ 0 w 432956"/>
                  <a:gd name="connsiteY8-558" fmla="*/ 152400 h 938372"/>
                  <a:gd name="connsiteX9-559" fmla="*/ 216478 w 432956"/>
                  <a:gd name="connsiteY9-560" fmla="*/ 0 h 938372"/>
                  <a:gd name="connsiteX0-561" fmla="*/ 216478 w 432956"/>
                  <a:gd name="connsiteY0-562" fmla="*/ 0 h 938372"/>
                  <a:gd name="connsiteX1-563" fmla="*/ 432956 w 432956"/>
                  <a:gd name="connsiteY1-564" fmla="*/ 152400 h 938372"/>
                  <a:gd name="connsiteX2-565" fmla="*/ 369551 w 432956"/>
                  <a:gd name="connsiteY2-566" fmla="*/ 260163 h 938372"/>
                  <a:gd name="connsiteX3-567" fmla="*/ 318874 w 432956"/>
                  <a:gd name="connsiteY3-568" fmla="*/ 454481 h 938372"/>
                  <a:gd name="connsiteX4-569" fmla="*/ 391740 w 432956"/>
                  <a:gd name="connsiteY4-570" fmla="*/ 938372 h 938372"/>
                  <a:gd name="connsiteX5-571" fmla="*/ 41218 w 432956"/>
                  <a:gd name="connsiteY5-572" fmla="*/ 938372 h 938372"/>
                  <a:gd name="connsiteX6-573" fmla="*/ 138592 w 432956"/>
                  <a:gd name="connsiteY6-574" fmla="*/ 458103 h 938372"/>
                  <a:gd name="connsiteX7-575" fmla="*/ 63405 w 432956"/>
                  <a:gd name="connsiteY7-576" fmla="*/ 260163 h 938372"/>
                  <a:gd name="connsiteX8-577" fmla="*/ 0 w 432956"/>
                  <a:gd name="connsiteY8-578" fmla="*/ 152400 h 938372"/>
                  <a:gd name="connsiteX9-579" fmla="*/ 216478 w 432956"/>
                  <a:gd name="connsiteY9-580" fmla="*/ 0 h 938372"/>
                  <a:gd name="connsiteX0-581" fmla="*/ 216478 w 432956"/>
                  <a:gd name="connsiteY0-582" fmla="*/ 0 h 938372"/>
                  <a:gd name="connsiteX1-583" fmla="*/ 432956 w 432956"/>
                  <a:gd name="connsiteY1-584" fmla="*/ 152400 h 938372"/>
                  <a:gd name="connsiteX2-585" fmla="*/ 369551 w 432956"/>
                  <a:gd name="connsiteY2-586" fmla="*/ 260163 h 938372"/>
                  <a:gd name="connsiteX3-587" fmla="*/ 318874 w 432956"/>
                  <a:gd name="connsiteY3-588" fmla="*/ 454481 h 938372"/>
                  <a:gd name="connsiteX4-589" fmla="*/ 391740 w 432956"/>
                  <a:gd name="connsiteY4-590" fmla="*/ 938372 h 938372"/>
                  <a:gd name="connsiteX5-591" fmla="*/ 41218 w 432956"/>
                  <a:gd name="connsiteY5-592" fmla="*/ 938372 h 938372"/>
                  <a:gd name="connsiteX6-593" fmla="*/ 138592 w 432956"/>
                  <a:gd name="connsiteY6-594" fmla="*/ 458103 h 938372"/>
                  <a:gd name="connsiteX7-595" fmla="*/ 63405 w 432956"/>
                  <a:gd name="connsiteY7-596" fmla="*/ 260163 h 938372"/>
                  <a:gd name="connsiteX8-597" fmla="*/ 0 w 432956"/>
                  <a:gd name="connsiteY8-598" fmla="*/ 152400 h 938372"/>
                  <a:gd name="connsiteX9-599" fmla="*/ 216478 w 432956"/>
                  <a:gd name="connsiteY9-600" fmla="*/ 0 h 938372"/>
                  <a:gd name="connsiteX0-601" fmla="*/ 216478 w 432956"/>
                  <a:gd name="connsiteY0-602" fmla="*/ 0 h 938372"/>
                  <a:gd name="connsiteX1-603" fmla="*/ 432956 w 432956"/>
                  <a:gd name="connsiteY1-604" fmla="*/ 152400 h 938372"/>
                  <a:gd name="connsiteX2-605" fmla="*/ 369551 w 432956"/>
                  <a:gd name="connsiteY2-606" fmla="*/ 260163 h 938372"/>
                  <a:gd name="connsiteX3-607" fmla="*/ 318874 w 432956"/>
                  <a:gd name="connsiteY3-608" fmla="*/ 454481 h 938372"/>
                  <a:gd name="connsiteX4-609" fmla="*/ 391740 w 432956"/>
                  <a:gd name="connsiteY4-610" fmla="*/ 938372 h 938372"/>
                  <a:gd name="connsiteX5-611" fmla="*/ 41218 w 432956"/>
                  <a:gd name="connsiteY5-612" fmla="*/ 938372 h 938372"/>
                  <a:gd name="connsiteX6-613" fmla="*/ 138592 w 432956"/>
                  <a:gd name="connsiteY6-614" fmla="*/ 458103 h 938372"/>
                  <a:gd name="connsiteX7-615" fmla="*/ 63405 w 432956"/>
                  <a:gd name="connsiteY7-616" fmla="*/ 260163 h 938372"/>
                  <a:gd name="connsiteX8-617" fmla="*/ 0 w 432956"/>
                  <a:gd name="connsiteY8-618" fmla="*/ 152400 h 938372"/>
                  <a:gd name="connsiteX9-619" fmla="*/ 216478 w 432956"/>
                  <a:gd name="connsiteY9-620" fmla="*/ 0 h 938372"/>
                  <a:gd name="connsiteX0-621" fmla="*/ 216478 w 432956"/>
                  <a:gd name="connsiteY0-622" fmla="*/ 0 h 938372"/>
                  <a:gd name="connsiteX1-623" fmla="*/ 432956 w 432956"/>
                  <a:gd name="connsiteY1-624" fmla="*/ 152400 h 938372"/>
                  <a:gd name="connsiteX2-625" fmla="*/ 369551 w 432956"/>
                  <a:gd name="connsiteY2-626" fmla="*/ 260163 h 938372"/>
                  <a:gd name="connsiteX3-627" fmla="*/ 318874 w 432956"/>
                  <a:gd name="connsiteY3-628" fmla="*/ 454481 h 938372"/>
                  <a:gd name="connsiteX4-629" fmla="*/ 391740 w 432956"/>
                  <a:gd name="connsiteY4-630" fmla="*/ 938372 h 938372"/>
                  <a:gd name="connsiteX5-631" fmla="*/ 41218 w 432956"/>
                  <a:gd name="connsiteY5-632" fmla="*/ 938372 h 938372"/>
                  <a:gd name="connsiteX6-633" fmla="*/ 138592 w 432956"/>
                  <a:gd name="connsiteY6-634" fmla="*/ 458103 h 938372"/>
                  <a:gd name="connsiteX7-635" fmla="*/ 63405 w 432956"/>
                  <a:gd name="connsiteY7-636" fmla="*/ 260163 h 938372"/>
                  <a:gd name="connsiteX8-637" fmla="*/ 0 w 432956"/>
                  <a:gd name="connsiteY8-638" fmla="*/ 152400 h 938372"/>
                  <a:gd name="connsiteX9-639" fmla="*/ 216478 w 432956"/>
                  <a:gd name="connsiteY9-640" fmla="*/ 0 h 938372"/>
                  <a:gd name="connsiteX0-641" fmla="*/ 216478 w 432956"/>
                  <a:gd name="connsiteY0-642" fmla="*/ 0 h 938372"/>
                  <a:gd name="connsiteX1-643" fmla="*/ 432956 w 432956"/>
                  <a:gd name="connsiteY1-644" fmla="*/ 152400 h 938372"/>
                  <a:gd name="connsiteX2-645" fmla="*/ 369551 w 432956"/>
                  <a:gd name="connsiteY2-646" fmla="*/ 260163 h 938372"/>
                  <a:gd name="connsiteX3-647" fmla="*/ 318874 w 432956"/>
                  <a:gd name="connsiteY3-648" fmla="*/ 454481 h 938372"/>
                  <a:gd name="connsiteX4-649" fmla="*/ 391740 w 432956"/>
                  <a:gd name="connsiteY4-650" fmla="*/ 938372 h 938372"/>
                  <a:gd name="connsiteX5-651" fmla="*/ 41218 w 432956"/>
                  <a:gd name="connsiteY5-652" fmla="*/ 938372 h 938372"/>
                  <a:gd name="connsiteX6-653" fmla="*/ 138592 w 432956"/>
                  <a:gd name="connsiteY6-654" fmla="*/ 458103 h 938372"/>
                  <a:gd name="connsiteX7-655" fmla="*/ 63405 w 432956"/>
                  <a:gd name="connsiteY7-656" fmla="*/ 260163 h 938372"/>
                  <a:gd name="connsiteX8-657" fmla="*/ 0 w 432956"/>
                  <a:gd name="connsiteY8-658" fmla="*/ 152400 h 938372"/>
                  <a:gd name="connsiteX9-659" fmla="*/ 216478 w 432956"/>
                  <a:gd name="connsiteY9-660" fmla="*/ 0 h 938372"/>
                  <a:gd name="connsiteX0-661" fmla="*/ 216478 w 432956"/>
                  <a:gd name="connsiteY0-662" fmla="*/ 0 h 938372"/>
                  <a:gd name="connsiteX1-663" fmla="*/ 432956 w 432956"/>
                  <a:gd name="connsiteY1-664" fmla="*/ 152400 h 938372"/>
                  <a:gd name="connsiteX2-665" fmla="*/ 369551 w 432956"/>
                  <a:gd name="connsiteY2-666" fmla="*/ 260163 h 938372"/>
                  <a:gd name="connsiteX3-667" fmla="*/ 318874 w 432956"/>
                  <a:gd name="connsiteY3-668" fmla="*/ 457656 h 938372"/>
                  <a:gd name="connsiteX4-669" fmla="*/ 391740 w 432956"/>
                  <a:gd name="connsiteY4-670" fmla="*/ 938372 h 938372"/>
                  <a:gd name="connsiteX5-671" fmla="*/ 41218 w 432956"/>
                  <a:gd name="connsiteY5-672" fmla="*/ 938372 h 938372"/>
                  <a:gd name="connsiteX6-673" fmla="*/ 138592 w 432956"/>
                  <a:gd name="connsiteY6-674" fmla="*/ 458103 h 938372"/>
                  <a:gd name="connsiteX7-675" fmla="*/ 63405 w 432956"/>
                  <a:gd name="connsiteY7-676" fmla="*/ 260163 h 938372"/>
                  <a:gd name="connsiteX8-677" fmla="*/ 0 w 432956"/>
                  <a:gd name="connsiteY8-678" fmla="*/ 152400 h 938372"/>
                  <a:gd name="connsiteX9-679" fmla="*/ 216478 w 432956"/>
                  <a:gd name="connsiteY9-680" fmla="*/ 0 h 938372"/>
                  <a:gd name="connsiteX0-681" fmla="*/ 216478 w 432956"/>
                  <a:gd name="connsiteY0-682" fmla="*/ 0 h 938372"/>
                  <a:gd name="connsiteX1-683" fmla="*/ 432956 w 432956"/>
                  <a:gd name="connsiteY1-684" fmla="*/ 152400 h 938372"/>
                  <a:gd name="connsiteX2-685" fmla="*/ 369551 w 432956"/>
                  <a:gd name="connsiteY2-686" fmla="*/ 260163 h 938372"/>
                  <a:gd name="connsiteX3-687" fmla="*/ 318874 w 432956"/>
                  <a:gd name="connsiteY3-688" fmla="*/ 457656 h 938372"/>
                  <a:gd name="connsiteX4-689" fmla="*/ 391740 w 432956"/>
                  <a:gd name="connsiteY4-690" fmla="*/ 938372 h 938372"/>
                  <a:gd name="connsiteX5-691" fmla="*/ 41218 w 432956"/>
                  <a:gd name="connsiteY5-692" fmla="*/ 938372 h 938372"/>
                  <a:gd name="connsiteX6-693" fmla="*/ 138592 w 432956"/>
                  <a:gd name="connsiteY6-694" fmla="*/ 458103 h 938372"/>
                  <a:gd name="connsiteX7-695" fmla="*/ 63405 w 432956"/>
                  <a:gd name="connsiteY7-696" fmla="*/ 260163 h 938372"/>
                  <a:gd name="connsiteX8-697" fmla="*/ 0 w 432956"/>
                  <a:gd name="connsiteY8-698" fmla="*/ 152400 h 938372"/>
                  <a:gd name="connsiteX9-699" fmla="*/ 216478 w 432956"/>
                  <a:gd name="connsiteY9-700" fmla="*/ 0 h 938372"/>
                  <a:gd name="connsiteX0-701" fmla="*/ 216478 w 432956"/>
                  <a:gd name="connsiteY0-702" fmla="*/ 0 h 938372"/>
                  <a:gd name="connsiteX1-703" fmla="*/ 432956 w 432956"/>
                  <a:gd name="connsiteY1-704" fmla="*/ 152400 h 938372"/>
                  <a:gd name="connsiteX2-705" fmla="*/ 369551 w 432956"/>
                  <a:gd name="connsiteY2-706" fmla="*/ 260163 h 938372"/>
                  <a:gd name="connsiteX3-707" fmla="*/ 318874 w 432956"/>
                  <a:gd name="connsiteY3-708" fmla="*/ 457656 h 938372"/>
                  <a:gd name="connsiteX4-709" fmla="*/ 391740 w 432956"/>
                  <a:gd name="connsiteY4-710" fmla="*/ 938372 h 938372"/>
                  <a:gd name="connsiteX5-711" fmla="*/ 41218 w 432956"/>
                  <a:gd name="connsiteY5-712" fmla="*/ 938372 h 938372"/>
                  <a:gd name="connsiteX6-713" fmla="*/ 138592 w 432956"/>
                  <a:gd name="connsiteY6-714" fmla="*/ 458103 h 938372"/>
                  <a:gd name="connsiteX7-715" fmla="*/ 63405 w 432956"/>
                  <a:gd name="connsiteY7-716" fmla="*/ 260163 h 938372"/>
                  <a:gd name="connsiteX8-717" fmla="*/ 0 w 432956"/>
                  <a:gd name="connsiteY8-718" fmla="*/ 152400 h 938372"/>
                  <a:gd name="connsiteX9-719" fmla="*/ 216478 w 432956"/>
                  <a:gd name="connsiteY9-720" fmla="*/ 0 h 938372"/>
                  <a:gd name="connsiteX0-721" fmla="*/ 391740 w 483180"/>
                  <a:gd name="connsiteY0-722" fmla="*/ 938372 h 1029812"/>
                  <a:gd name="connsiteX1-723" fmla="*/ 41218 w 483180"/>
                  <a:gd name="connsiteY1-724" fmla="*/ 938372 h 1029812"/>
                  <a:gd name="connsiteX2-725" fmla="*/ 138592 w 483180"/>
                  <a:gd name="connsiteY2-726" fmla="*/ 458103 h 1029812"/>
                  <a:gd name="connsiteX3-727" fmla="*/ 63405 w 483180"/>
                  <a:gd name="connsiteY3-728" fmla="*/ 260163 h 1029812"/>
                  <a:gd name="connsiteX4-729" fmla="*/ 0 w 483180"/>
                  <a:gd name="connsiteY4-730" fmla="*/ 152400 h 1029812"/>
                  <a:gd name="connsiteX5-731" fmla="*/ 216478 w 483180"/>
                  <a:gd name="connsiteY5-732" fmla="*/ 0 h 1029812"/>
                  <a:gd name="connsiteX6-733" fmla="*/ 432956 w 483180"/>
                  <a:gd name="connsiteY6-734" fmla="*/ 152400 h 1029812"/>
                  <a:gd name="connsiteX7-735" fmla="*/ 369551 w 483180"/>
                  <a:gd name="connsiteY7-736" fmla="*/ 260163 h 1029812"/>
                  <a:gd name="connsiteX8-737" fmla="*/ 318874 w 483180"/>
                  <a:gd name="connsiteY8-738" fmla="*/ 457656 h 1029812"/>
                  <a:gd name="connsiteX9-739" fmla="*/ 483180 w 483180"/>
                  <a:gd name="connsiteY9-740" fmla="*/ 1029812 h 1029812"/>
                  <a:gd name="connsiteX0-741" fmla="*/ 41218 w 483180"/>
                  <a:gd name="connsiteY0-742" fmla="*/ 938372 h 1029812"/>
                  <a:gd name="connsiteX1-743" fmla="*/ 138592 w 483180"/>
                  <a:gd name="connsiteY1-744" fmla="*/ 458103 h 1029812"/>
                  <a:gd name="connsiteX2-745" fmla="*/ 63405 w 483180"/>
                  <a:gd name="connsiteY2-746" fmla="*/ 260163 h 1029812"/>
                  <a:gd name="connsiteX3-747" fmla="*/ 0 w 483180"/>
                  <a:gd name="connsiteY3-748" fmla="*/ 152400 h 1029812"/>
                  <a:gd name="connsiteX4-749" fmla="*/ 216478 w 483180"/>
                  <a:gd name="connsiteY4-750" fmla="*/ 0 h 1029812"/>
                  <a:gd name="connsiteX5-751" fmla="*/ 432956 w 483180"/>
                  <a:gd name="connsiteY5-752" fmla="*/ 152400 h 1029812"/>
                  <a:gd name="connsiteX6-753" fmla="*/ 369551 w 483180"/>
                  <a:gd name="connsiteY6-754" fmla="*/ 260163 h 1029812"/>
                  <a:gd name="connsiteX7-755" fmla="*/ 318874 w 483180"/>
                  <a:gd name="connsiteY7-756" fmla="*/ 457656 h 1029812"/>
                  <a:gd name="connsiteX8-757" fmla="*/ 483180 w 483180"/>
                  <a:gd name="connsiteY8-758" fmla="*/ 1029812 h 1029812"/>
                  <a:gd name="connsiteX0-759" fmla="*/ 41218 w 432956"/>
                  <a:gd name="connsiteY0-760" fmla="*/ 938372 h 938372"/>
                  <a:gd name="connsiteX1-761" fmla="*/ 138592 w 432956"/>
                  <a:gd name="connsiteY1-762" fmla="*/ 458103 h 938372"/>
                  <a:gd name="connsiteX2-763" fmla="*/ 63405 w 432956"/>
                  <a:gd name="connsiteY2-764" fmla="*/ 260163 h 938372"/>
                  <a:gd name="connsiteX3-765" fmla="*/ 0 w 432956"/>
                  <a:gd name="connsiteY3-766" fmla="*/ 152400 h 938372"/>
                  <a:gd name="connsiteX4-767" fmla="*/ 216478 w 432956"/>
                  <a:gd name="connsiteY4-768" fmla="*/ 0 h 938372"/>
                  <a:gd name="connsiteX5-769" fmla="*/ 432956 w 432956"/>
                  <a:gd name="connsiteY5-770" fmla="*/ 152400 h 938372"/>
                  <a:gd name="connsiteX6-771" fmla="*/ 369551 w 432956"/>
                  <a:gd name="connsiteY6-772" fmla="*/ 260163 h 938372"/>
                  <a:gd name="connsiteX7-773" fmla="*/ 318874 w 432956"/>
                  <a:gd name="connsiteY7-774" fmla="*/ 457656 h 938372"/>
                  <a:gd name="connsiteX8-775" fmla="*/ 422855 w 432956"/>
                  <a:gd name="connsiteY8-776" fmla="*/ 925037 h 938372"/>
                  <a:gd name="connsiteX0-777" fmla="*/ 41218 w 432956"/>
                  <a:gd name="connsiteY0-778" fmla="*/ 938372 h 938372"/>
                  <a:gd name="connsiteX1-779" fmla="*/ 138592 w 432956"/>
                  <a:gd name="connsiteY1-780" fmla="*/ 458103 h 938372"/>
                  <a:gd name="connsiteX2-781" fmla="*/ 63405 w 432956"/>
                  <a:gd name="connsiteY2-782" fmla="*/ 260163 h 938372"/>
                  <a:gd name="connsiteX3-783" fmla="*/ 0 w 432956"/>
                  <a:gd name="connsiteY3-784" fmla="*/ 152400 h 938372"/>
                  <a:gd name="connsiteX4-785" fmla="*/ 216478 w 432956"/>
                  <a:gd name="connsiteY4-786" fmla="*/ 0 h 938372"/>
                  <a:gd name="connsiteX5-787" fmla="*/ 432956 w 432956"/>
                  <a:gd name="connsiteY5-788" fmla="*/ 152400 h 938372"/>
                  <a:gd name="connsiteX6-789" fmla="*/ 369551 w 432956"/>
                  <a:gd name="connsiteY6-790" fmla="*/ 260163 h 938372"/>
                  <a:gd name="connsiteX7-791" fmla="*/ 318874 w 432956"/>
                  <a:gd name="connsiteY7-792" fmla="*/ 457656 h 938372"/>
                  <a:gd name="connsiteX8-793" fmla="*/ 422855 w 432956"/>
                  <a:gd name="connsiteY8-794" fmla="*/ 925037 h 938372"/>
                  <a:gd name="connsiteX0-795" fmla="*/ 41218 w 432956"/>
                  <a:gd name="connsiteY0-796" fmla="*/ 938372 h 938372"/>
                  <a:gd name="connsiteX1-797" fmla="*/ 138592 w 432956"/>
                  <a:gd name="connsiteY1-798" fmla="*/ 458103 h 938372"/>
                  <a:gd name="connsiteX2-799" fmla="*/ 63405 w 432956"/>
                  <a:gd name="connsiteY2-800" fmla="*/ 260163 h 938372"/>
                  <a:gd name="connsiteX3-801" fmla="*/ 0 w 432956"/>
                  <a:gd name="connsiteY3-802" fmla="*/ 152400 h 938372"/>
                  <a:gd name="connsiteX4-803" fmla="*/ 216478 w 432956"/>
                  <a:gd name="connsiteY4-804" fmla="*/ 0 h 938372"/>
                  <a:gd name="connsiteX5-805" fmla="*/ 432956 w 432956"/>
                  <a:gd name="connsiteY5-806" fmla="*/ 152400 h 938372"/>
                  <a:gd name="connsiteX6-807" fmla="*/ 369551 w 432956"/>
                  <a:gd name="connsiteY6-808" fmla="*/ 260163 h 938372"/>
                  <a:gd name="connsiteX7-809" fmla="*/ 318874 w 432956"/>
                  <a:gd name="connsiteY7-810" fmla="*/ 457656 h 938372"/>
                  <a:gd name="connsiteX8-811" fmla="*/ 400630 w 432956"/>
                  <a:gd name="connsiteY8-812" fmla="*/ 925037 h 938372"/>
                  <a:gd name="connsiteX0-813" fmla="*/ 41218 w 432956"/>
                  <a:gd name="connsiteY0-814" fmla="*/ 938372 h 938372"/>
                  <a:gd name="connsiteX1-815" fmla="*/ 138592 w 432956"/>
                  <a:gd name="connsiteY1-816" fmla="*/ 458103 h 938372"/>
                  <a:gd name="connsiteX2-817" fmla="*/ 63405 w 432956"/>
                  <a:gd name="connsiteY2-818" fmla="*/ 260163 h 938372"/>
                  <a:gd name="connsiteX3-819" fmla="*/ 0 w 432956"/>
                  <a:gd name="connsiteY3-820" fmla="*/ 152400 h 938372"/>
                  <a:gd name="connsiteX4-821" fmla="*/ 216478 w 432956"/>
                  <a:gd name="connsiteY4-822" fmla="*/ 0 h 938372"/>
                  <a:gd name="connsiteX5-823" fmla="*/ 432956 w 432956"/>
                  <a:gd name="connsiteY5-824" fmla="*/ 152400 h 938372"/>
                  <a:gd name="connsiteX6-825" fmla="*/ 369551 w 432956"/>
                  <a:gd name="connsiteY6-826" fmla="*/ 260163 h 938372"/>
                  <a:gd name="connsiteX7-827" fmla="*/ 318874 w 432956"/>
                  <a:gd name="connsiteY7-828" fmla="*/ 457656 h 938372"/>
                  <a:gd name="connsiteX8-829" fmla="*/ 400630 w 432956"/>
                  <a:gd name="connsiteY8-830" fmla="*/ 925037 h 938372"/>
                  <a:gd name="connsiteX0-831" fmla="*/ 41218 w 432956"/>
                  <a:gd name="connsiteY0-832" fmla="*/ 938372 h 938372"/>
                  <a:gd name="connsiteX1-833" fmla="*/ 138592 w 432956"/>
                  <a:gd name="connsiteY1-834" fmla="*/ 458103 h 938372"/>
                  <a:gd name="connsiteX2-835" fmla="*/ 63405 w 432956"/>
                  <a:gd name="connsiteY2-836" fmla="*/ 260163 h 938372"/>
                  <a:gd name="connsiteX3-837" fmla="*/ 0 w 432956"/>
                  <a:gd name="connsiteY3-838" fmla="*/ 152400 h 938372"/>
                  <a:gd name="connsiteX4-839" fmla="*/ 216478 w 432956"/>
                  <a:gd name="connsiteY4-840" fmla="*/ 0 h 938372"/>
                  <a:gd name="connsiteX5-841" fmla="*/ 432956 w 432956"/>
                  <a:gd name="connsiteY5-842" fmla="*/ 152400 h 938372"/>
                  <a:gd name="connsiteX6-843" fmla="*/ 369551 w 432956"/>
                  <a:gd name="connsiteY6-844" fmla="*/ 260163 h 938372"/>
                  <a:gd name="connsiteX7-845" fmla="*/ 318874 w 432956"/>
                  <a:gd name="connsiteY7-846" fmla="*/ 454481 h 938372"/>
                  <a:gd name="connsiteX8-847" fmla="*/ 400630 w 432956"/>
                  <a:gd name="connsiteY8-848" fmla="*/ 925037 h 938372"/>
                  <a:gd name="connsiteX0-849" fmla="*/ 41218 w 432956"/>
                  <a:gd name="connsiteY0-850" fmla="*/ 938372 h 938372"/>
                  <a:gd name="connsiteX1-851" fmla="*/ 138592 w 432956"/>
                  <a:gd name="connsiteY1-852" fmla="*/ 458103 h 938372"/>
                  <a:gd name="connsiteX2-853" fmla="*/ 63405 w 432956"/>
                  <a:gd name="connsiteY2-854" fmla="*/ 260163 h 938372"/>
                  <a:gd name="connsiteX3-855" fmla="*/ 0 w 432956"/>
                  <a:gd name="connsiteY3-856" fmla="*/ 152400 h 938372"/>
                  <a:gd name="connsiteX4-857" fmla="*/ 216478 w 432956"/>
                  <a:gd name="connsiteY4-858" fmla="*/ 0 h 938372"/>
                  <a:gd name="connsiteX5-859" fmla="*/ 432956 w 432956"/>
                  <a:gd name="connsiteY5-860" fmla="*/ 152400 h 938372"/>
                  <a:gd name="connsiteX6-861" fmla="*/ 369551 w 432956"/>
                  <a:gd name="connsiteY6-862" fmla="*/ 260163 h 938372"/>
                  <a:gd name="connsiteX7-863" fmla="*/ 318874 w 432956"/>
                  <a:gd name="connsiteY7-864" fmla="*/ 454481 h 938372"/>
                  <a:gd name="connsiteX8-865" fmla="*/ 400630 w 432956"/>
                  <a:gd name="connsiteY8-866" fmla="*/ 925037 h 938372"/>
                  <a:gd name="connsiteX0-867" fmla="*/ 41218 w 432956"/>
                  <a:gd name="connsiteY0-868" fmla="*/ 938372 h 938372"/>
                  <a:gd name="connsiteX1-869" fmla="*/ 138592 w 432956"/>
                  <a:gd name="connsiteY1-870" fmla="*/ 458103 h 938372"/>
                  <a:gd name="connsiteX2-871" fmla="*/ 63405 w 432956"/>
                  <a:gd name="connsiteY2-872" fmla="*/ 260163 h 938372"/>
                  <a:gd name="connsiteX3-873" fmla="*/ 0 w 432956"/>
                  <a:gd name="connsiteY3-874" fmla="*/ 152400 h 938372"/>
                  <a:gd name="connsiteX4-875" fmla="*/ 216478 w 432956"/>
                  <a:gd name="connsiteY4-876" fmla="*/ 0 h 938372"/>
                  <a:gd name="connsiteX5-877" fmla="*/ 432956 w 432956"/>
                  <a:gd name="connsiteY5-878" fmla="*/ 152400 h 938372"/>
                  <a:gd name="connsiteX6-879" fmla="*/ 369551 w 432956"/>
                  <a:gd name="connsiteY6-880" fmla="*/ 260163 h 938372"/>
                  <a:gd name="connsiteX7-881" fmla="*/ 318874 w 432956"/>
                  <a:gd name="connsiteY7-882" fmla="*/ 454481 h 938372"/>
                  <a:gd name="connsiteX8-883" fmla="*/ 400630 w 432956"/>
                  <a:gd name="connsiteY8-884" fmla="*/ 925037 h 938372"/>
                  <a:gd name="connsiteX0-885" fmla="*/ 41218 w 432956"/>
                  <a:gd name="connsiteY0-886" fmla="*/ 938372 h 938372"/>
                  <a:gd name="connsiteX1-887" fmla="*/ 138592 w 432956"/>
                  <a:gd name="connsiteY1-888" fmla="*/ 458103 h 938372"/>
                  <a:gd name="connsiteX2-889" fmla="*/ 63405 w 432956"/>
                  <a:gd name="connsiteY2-890" fmla="*/ 260163 h 938372"/>
                  <a:gd name="connsiteX3-891" fmla="*/ 0 w 432956"/>
                  <a:gd name="connsiteY3-892" fmla="*/ 152400 h 938372"/>
                  <a:gd name="connsiteX4-893" fmla="*/ 216478 w 432956"/>
                  <a:gd name="connsiteY4-894" fmla="*/ 0 h 938372"/>
                  <a:gd name="connsiteX5-895" fmla="*/ 432956 w 432956"/>
                  <a:gd name="connsiteY5-896" fmla="*/ 152400 h 938372"/>
                  <a:gd name="connsiteX6-897" fmla="*/ 369551 w 432956"/>
                  <a:gd name="connsiteY6-898" fmla="*/ 260163 h 938372"/>
                  <a:gd name="connsiteX7-899" fmla="*/ 318874 w 432956"/>
                  <a:gd name="connsiteY7-900" fmla="*/ 454481 h 938372"/>
                  <a:gd name="connsiteX8-901" fmla="*/ 400630 w 432956"/>
                  <a:gd name="connsiteY8-902" fmla="*/ 925037 h 938372"/>
                  <a:gd name="connsiteX0-903" fmla="*/ 41218 w 432956"/>
                  <a:gd name="connsiteY0-904" fmla="*/ 938372 h 938372"/>
                  <a:gd name="connsiteX1-905" fmla="*/ 138592 w 432956"/>
                  <a:gd name="connsiteY1-906" fmla="*/ 458103 h 938372"/>
                  <a:gd name="connsiteX2-907" fmla="*/ 63405 w 432956"/>
                  <a:gd name="connsiteY2-908" fmla="*/ 260163 h 938372"/>
                  <a:gd name="connsiteX3-909" fmla="*/ 0 w 432956"/>
                  <a:gd name="connsiteY3-910" fmla="*/ 152400 h 938372"/>
                  <a:gd name="connsiteX4-911" fmla="*/ 216478 w 432956"/>
                  <a:gd name="connsiteY4-912" fmla="*/ 0 h 938372"/>
                  <a:gd name="connsiteX5-913" fmla="*/ 432956 w 432956"/>
                  <a:gd name="connsiteY5-914" fmla="*/ 152400 h 938372"/>
                  <a:gd name="connsiteX6-915" fmla="*/ 369551 w 432956"/>
                  <a:gd name="connsiteY6-916" fmla="*/ 260163 h 938372"/>
                  <a:gd name="connsiteX7-917" fmla="*/ 315699 w 432956"/>
                  <a:gd name="connsiteY7-918" fmla="*/ 454481 h 938372"/>
                  <a:gd name="connsiteX8-919" fmla="*/ 400630 w 432956"/>
                  <a:gd name="connsiteY8-920" fmla="*/ 925037 h 938372"/>
                  <a:gd name="connsiteX0-921" fmla="*/ 41218 w 432956"/>
                  <a:gd name="connsiteY0-922" fmla="*/ 938372 h 938372"/>
                  <a:gd name="connsiteX1-923" fmla="*/ 138592 w 432956"/>
                  <a:gd name="connsiteY1-924" fmla="*/ 458103 h 938372"/>
                  <a:gd name="connsiteX2-925" fmla="*/ 63405 w 432956"/>
                  <a:gd name="connsiteY2-926" fmla="*/ 260163 h 938372"/>
                  <a:gd name="connsiteX3-927" fmla="*/ 0 w 432956"/>
                  <a:gd name="connsiteY3-928" fmla="*/ 152400 h 938372"/>
                  <a:gd name="connsiteX4-929" fmla="*/ 216478 w 432956"/>
                  <a:gd name="connsiteY4-930" fmla="*/ 0 h 938372"/>
                  <a:gd name="connsiteX5-931" fmla="*/ 432956 w 432956"/>
                  <a:gd name="connsiteY5-932" fmla="*/ 152400 h 938372"/>
                  <a:gd name="connsiteX6-933" fmla="*/ 369551 w 432956"/>
                  <a:gd name="connsiteY6-934" fmla="*/ 260163 h 938372"/>
                  <a:gd name="connsiteX7-935" fmla="*/ 315699 w 432956"/>
                  <a:gd name="connsiteY7-936" fmla="*/ 454481 h 938372"/>
                  <a:gd name="connsiteX8-937" fmla="*/ 400630 w 432956"/>
                  <a:gd name="connsiteY8-938" fmla="*/ 925037 h 938372"/>
                  <a:gd name="connsiteX0-939" fmla="*/ 41218 w 432956"/>
                  <a:gd name="connsiteY0-940" fmla="*/ 938372 h 938372"/>
                  <a:gd name="connsiteX1-941" fmla="*/ 138592 w 432956"/>
                  <a:gd name="connsiteY1-942" fmla="*/ 458103 h 938372"/>
                  <a:gd name="connsiteX2-943" fmla="*/ 63405 w 432956"/>
                  <a:gd name="connsiteY2-944" fmla="*/ 260163 h 938372"/>
                  <a:gd name="connsiteX3-945" fmla="*/ 0 w 432956"/>
                  <a:gd name="connsiteY3-946" fmla="*/ 152400 h 938372"/>
                  <a:gd name="connsiteX4-947" fmla="*/ 216478 w 432956"/>
                  <a:gd name="connsiteY4-948" fmla="*/ 0 h 938372"/>
                  <a:gd name="connsiteX5-949" fmla="*/ 432956 w 432956"/>
                  <a:gd name="connsiteY5-950" fmla="*/ 152400 h 938372"/>
                  <a:gd name="connsiteX6-951" fmla="*/ 369551 w 432956"/>
                  <a:gd name="connsiteY6-952" fmla="*/ 260163 h 938372"/>
                  <a:gd name="connsiteX7-953" fmla="*/ 315699 w 432956"/>
                  <a:gd name="connsiteY7-954" fmla="*/ 454481 h 938372"/>
                  <a:gd name="connsiteX8-955" fmla="*/ 400630 w 432956"/>
                  <a:gd name="connsiteY8-956" fmla="*/ 925037 h 938372"/>
                  <a:gd name="connsiteX0-957" fmla="*/ 41218 w 432956"/>
                  <a:gd name="connsiteY0-958" fmla="*/ 938372 h 938372"/>
                  <a:gd name="connsiteX1-959" fmla="*/ 138592 w 432956"/>
                  <a:gd name="connsiteY1-960" fmla="*/ 458103 h 938372"/>
                  <a:gd name="connsiteX2-961" fmla="*/ 63405 w 432956"/>
                  <a:gd name="connsiteY2-962" fmla="*/ 260163 h 938372"/>
                  <a:gd name="connsiteX3-963" fmla="*/ 0 w 432956"/>
                  <a:gd name="connsiteY3-964" fmla="*/ 152400 h 938372"/>
                  <a:gd name="connsiteX4-965" fmla="*/ 216478 w 432956"/>
                  <a:gd name="connsiteY4-966" fmla="*/ 0 h 938372"/>
                  <a:gd name="connsiteX5-967" fmla="*/ 432956 w 432956"/>
                  <a:gd name="connsiteY5-968" fmla="*/ 152400 h 938372"/>
                  <a:gd name="connsiteX6-969" fmla="*/ 369551 w 432956"/>
                  <a:gd name="connsiteY6-970" fmla="*/ 260163 h 938372"/>
                  <a:gd name="connsiteX7-971" fmla="*/ 315699 w 432956"/>
                  <a:gd name="connsiteY7-972" fmla="*/ 454481 h 938372"/>
                  <a:gd name="connsiteX8-973" fmla="*/ 400630 w 432956"/>
                  <a:gd name="connsiteY8-974" fmla="*/ 925037 h 938372"/>
                  <a:gd name="connsiteX0-975" fmla="*/ 41218 w 432956"/>
                  <a:gd name="connsiteY0-976" fmla="*/ 938372 h 938372"/>
                  <a:gd name="connsiteX1-977" fmla="*/ 138592 w 432956"/>
                  <a:gd name="connsiteY1-978" fmla="*/ 458103 h 938372"/>
                  <a:gd name="connsiteX2-979" fmla="*/ 63405 w 432956"/>
                  <a:gd name="connsiteY2-980" fmla="*/ 260163 h 938372"/>
                  <a:gd name="connsiteX3-981" fmla="*/ 0 w 432956"/>
                  <a:gd name="connsiteY3-982" fmla="*/ 152400 h 938372"/>
                  <a:gd name="connsiteX4-983" fmla="*/ 216478 w 432956"/>
                  <a:gd name="connsiteY4-984" fmla="*/ 0 h 938372"/>
                  <a:gd name="connsiteX5-985" fmla="*/ 432956 w 432956"/>
                  <a:gd name="connsiteY5-986" fmla="*/ 152400 h 938372"/>
                  <a:gd name="connsiteX6-987" fmla="*/ 369551 w 432956"/>
                  <a:gd name="connsiteY6-988" fmla="*/ 260163 h 938372"/>
                  <a:gd name="connsiteX7-989" fmla="*/ 315699 w 432956"/>
                  <a:gd name="connsiteY7-990" fmla="*/ 454481 h 938372"/>
                  <a:gd name="connsiteX8-991" fmla="*/ 394280 w 432956"/>
                  <a:gd name="connsiteY8-992" fmla="*/ 928212 h 9383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432956" h="938372">
                    <a:moveTo>
                      <a:pt x="41218" y="938372"/>
                    </a:moveTo>
                    <a:cubicBezTo>
                      <a:pt x="109163" y="674053"/>
                      <a:pt x="139668" y="603893"/>
                      <a:pt x="138592" y="458103"/>
                    </a:cubicBezTo>
                    <a:cubicBezTo>
                      <a:pt x="137871" y="360373"/>
                      <a:pt x="146676" y="307093"/>
                      <a:pt x="63405" y="260163"/>
                    </a:cubicBezTo>
                    <a:cubicBezTo>
                      <a:pt x="24230" y="232584"/>
                      <a:pt x="0" y="194484"/>
                      <a:pt x="0" y="152400"/>
                    </a:cubicBezTo>
                    <a:cubicBezTo>
                      <a:pt x="0" y="68232"/>
                      <a:pt x="96921" y="0"/>
                      <a:pt x="216478" y="0"/>
                    </a:cubicBezTo>
                    <a:cubicBezTo>
                      <a:pt x="336035" y="0"/>
                      <a:pt x="432956" y="68232"/>
                      <a:pt x="432956" y="152400"/>
                    </a:cubicBezTo>
                    <a:cubicBezTo>
                      <a:pt x="432956" y="194484"/>
                      <a:pt x="408726" y="232584"/>
                      <a:pt x="369551" y="260163"/>
                    </a:cubicBezTo>
                    <a:cubicBezTo>
                      <a:pt x="299742" y="303769"/>
                      <a:pt x="318833" y="363250"/>
                      <a:pt x="315699" y="454481"/>
                    </a:cubicBezTo>
                    <a:cubicBezTo>
                      <a:pt x="325700" y="599440"/>
                      <a:pt x="322208" y="722472"/>
                      <a:pt x="394280" y="928212"/>
                    </a:cubicBezTo>
                  </a:path>
                </a:pathLst>
              </a:custGeom>
              <a:noFill/>
              <a:ln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9000">
                      <a:schemeClr val="bg1">
                        <a:lumMod val="85000"/>
                      </a:schemeClr>
                    </a:gs>
                    <a:gs pos="35000">
                      <a:srgbClr val="C9C9C9"/>
                    </a:gs>
                    <a:gs pos="56000">
                      <a:schemeClr val="bg1">
                        <a:lumMod val="50000"/>
                      </a:schemeClr>
                    </a:gs>
                    <a:gs pos="22000">
                      <a:schemeClr val="bg1">
                        <a:lumMod val="50000"/>
                      </a:schemeClr>
                    </a:gs>
                    <a:gs pos="84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7196552" y="2148041"/>
            <a:ext cx="1974668" cy="3702098"/>
            <a:chOff x="1044840" y="1402871"/>
            <a:chExt cx="2269570" cy="4254979"/>
          </a:xfrm>
        </p:grpSpPr>
        <p:sp>
          <p:nvSpPr>
            <p:cNvPr id="47" name="直角三角形 69"/>
            <p:cNvSpPr/>
            <p:nvPr/>
          </p:nvSpPr>
          <p:spPr>
            <a:xfrm rot="5400000" flipH="1">
              <a:off x="1113943" y="3457383"/>
              <a:ext cx="4084703" cy="3162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  <a:gd name="connsiteX0-17" fmla="*/ 174418 w 2267687"/>
                <a:gd name="connsiteY0-18" fmla="*/ 303531 h 303531"/>
                <a:gd name="connsiteX1-19" fmla="*/ 0 w 2267687"/>
                <a:gd name="connsiteY1-20" fmla="*/ 0 h 303531"/>
                <a:gd name="connsiteX2-21" fmla="*/ 2267687 w 2267687"/>
                <a:gd name="connsiteY2-22" fmla="*/ 290831 h 303531"/>
                <a:gd name="connsiteX3-23" fmla="*/ 174418 w 2267687"/>
                <a:gd name="connsiteY3-24" fmla="*/ 303531 h 303531"/>
                <a:gd name="connsiteX0-25" fmla="*/ 172657 w 2265926"/>
                <a:gd name="connsiteY0-26" fmla="*/ 316231 h 316231"/>
                <a:gd name="connsiteX1-27" fmla="*/ 0 w 2265926"/>
                <a:gd name="connsiteY1-28" fmla="*/ 0 h 316231"/>
                <a:gd name="connsiteX2-29" fmla="*/ 2265926 w 2265926"/>
                <a:gd name="connsiteY2-30" fmla="*/ 303531 h 316231"/>
                <a:gd name="connsiteX3-31" fmla="*/ 172657 w 2265926"/>
                <a:gd name="connsiteY3-32" fmla="*/ 316231 h 3162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5926" h="316231">
                  <a:moveTo>
                    <a:pt x="172657" y="316231"/>
                  </a:moveTo>
                  <a:lnTo>
                    <a:pt x="0" y="0"/>
                  </a:lnTo>
                  <a:lnTo>
                    <a:pt x="2265926" y="303531"/>
                  </a:lnTo>
                  <a:lnTo>
                    <a:pt x="172657" y="3162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直角三角形 69"/>
            <p:cNvSpPr/>
            <p:nvPr/>
          </p:nvSpPr>
          <p:spPr>
            <a:xfrm flipH="1" flipV="1">
              <a:off x="1044840" y="5319393"/>
              <a:ext cx="2267687" cy="290831"/>
            </a:xfrm>
            <a:custGeom>
              <a:avLst/>
              <a:gdLst>
                <a:gd name="connsiteX0" fmla="*/ 0 w 1994637"/>
                <a:gd name="connsiteY0" fmla="*/ 328931 h 328931"/>
                <a:gd name="connsiteX1" fmla="*/ 0 w 1994637"/>
                <a:gd name="connsiteY1" fmla="*/ 0 h 328931"/>
                <a:gd name="connsiteX2" fmla="*/ 1994637 w 1994637"/>
                <a:gd name="connsiteY2" fmla="*/ 328931 h 328931"/>
                <a:gd name="connsiteX3" fmla="*/ 0 w 1994637"/>
                <a:gd name="connsiteY3" fmla="*/ 328931 h 328931"/>
                <a:gd name="connsiteX0-1" fmla="*/ 196850 w 2191487"/>
                <a:gd name="connsiteY0-2" fmla="*/ 278131 h 278131"/>
                <a:gd name="connsiteX1-3" fmla="*/ 0 w 2191487"/>
                <a:gd name="connsiteY1-4" fmla="*/ 0 h 278131"/>
                <a:gd name="connsiteX2-5" fmla="*/ 2191487 w 2191487"/>
                <a:gd name="connsiteY2-6" fmla="*/ 278131 h 278131"/>
                <a:gd name="connsiteX3-7" fmla="*/ 196850 w 2191487"/>
                <a:gd name="connsiteY3-8" fmla="*/ 278131 h 278131"/>
                <a:gd name="connsiteX0-9" fmla="*/ 273050 w 2267687"/>
                <a:gd name="connsiteY0-10" fmla="*/ 290831 h 290831"/>
                <a:gd name="connsiteX1-11" fmla="*/ 0 w 2267687"/>
                <a:gd name="connsiteY1-12" fmla="*/ 0 h 290831"/>
                <a:gd name="connsiteX2-13" fmla="*/ 2267687 w 2267687"/>
                <a:gd name="connsiteY2-14" fmla="*/ 290831 h 290831"/>
                <a:gd name="connsiteX3-15" fmla="*/ 273050 w 2267687"/>
                <a:gd name="connsiteY3-16" fmla="*/ 290831 h 29083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267687" h="290831">
                  <a:moveTo>
                    <a:pt x="273050" y="290831"/>
                  </a:moveTo>
                  <a:lnTo>
                    <a:pt x="0" y="0"/>
                  </a:lnTo>
                  <a:lnTo>
                    <a:pt x="2267687" y="290831"/>
                  </a:lnTo>
                  <a:lnTo>
                    <a:pt x="273050" y="290831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50000"/>
                    <a:alpha val="44000"/>
                  </a:schemeClr>
                </a:gs>
                <a:gs pos="0">
                  <a:srgbClr val="F3F3F3">
                    <a:alpha val="12000"/>
                  </a:srgbClr>
                </a:gs>
              </a:gsLst>
              <a:lin ang="5400000" scaled="0"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1376679" y="1969842"/>
              <a:ext cx="1648460" cy="33749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1376679" y="1969842"/>
              <a:ext cx="1648460" cy="50665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1785620" y="1402871"/>
              <a:ext cx="830580" cy="975045"/>
              <a:chOff x="6591300" y="1966752"/>
              <a:chExt cx="830580" cy="975045"/>
            </a:xfrm>
          </p:grpSpPr>
          <p:sp>
            <p:nvSpPr>
              <p:cNvPr id="53" name="任意多边形 52"/>
              <p:cNvSpPr/>
              <p:nvPr/>
            </p:nvSpPr>
            <p:spPr>
              <a:xfrm>
                <a:off x="6591300" y="2484597"/>
                <a:ext cx="830580" cy="457200"/>
              </a:xfrm>
              <a:custGeom>
                <a:avLst/>
                <a:gdLst>
                  <a:gd name="connsiteX0" fmla="*/ 0 w 830580"/>
                  <a:gd name="connsiteY0" fmla="*/ 0 h 457200"/>
                  <a:gd name="connsiteX1" fmla="*/ 830580 w 830580"/>
                  <a:gd name="connsiteY1" fmla="*/ 0 h 457200"/>
                  <a:gd name="connsiteX2" fmla="*/ 830580 w 830580"/>
                  <a:gd name="connsiteY2" fmla="*/ 457200 h 457200"/>
                  <a:gd name="connsiteX3" fmla="*/ 608210 w 830580"/>
                  <a:gd name="connsiteY3" fmla="*/ 457200 h 457200"/>
                  <a:gd name="connsiteX4" fmla="*/ 608210 w 830580"/>
                  <a:gd name="connsiteY4" fmla="*/ 415966 h 457200"/>
                  <a:gd name="connsiteX5" fmla="*/ 573326 w 830580"/>
                  <a:gd name="connsiteY5" fmla="*/ 415966 h 457200"/>
                  <a:gd name="connsiteX6" fmla="*/ 532092 w 830580"/>
                  <a:gd name="connsiteY6" fmla="*/ 457200 h 457200"/>
                  <a:gd name="connsiteX7" fmla="*/ 298488 w 830580"/>
                  <a:gd name="connsiteY7" fmla="*/ 457200 h 457200"/>
                  <a:gd name="connsiteX8" fmla="*/ 257254 w 830580"/>
                  <a:gd name="connsiteY8" fmla="*/ 415966 h 457200"/>
                  <a:gd name="connsiteX9" fmla="*/ 222370 w 830580"/>
                  <a:gd name="connsiteY9" fmla="*/ 415966 h 457200"/>
                  <a:gd name="connsiteX10" fmla="*/ 222370 w 830580"/>
                  <a:gd name="connsiteY10" fmla="*/ 457200 h 457200"/>
                  <a:gd name="connsiteX11" fmla="*/ 0 w 830580"/>
                  <a:gd name="connsiteY11" fmla="*/ 45720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30580" h="457200">
                    <a:moveTo>
                      <a:pt x="0" y="0"/>
                    </a:moveTo>
                    <a:lnTo>
                      <a:pt x="830580" y="0"/>
                    </a:lnTo>
                    <a:lnTo>
                      <a:pt x="830580" y="457200"/>
                    </a:lnTo>
                    <a:lnTo>
                      <a:pt x="608210" y="457200"/>
                    </a:lnTo>
                    <a:lnTo>
                      <a:pt x="608210" y="415966"/>
                    </a:lnTo>
                    <a:lnTo>
                      <a:pt x="573326" y="415966"/>
                    </a:lnTo>
                    <a:lnTo>
                      <a:pt x="532092" y="457200"/>
                    </a:lnTo>
                    <a:lnTo>
                      <a:pt x="298488" y="457200"/>
                    </a:lnTo>
                    <a:lnTo>
                      <a:pt x="257254" y="415966"/>
                    </a:lnTo>
                    <a:lnTo>
                      <a:pt x="222370" y="415966"/>
                    </a:lnTo>
                    <a:lnTo>
                      <a:pt x="222370" y="457200"/>
                    </a:lnTo>
                    <a:lnTo>
                      <a:pt x="0" y="457200"/>
                    </a:lnTo>
                    <a:close/>
                  </a:path>
                </a:pathLst>
              </a:custGeom>
              <a:gradFill>
                <a:gsLst>
                  <a:gs pos="93000">
                    <a:srgbClr val="363638"/>
                  </a:gs>
                  <a:gs pos="7000">
                    <a:srgbClr val="313132"/>
                  </a:gs>
                  <a:gs pos="46000">
                    <a:srgbClr val="3B3B3D"/>
                  </a:gs>
                  <a:gs pos="93000">
                    <a:schemeClr val="tx1">
                      <a:lumMod val="85000"/>
                      <a:lumOff val="15000"/>
                    </a:schemeClr>
                  </a:gs>
                  <a:gs pos="7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25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任意多边形 53"/>
              <p:cNvSpPr/>
              <p:nvPr/>
            </p:nvSpPr>
            <p:spPr>
              <a:xfrm>
                <a:off x="6790111" y="1966752"/>
                <a:ext cx="432956" cy="938372"/>
              </a:xfrm>
              <a:custGeom>
                <a:avLst/>
                <a:gdLst>
                  <a:gd name="connsiteX0" fmla="*/ 216478 w 432956"/>
                  <a:gd name="connsiteY0" fmla="*/ 0 h 938372"/>
                  <a:gd name="connsiteX1" fmla="*/ 432956 w 432956"/>
                  <a:gd name="connsiteY1" fmla="*/ 152400 h 938372"/>
                  <a:gd name="connsiteX2" fmla="*/ 369551 w 432956"/>
                  <a:gd name="connsiteY2" fmla="*/ 260163 h 938372"/>
                  <a:gd name="connsiteX3" fmla="*/ 309290 w 432956"/>
                  <a:gd name="connsiteY3" fmla="*/ 288766 h 938372"/>
                  <a:gd name="connsiteX4" fmla="*/ 318874 w 432956"/>
                  <a:gd name="connsiteY4" fmla="*/ 390981 h 938372"/>
                  <a:gd name="connsiteX5" fmla="*/ 391740 w 432956"/>
                  <a:gd name="connsiteY5" fmla="*/ 938372 h 938372"/>
                  <a:gd name="connsiteX6" fmla="*/ 41218 w 432956"/>
                  <a:gd name="connsiteY6" fmla="*/ 938372 h 938372"/>
                  <a:gd name="connsiteX7" fmla="*/ 113192 w 432956"/>
                  <a:gd name="connsiteY7" fmla="*/ 391428 h 938372"/>
                  <a:gd name="connsiteX8" fmla="*/ 123385 w 432956"/>
                  <a:gd name="connsiteY8" fmla="*/ 288632 h 938372"/>
                  <a:gd name="connsiteX9" fmla="*/ 63405 w 432956"/>
                  <a:gd name="connsiteY9" fmla="*/ 260163 h 938372"/>
                  <a:gd name="connsiteX10" fmla="*/ 0 w 432956"/>
                  <a:gd name="connsiteY10" fmla="*/ 152400 h 938372"/>
                  <a:gd name="connsiteX11" fmla="*/ 216478 w 432956"/>
                  <a:gd name="connsiteY11" fmla="*/ 0 h 938372"/>
                  <a:gd name="connsiteX0-1" fmla="*/ 216478 w 432956"/>
                  <a:gd name="connsiteY0-2" fmla="*/ 0 h 938372"/>
                  <a:gd name="connsiteX1-3" fmla="*/ 432956 w 432956"/>
                  <a:gd name="connsiteY1-4" fmla="*/ 152400 h 938372"/>
                  <a:gd name="connsiteX2-5" fmla="*/ 369551 w 432956"/>
                  <a:gd name="connsiteY2-6" fmla="*/ 260163 h 938372"/>
                  <a:gd name="connsiteX3-7" fmla="*/ 309290 w 432956"/>
                  <a:gd name="connsiteY3-8" fmla="*/ 288766 h 938372"/>
                  <a:gd name="connsiteX4-9" fmla="*/ 318874 w 432956"/>
                  <a:gd name="connsiteY4-10" fmla="*/ 390981 h 938372"/>
                  <a:gd name="connsiteX5-11" fmla="*/ 391740 w 432956"/>
                  <a:gd name="connsiteY5-12" fmla="*/ 938372 h 938372"/>
                  <a:gd name="connsiteX6-13" fmla="*/ 41218 w 432956"/>
                  <a:gd name="connsiteY6-14" fmla="*/ 938372 h 938372"/>
                  <a:gd name="connsiteX7-15" fmla="*/ 113192 w 432956"/>
                  <a:gd name="connsiteY7-16" fmla="*/ 391428 h 938372"/>
                  <a:gd name="connsiteX8-17" fmla="*/ 63405 w 432956"/>
                  <a:gd name="connsiteY8-18" fmla="*/ 260163 h 938372"/>
                  <a:gd name="connsiteX9-19" fmla="*/ 0 w 432956"/>
                  <a:gd name="connsiteY9-20" fmla="*/ 152400 h 938372"/>
                  <a:gd name="connsiteX10-21" fmla="*/ 216478 w 432956"/>
                  <a:gd name="connsiteY10-22" fmla="*/ 0 h 938372"/>
                  <a:gd name="connsiteX0-23" fmla="*/ 216478 w 432956"/>
                  <a:gd name="connsiteY0-24" fmla="*/ 0 h 938372"/>
                  <a:gd name="connsiteX1-25" fmla="*/ 432956 w 432956"/>
                  <a:gd name="connsiteY1-26" fmla="*/ 152400 h 938372"/>
                  <a:gd name="connsiteX2-27" fmla="*/ 369551 w 432956"/>
                  <a:gd name="connsiteY2-28" fmla="*/ 260163 h 938372"/>
                  <a:gd name="connsiteX3-29" fmla="*/ 309290 w 432956"/>
                  <a:gd name="connsiteY3-30" fmla="*/ 288766 h 938372"/>
                  <a:gd name="connsiteX4-31" fmla="*/ 318874 w 432956"/>
                  <a:gd name="connsiteY4-32" fmla="*/ 390981 h 938372"/>
                  <a:gd name="connsiteX5-33" fmla="*/ 391740 w 432956"/>
                  <a:gd name="connsiteY5-34" fmla="*/ 938372 h 938372"/>
                  <a:gd name="connsiteX6-35" fmla="*/ 41218 w 432956"/>
                  <a:gd name="connsiteY6-36" fmla="*/ 938372 h 938372"/>
                  <a:gd name="connsiteX7-37" fmla="*/ 113192 w 432956"/>
                  <a:gd name="connsiteY7-38" fmla="*/ 391428 h 938372"/>
                  <a:gd name="connsiteX8-39" fmla="*/ 63405 w 432956"/>
                  <a:gd name="connsiteY8-40" fmla="*/ 260163 h 938372"/>
                  <a:gd name="connsiteX9-41" fmla="*/ 0 w 432956"/>
                  <a:gd name="connsiteY9-42" fmla="*/ 152400 h 938372"/>
                  <a:gd name="connsiteX10-43" fmla="*/ 216478 w 432956"/>
                  <a:gd name="connsiteY10-44" fmla="*/ 0 h 938372"/>
                  <a:gd name="connsiteX0-45" fmla="*/ 216478 w 432956"/>
                  <a:gd name="connsiteY0-46" fmla="*/ 0 h 938372"/>
                  <a:gd name="connsiteX1-47" fmla="*/ 432956 w 432956"/>
                  <a:gd name="connsiteY1-48" fmla="*/ 152400 h 938372"/>
                  <a:gd name="connsiteX2-49" fmla="*/ 369551 w 432956"/>
                  <a:gd name="connsiteY2-50" fmla="*/ 260163 h 938372"/>
                  <a:gd name="connsiteX3-51" fmla="*/ 309290 w 432956"/>
                  <a:gd name="connsiteY3-52" fmla="*/ 288766 h 938372"/>
                  <a:gd name="connsiteX4-53" fmla="*/ 318874 w 432956"/>
                  <a:gd name="connsiteY4-54" fmla="*/ 390981 h 938372"/>
                  <a:gd name="connsiteX5-55" fmla="*/ 391740 w 432956"/>
                  <a:gd name="connsiteY5-56" fmla="*/ 938372 h 938372"/>
                  <a:gd name="connsiteX6-57" fmla="*/ 41218 w 432956"/>
                  <a:gd name="connsiteY6-58" fmla="*/ 938372 h 938372"/>
                  <a:gd name="connsiteX7-59" fmla="*/ 110017 w 432956"/>
                  <a:gd name="connsiteY7-60" fmla="*/ 429528 h 938372"/>
                  <a:gd name="connsiteX8-61" fmla="*/ 63405 w 432956"/>
                  <a:gd name="connsiteY8-62" fmla="*/ 260163 h 938372"/>
                  <a:gd name="connsiteX9-63" fmla="*/ 0 w 432956"/>
                  <a:gd name="connsiteY9-64" fmla="*/ 152400 h 938372"/>
                  <a:gd name="connsiteX10-65" fmla="*/ 216478 w 432956"/>
                  <a:gd name="connsiteY10-66" fmla="*/ 0 h 938372"/>
                  <a:gd name="connsiteX0-67" fmla="*/ 216478 w 432956"/>
                  <a:gd name="connsiteY0-68" fmla="*/ 0 h 938372"/>
                  <a:gd name="connsiteX1-69" fmla="*/ 432956 w 432956"/>
                  <a:gd name="connsiteY1-70" fmla="*/ 152400 h 938372"/>
                  <a:gd name="connsiteX2-71" fmla="*/ 369551 w 432956"/>
                  <a:gd name="connsiteY2-72" fmla="*/ 260163 h 938372"/>
                  <a:gd name="connsiteX3-73" fmla="*/ 309290 w 432956"/>
                  <a:gd name="connsiteY3-74" fmla="*/ 288766 h 938372"/>
                  <a:gd name="connsiteX4-75" fmla="*/ 318874 w 432956"/>
                  <a:gd name="connsiteY4-76" fmla="*/ 390981 h 938372"/>
                  <a:gd name="connsiteX5-77" fmla="*/ 391740 w 432956"/>
                  <a:gd name="connsiteY5-78" fmla="*/ 938372 h 938372"/>
                  <a:gd name="connsiteX6-79" fmla="*/ 41218 w 432956"/>
                  <a:gd name="connsiteY6-80" fmla="*/ 938372 h 938372"/>
                  <a:gd name="connsiteX7-81" fmla="*/ 110017 w 432956"/>
                  <a:gd name="connsiteY7-82" fmla="*/ 429528 h 938372"/>
                  <a:gd name="connsiteX8-83" fmla="*/ 63405 w 432956"/>
                  <a:gd name="connsiteY8-84" fmla="*/ 260163 h 938372"/>
                  <a:gd name="connsiteX9-85" fmla="*/ 0 w 432956"/>
                  <a:gd name="connsiteY9-86" fmla="*/ 152400 h 938372"/>
                  <a:gd name="connsiteX10-87" fmla="*/ 216478 w 432956"/>
                  <a:gd name="connsiteY10-88" fmla="*/ 0 h 938372"/>
                  <a:gd name="connsiteX0-89" fmla="*/ 216478 w 432956"/>
                  <a:gd name="connsiteY0-90" fmla="*/ 0 h 938372"/>
                  <a:gd name="connsiteX1-91" fmla="*/ 432956 w 432956"/>
                  <a:gd name="connsiteY1-92" fmla="*/ 152400 h 938372"/>
                  <a:gd name="connsiteX2-93" fmla="*/ 369551 w 432956"/>
                  <a:gd name="connsiteY2-94" fmla="*/ 260163 h 938372"/>
                  <a:gd name="connsiteX3-95" fmla="*/ 309290 w 432956"/>
                  <a:gd name="connsiteY3-96" fmla="*/ 288766 h 938372"/>
                  <a:gd name="connsiteX4-97" fmla="*/ 318874 w 432956"/>
                  <a:gd name="connsiteY4-98" fmla="*/ 390981 h 938372"/>
                  <a:gd name="connsiteX5-99" fmla="*/ 391740 w 432956"/>
                  <a:gd name="connsiteY5-100" fmla="*/ 938372 h 938372"/>
                  <a:gd name="connsiteX6-101" fmla="*/ 41218 w 432956"/>
                  <a:gd name="connsiteY6-102" fmla="*/ 938372 h 938372"/>
                  <a:gd name="connsiteX7-103" fmla="*/ 110017 w 432956"/>
                  <a:gd name="connsiteY7-104" fmla="*/ 429528 h 938372"/>
                  <a:gd name="connsiteX8-105" fmla="*/ 63405 w 432956"/>
                  <a:gd name="connsiteY8-106" fmla="*/ 260163 h 938372"/>
                  <a:gd name="connsiteX9-107" fmla="*/ 0 w 432956"/>
                  <a:gd name="connsiteY9-108" fmla="*/ 152400 h 938372"/>
                  <a:gd name="connsiteX10-109" fmla="*/ 216478 w 432956"/>
                  <a:gd name="connsiteY10-110" fmla="*/ 0 h 938372"/>
                  <a:gd name="connsiteX0-111" fmla="*/ 216478 w 432956"/>
                  <a:gd name="connsiteY0-112" fmla="*/ 0 h 938372"/>
                  <a:gd name="connsiteX1-113" fmla="*/ 432956 w 432956"/>
                  <a:gd name="connsiteY1-114" fmla="*/ 152400 h 938372"/>
                  <a:gd name="connsiteX2-115" fmla="*/ 369551 w 432956"/>
                  <a:gd name="connsiteY2-116" fmla="*/ 260163 h 938372"/>
                  <a:gd name="connsiteX3-117" fmla="*/ 309290 w 432956"/>
                  <a:gd name="connsiteY3-118" fmla="*/ 288766 h 938372"/>
                  <a:gd name="connsiteX4-119" fmla="*/ 318874 w 432956"/>
                  <a:gd name="connsiteY4-120" fmla="*/ 390981 h 938372"/>
                  <a:gd name="connsiteX5-121" fmla="*/ 391740 w 432956"/>
                  <a:gd name="connsiteY5-122" fmla="*/ 938372 h 938372"/>
                  <a:gd name="connsiteX6-123" fmla="*/ 41218 w 432956"/>
                  <a:gd name="connsiteY6-124" fmla="*/ 938372 h 938372"/>
                  <a:gd name="connsiteX7-125" fmla="*/ 110017 w 432956"/>
                  <a:gd name="connsiteY7-126" fmla="*/ 454928 h 938372"/>
                  <a:gd name="connsiteX8-127" fmla="*/ 63405 w 432956"/>
                  <a:gd name="connsiteY8-128" fmla="*/ 260163 h 938372"/>
                  <a:gd name="connsiteX9-129" fmla="*/ 0 w 432956"/>
                  <a:gd name="connsiteY9-130" fmla="*/ 152400 h 938372"/>
                  <a:gd name="connsiteX10-131" fmla="*/ 216478 w 432956"/>
                  <a:gd name="connsiteY10-132" fmla="*/ 0 h 938372"/>
                  <a:gd name="connsiteX0-133" fmla="*/ 216478 w 432956"/>
                  <a:gd name="connsiteY0-134" fmla="*/ 0 h 938372"/>
                  <a:gd name="connsiteX1-135" fmla="*/ 432956 w 432956"/>
                  <a:gd name="connsiteY1-136" fmla="*/ 152400 h 938372"/>
                  <a:gd name="connsiteX2-137" fmla="*/ 369551 w 432956"/>
                  <a:gd name="connsiteY2-138" fmla="*/ 260163 h 938372"/>
                  <a:gd name="connsiteX3-139" fmla="*/ 309290 w 432956"/>
                  <a:gd name="connsiteY3-140" fmla="*/ 288766 h 938372"/>
                  <a:gd name="connsiteX4-141" fmla="*/ 318874 w 432956"/>
                  <a:gd name="connsiteY4-142" fmla="*/ 390981 h 938372"/>
                  <a:gd name="connsiteX5-143" fmla="*/ 391740 w 432956"/>
                  <a:gd name="connsiteY5-144" fmla="*/ 938372 h 938372"/>
                  <a:gd name="connsiteX6-145" fmla="*/ 41218 w 432956"/>
                  <a:gd name="connsiteY6-146" fmla="*/ 938372 h 938372"/>
                  <a:gd name="connsiteX7-147" fmla="*/ 110017 w 432956"/>
                  <a:gd name="connsiteY7-148" fmla="*/ 454928 h 938372"/>
                  <a:gd name="connsiteX8-149" fmla="*/ 63405 w 432956"/>
                  <a:gd name="connsiteY8-150" fmla="*/ 260163 h 938372"/>
                  <a:gd name="connsiteX9-151" fmla="*/ 0 w 432956"/>
                  <a:gd name="connsiteY9-152" fmla="*/ 152400 h 938372"/>
                  <a:gd name="connsiteX10-153" fmla="*/ 216478 w 432956"/>
                  <a:gd name="connsiteY10-154" fmla="*/ 0 h 938372"/>
                  <a:gd name="connsiteX0-155" fmla="*/ 216478 w 432956"/>
                  <a:gd name="connsiteY0-156" fmla="*/ 0 h 938372"/>
                  <a:gd name="connsiteX1-157" fmla="*/ 432956 w 432956"/>
                  <a:gd name="connsiteY1-158" fmla="*/ 152400 h 938372"/>
                  <a:gd name="connsiteX2-159" fmla="*/ 369551 w 432956"/>
                  <a:gd name="connsiteY2-160" fmla="*/ 260163 h 938372"/>
                  <a:gd name="connsiteX3-161" fmla="*/ 309290 w 432956"/>
                  <a:gd name="connsiteY3-162" fmla="*/ 288766 h 938372"/>
                  <a:gd name="connsiteX4-163" fmla="*/ 318874 w 432956"/>
                  <a:gd name="connsiteY4-164" fmla="*/ 390981 h 938372"/>
                  <a:gd name="connsiteX5-165" fmla="*/ 391740 w 432956"/>
                  <a:gd name="connsiteY5-166" fmla="*/ 938372 h 938372"/>
                  <a:gd name="connsiteX6-167" fmla="*/ 41218 w 432956"/>
                  <a:gd name="connsiteY6-168" fmla="*/ 938372 h 938372"/>
                  <a:gd name="connsiteX7-169" fmla="*/ 110017 w 432956"/>
                  <a:gd name="connsiteY7-170" fmla="*/ 454928 h 938372"/>
                  <a:gd name="connsiteX8-171" fmla="*/ 63405 w 432956"/>
                  <a:gd name="connsiteY8-172" fmla="*/ 260163 h 938372"/>
                  <a:gd name="connsiteX9-173" fmla="*/ 0 w 432956"/>
                  <a:gd name="connsiteY9-174" fmla="*/ 152400 h 938372"/>
                  <a:gd name="connsiteX10-175" fmla="*/ 216478 w 432956"/>
                  <a:gd name="connsiteY10-176" fmla="*/ 0 h 938372"/>
                  <a:gd name="connsiteX0-177" fmla="*/ 216478 w 432956"/>
                  <a:gd name="connsiteY0-178" fmla="*/ 0 h 938372"/>
                  <a:gd name="connsiteX1-179" fmla="*/ 432956 w 432956"/>
                  <a:gd name="connsiteY1-180" fmla="*/ 152400 h 938372"/>
                  <a:gd name="connsiteX2-181" fmla="*/ 369551 w 432956"/>
                  <a:gd name="connsiteY2-182" fmla="*/ 260163 h 938372"/>
                  <a:gd name="connsiteX3-183" fmla="*/ 309290 w 432956"/>
                  <a:gd name="connsiteY3-184" fmla="*/ 288766 h 938372"/>
                  <a:gd name="connsiteX4-185" fmla="*/ 318874 w 432956"/>
                  <a:gd name="connsiteY4-186" fmla="*/ 390981 h 938372"/>
                  <a:gd name="connsiteX5-187" fmla="*/ 391740 w 432956"/>
                  <a:gd name="connsiteY5-188" fmla="*/ 938372 h 938372"/>
                  <a:gd name="connsiteX6-189" fmla="*/ 41218 w 432956"/>
                  <a:gd name="connsiteY6-190" fmla="*/ 938372 h 938372"/>
                  <a:gd name="connsiteX7-191" fmla="*/ 122717 w 432956"/>
                  <a:gd name="connsiteY7-192" fmla="*/ 458103 h 938372"/>
                  <a:gd name="connsiteX8-193" fmla="*/ 63405 w 432956"/>
                  <a:gd name="connsiteY8-194" fmla="*/ 260163 h 938372"/>
                  <a:gd name="connsiteX9-195" fmla="*/ 0 w 432956"/>
                  <a:gd name="connsiteY9-196" fmla="*/ 152400 h 938372"/>
                  <a:gd name="connsiteX10-197" fmla="*/ 216478 w 432956"/>
                  <a:gd name="connsiteY10-198" fmla="*/ 0 h 938372"/>
                  <a:gd name="connsiteX0-199" fmla="*/ 216478 w 432956"/>
                  <a:gd name="connsiteY0-200" fmla="*/ 0 h 938372"/>
                  <a:gd name="connsiteX1-201" fmla="*/ 432956 w 432956"/>
                  <a:gd name="connsiteY1-202" fmla="*/ 152400 h 938372"/>
                  <a:gd name="connsiteX2-203" fmla="*/ 369551 w 432956"/>
                  <a:gd name="connsiteY2-204" fmla="*/ 260163 h 938372"/>
                  <a:gd name="connsiteX3-205" fmla="*/ 309290 w 432956"/>
                  <a:gd name="connsiteY3-206" fmla="*/ 288766 h 938372"/>
                  <a:gd name="connsiteX4-207" fmla="*/ 318874 w 432956"/>
                  <a:gd name="connsiteY4-208" fmla="*/ 390981 h 938372"/>
                  <a:gd name="connsiteX5-209" fmla="*/ 391740 w 432956"/>
                  <a:gd name="connsiteY5-210" fmla="*/ 938372 h 938372"/>
                  <a:gd name="connsiteX6-211" fmla="*/ 41218 w 432956"/>
                  <a:gd name="connsiteY6-212" fmla="*/ 938372 h 938372"/>
                  <a:gd name="connsiteX7-213" fmla="*/ 122717 w 432956"/>
                  <a:gd name="connsiteY7-214" fmla="*/ 458103 h 938372"/>
                  <a:gd name="connsiteX8-215" fmla="*/ 63405 w 432956"/>
                  <a:gd name="connsiteY8-216" fmla="*/ 260163 h 938372"/>
                  <a:gd name="connsiteX9-217" fmla="*/ 0 w 432956"/>
                  <a:gd name="connsiteY9-218" fmla="*/ 152400 h 938372"/>
                  <a:gd name="connsiteX10-219" fmla="*/ 216478 w 432956"/>
                  <a:gd name="connsiteY10-220" fmla="*/ 0 h 938372"/>
                  <a:gd name="connsiteX0-221" fmla="*/ 216478 w 432956"/>
                  <a:gd name="connsiteY0-222" fmla="*/ 0 h 938372"/>
                  <a:gd name="connsiteX1-223" fmla="*/ 432956 w 432956"/>
                  <a:gd name="connsiteY1-224" fmla="*/ 152400 h 938372"/>
                  <a:gd name="connsiteX2-225" fmla="*/ 369551 w 432956"/>
                  <a:gd name="connsiteY2-226" fmla="*/ 260163 h 938372"/>
                  <a:gd name="connsiteX3-227" fmla="*/ 309290 w 432956"/>
                  <a:gd name="connsiteY3-228" fmla="*/ 288766 h 938372"/>
                  <a:gd name="connsiteX4-229" fmla="*/ 318874 w 432956"/>
                  <a:gd name="connsiteY4-230" fmla="*/ 390981 h 938372"/>
                  <a:gd name="connsiteX5-231" fmla="*/ 391740 w 432956"/>
                  <a:gd name="connsiteY5-232" fmla="*/ 938372 h 938372"/>
                  <a:gd name="connsiteX6-233" fmla="*/ 41218 w 432956"/>
                  <a:gd name="connsiteY6-234" fmla="*/ 938372 h 938372"/>
                  <a:gd name="connsiteX7-235" fmla="*/ 122717 w 432956"/>
                  <a:gd name="connsiteY7-236" fmla="*/ 458103 h 938372"/>
                  <a:gd name="connsiteX8-237" fmla="*/ 63405 w 432956"/>
                  <a:gd name="connsiteY8-238" fmla="*/ 260163 h 938372"/>
                  <a:gd name="connsiteX9-239" fmla="*/ 0 w 432956"/>
                  <a:gd name="connsiteY9-240" fmla="*/ 152400 h 938372"/>
                  <a:gd name="connsiteX10-241" fmla="*/ 216478 w 432956"/>
                  <a:gd name="connsiteY10-242" fmla="*/ 0 h 938372"/>
                  <a:gd name="connsiteX0-243" fmla="*/ 216478 w 432956"/>
                  <a:gd name="connsiteY0-244" fmla="*/ 0 h 938372"/>
                  <a:gd name="connsiteX1-245" fmla="*/ 432956 w 432956"/>
                  <a:gd name="connsiteY1-246" fmla="*/ 152400 h 938372"/>
                  <a:gd name="connsiteX2-247" fmla="*/ 369551 w 432956"/>
                  <a:gd name="connsiteY2-248" fmla="*/ 260163 h 938372"/>
                  <a:gd name="connsiteX3-249" fmla="*/ 309290 w 432956"/>
                  <a:gd name="connsiteY3-250" fmla="*/ 288766 h 938372"/>
                  <a:gd name="connsiteX4-251" fmla="*/ 318874 w 432956"/>
                  <a:gd name="connsiteY4-252" fmla="*/ 390981 h 938372"/>
                  <a:gd name="connsiteX5-253" fmla="*/ 391740 w 432956"/>
                  <a:gd name="connsiteY5-254" fmla="*/ 938372 h 938372"/>
                  <a:gd name="connsiteX6-255" fmla="*/ 41218 w 432956"/>
                  <a:gd name="connsiteY6-256" fmla="*/ 938372 h 938372"/>
                  <a:gd name="connsiteX7-257" fmla="*/ 122717 w 432956"/>
                  <a:gd name="connsiteY7-258" fmla="*/ 458103 h 938372"/>
                  <a:gd name="connsiteX8-259" fmla="*/ 63405 w 432956"/>
                  <a:gd name="connsiteY8-260" fmla="*/ 260163 h 938372"/>
                  <a:gd name="connsiteX9-261" fmla="*/ 0 w 432956"/>
                  <a:gd name="connsiteY9-262" fmla="*/ 152400 h 938372"/>
                  <a:gd name="connsiteX10-263" fmla="*/ 216478 w 432956"/>
                  <a:gd name="connsiteY10-264" fmla="*/ 0 h 938372"/>
                  <a:gd name="connsiteX0-265" fmla="*/ 216478 w 432956"/>
                  <a:gd name="connsiteY0-266" fmla="*/ 0 h 938372"/>
                  <a:gd name="connsiteX1-267" fmla="*/ 432956 w 432956"/>
                  <a:gd name="connsiteY1-268" fmla="*/ 152400 h 938372"/>
                  <a:gd name="connsiteX2-269" fmla="*/ 369551 w 432956"/>
                  <a:gd name="connsiteY2-270" fmla="*/ 260163 h 938372"/>
                  <a:gd name="connsiteX3-271" fmla="*/ 309290 w 432956"/>
                  <a:gd name="connsiteY3-272" fmla="*/ 288766 h 938372"/>
                  <a:gd name="connsiteX4-273" fmla="*/ 318874 w 432956"/>
                  <a:gd name="connsiteY4-274" fmla="*/ 390981 h 938372"/>
                  <a:gd name="connsiteX5-275" fmla="*/ 391740 w 432956"/>
                  <a:gd name="connsiteY5-276" fmla="*/ 938372 h 938372"/>
                  <a:gd name="connsiteX6-277" fmla="*/ 41218 w 432956"/>
                  <a:gd name="connsiteY6-278" fmla="*/ 938372 h 938372"/>
                  <a:gd name="connsiteX7-279" fmla="*/ 122717 w 432956"/>
                  <a:gd name="connsiteY7-280" fmla="*/ 458103 h 938372"/>
                  <a:gd name="connsiteX8-281" fmla="*/ 63405 w 432956"/>
                  <a:gd name="connsiteY8-282" fmla="*/ 260163 h 938372"/>
                  <a:gd name="connsiteX9-283" fmla="*/ 0 w 432956"/>
                  <a:gd name="connsiteY9-284" fmla="*/ 152400 h 938372"/>
                  <a:gd name="connsiteX10-285" fmla="*/ 216478 w 432956"/>
                  <a:gd name="connsiteY10-286" fmla="*/ 0 h 938372"/>
                  <a:gd name="connsiteX0-287" fmla="*/ 216478 w 432956"/>
                  <a:gd name="connsiteY0-288" fmla="*/ 0 h 938372"/>
                  <a:gd name="connsiteX1-289" fmla="*/ 432956 w 432956"/>
                  <a:gd name="connsiteY1-290" fmla="*/ 152400 h 938372"/>
                  <a:gd name="connsiteX2-291" fmla="*/ 369551 w 432956"/>
                  <a:gd name="connsiteY2-292" fmla="*/ 260163 h 938372"/>
                  <a:gd name="connsiteX3-293" fmla="*/ 309290 w 432956"/>
                  <a:gd name="connsiteY3-294" fmla="*/ 288766 h 938372"/>
                  <a:gd name="connsiteX4-295" fmla="*/ 318874 w 432956"/>
                  <a:gd name="connsiteY4-296" fmla="*/ 390981 h 938372"/>
                  <a:gd name="connsiteX5-297" fmla="*/ 391740 w 432956"/>
                  <a:gd name="connsiteY5-298" fmla="*/ 938372 h 938372"/>
                  <a:gd name="connsiteX6-299" fmla="*/ 41218 w 432956"/>
                  <a:gd name="connsiteY6-300" fmla="*/ 938372 h 938372"/>
                  <a:gd name="connsiteX7-301" fmla="*/ 138592 w 432956"/>
                  <a:gd name="connsiteY7-302" fmla="*/ 458103 h 938372"/>
                  <a:gd name="connsiteX8-303" fmla="*/ 63405 w 432956"/>
                  <a:gd name="connsiteY8-304" fmla="*/ 260163 h 938372"/>
                  <a:gd name="connsiteX9-305" fmla="*/ 0 w 432956"/>
                  <a:gd name="connsiteY9-306" fmla="*/ 152400 h 938372"/>
                  <a:gd name="connsiteX10-307" fmla="*/ 216478 w 432956"/>
                  <a:gd name="connsiteY10-308" fmla="*/ 0 h 938372"/>
                  <a:gd name="connsiteX0-309" fmla="*/ 216478 w 432956"/>
                  <a:gd name="connsiteY0-310" fmla="*/ 0 h 938372"/>
                  <a:gd name="connsiteX1-311" fmla="*/ 432956 w 432956"/>
                  <a:gd name="connsiteY1-312" fmla="*/ 152400 h 938372"/>
                  <a:gd name="connsiteX2-313" fmla="*/ 369551 w 432956"/>
                  <a:gd name="connsiteY2-314" fmla="*/ 260163 h 938372"/>
                  <a:gd name="connsiteX3-315" fmla="*/ 309290 w 432956"/>
                  <a:gd name="connsiteY3-316" fmla="*/ 288766 h 938372"/>
                  <a:gd name="connsiteX4-317" fmla="*/ 318874 w 432956"/>
                  <a:gd name="connsiteY4-318" fmla="*/ 390981 h 938372"/>
                  <a:gd name="connsiteX5-319" fmla="*/ 391740 w 432956"/>
                  <a:gd name="connsiteY5-320" fmla="*/ 938372 h 938372"/>
                  <a:gd name="connsiteX6-321" fmla="*/ 41218 w 432956"/>
                  <a:gd name="connsiteY6-322" fmla="*/ 938372 h 938372"/>
                  <a:gd name="connsiteX7-323" fmla="*/ 138592 w 432956"/>
                  <a:gd name="connsiteY7-324" fmla="*/ 458103 h 938372"/>
                  <a:gd name="connsiteX8-325" fmla="*/ 63405 w 432956"/>
                  <a:gd name="connsiteY8-326" fmla="*/ 260163 h 938372"/>
                  <a:gd name="connsiteX9-327" fmla="*/ 0 w 432956"/>
                  <a:gd name="connsiteY9-328" fmla="*/ 152400 h 938372"/>
                  <a:gd name="connsiteX10-329" fmla="*/ 216478 w 432956"/>
                  <a:gd name="connsiteY10-330" fmla="*/ 0 h 938372"/>
                  <a:gd name="connsiteX0-331" fmla="*/ 216478 w 432956"/>
                  <a:gd name="connsiteY0-332" fmla="*/ 0 h 938372"/>
                  <a:gd name="connsiteX1-333" fmla="*/ 432956 w 432956"/>
                  <a:gd name="connsiteY1-334" fmla="*/ 152400 h 938372"/>
                  <a:gd name="connsiteX2-335" fmla="*/ 369551 w 432956"/>
                  <a:gd name="connsiteY2-336" fmla="*/ 260163 h 938372"/>
                  <a:gd name="connsiteX3-337" fmla="*/ 309290 w 432956"/>
                  <a:gd name="connsiteY3-338" fmla="*/ 288766 h 938372"/>
                  <a:gd name="connsiteX4-339" fmla="*/ 318874 w 432956"/>
                  <a:gd name="connsiteY4-340" fmla="*/ 390981 h 938372"/>
                  <a:gd name="connsiteX5-341" fmla="*/ 391740 w 432956"/>
                  <a:gd name="connsiteY5-342" fmla="*/ 938372 h 938372"/>
                  <a:gd name="connsiteX6-343" fmla="*/ 41218 w 432956"/>
                  <a:gd name="connsiteY6-344" fmla="*/ 938372 h 938372"/>
                  <a:gd name="connsiteX7-345" fmla="*/ 138592 w 432956"/>
                  <a:gd name="connsiteY7-346" fmla="*/ 458103 h 938372"/>
                  <a:gd name="connsiteX8-347" fmla="*/ 63405 w 432956"/>
                  <a:gd name="connsiteY8-348" fmla="*/ 260163 h 938372"/>
                  <a:gd name="connsiteX9-349" fmla="*/ 0 w 432956"/>
                  <a:gd name="connsiteY9-350" fmla="*/ 152400 h 938372"/>
                  <a:gd name="connsiteX10-351" fmla="*/ 216478 w 432956"/>
                  <a:gd name="connsiteY10-352" fmla="*/ 0 h 938372"/>
                  <a:gd name="connsiteX0-353" fmla="*/ 216478 w 432956"/>
                  <a:gd name="connsiteY0-354" fmla="*/ 0 h 938372"/>
                  <a:gd name="connsiteX1-355" fmla="*/ 432956 w 432956"/>
                  <a:gd name="connsiteY1-356" fmla="*/ 152400 h 938372"/>
                  <a:gd name="connsiteX2-357" fmla="*/ 369551 w 432956"/>
                  <a:gd name="connsiteY2-358" fmla="*/ 260163 h 938372"/>
                  <a:gd name="connsiteX3-359" fmla="*/ 309290 w 432956"/>
                  <a:gd name="connsiteY3-360" fmla="*/ 288766 h 938372"/>
                  <a:gd name="connsiteX4-361" fmla="*/ 322049 w 432956"/>
                  <a:gd name="connsiteY4-362" fmla="*/ 457656 h 938372"/>
                  <a:gd name="connsiteX5-363" fmla="*/ 391740 w 432956"/>
                  <a:gd name="connsiteY5-364" fmla="*/ 938372 h 938372"/>
                  <a:gd name="connsiteX6-365" fmla="*/ 41218 w 432956"/>
                  <a:gd name="connsiteY6-366" fmla="*/ 938372 h 938372"/>
                  <a:gd name="connsiteX7-367" fmla="*/ 138592 w 432956"/>
                  <a:gd name="connsiteY7-368" fmla="*/ 458103 h 938372"/>
                  <a:gd name="connsiteX8-369" fmla="*/ 63405 w 432956"/>
                  <a:gd name="connsiteY8-370" fmla="*/ 260163 h 938372"/>
                  <a:gd name="connsiteX9-371" fmla="*/ 0 w 432956"/>
                  <a:gd name="connsiteY9-372" fmla="*/ 152400 h 938372"/>
                  <a:gd name="connsiteX10-373" fmla="*/ 216478 w 432956"/>
                  <a:gd name="connsiteY10-374" fmla="*/ 0 h 938372"/>
                  <a:gd name="connsiteX0-375" fmla="*/ 216478 w 432956"/>
                  <a:gd name="connsiteY0-376" fmla="*/ 0 h 938372"/>
                  <a:gd name="connsiteX1-377" fmla="*/ 432956 w 432956"/>
                  <a:gd name="connsiteY1-378" fmla="*/ 152400 h 938372"/>
                  <a:gd name="connsiteX2-379" fmla="*/ 369551 w 432956"/>
                  <a:gd name="connsiteY2-380" fmla="*/ 260163 h 938372"/>
                  <a:gd name="connsiteX3-381" fmla="*/ 309290 w 432956"/>
                  <a:gd name="connsiteY3-382" fmla="*/ 288766 h 938372"/>
                  <a:gd name="connsiteX4-383" fmla="*/ 322049 w 432956"/>
                  <a:gd name="connsiteY4-384" fmla="*/ 457656 h 938372"/>
                  <a:gd name="connsiteX5-385" fmla="*/ 391740 w 432956"/>
                  <a:gd name="connsiteY5-386" fmla="*/ 938372 h 938372"/>
                  <a:gd name="connsiteX6-387" fmla="*/ 41218 w 432956"/>
                  <a:gd name="connsiteY6-388" fmla="*/ 938372 h 938372"/>
                  <a:gd name="connsiteX7-389" fmla="*/ 138592 w 432956"/>
                  <a:gd name="connsiteY7-390" fmla="*/ 458103 h 938372"/>
                  <a:gd name="connsiteX8-391" fmla="*/ 63405 w 432956"/>
                  <a:gd name="connsiteY8-392" fmla="*/ 260163 h 938372"/>
                  <a:gd name="connsiteX9-393" fmla="*/ 0 w 432956"/>
                  <a:gd name="connsiteY9-394" fmla="*/ 152400 h 938372"/>
                  <a:gd name="connsiteX10-395" fmla="*/ 216478 w 432956"/>
                  <a:gd name="connsiteY10-396" fmla="*/ 0 h 938372"/>
                  <a:gd name="connsiteX0-397" fmla="*/ 216478 w 432956"/>
                  <a:gd name="connsiteY0-398" fmla="*/ 0 h 938372"/>
                  <a:gd name="connsiteX1-399" fmla="*/ 432956 w 432956"/>
                  <a:gd name="connsiteY1-400" fmla="*/ 152400 h 938372"/>
                  <a:gd name="connsiteX2-401" fmla="*/ 369551 w 432956"/>
                  <a:gd name="connsiteY2-402" fmla="*/ 260163 h 938372"/>
                  <a:gd name="connsiteX3-403" fmla="*/ 309290 w 432956"/>
                  <a:gd name="connsiteY3-404" fmla="*/ 285591 h 938372"/>
                  <a:gd name="connsiteX4-405" fmla="*/ 322049 w 432956"/>
                  <a:gd name="connsiteY4-406" fmla="*/ 457656 h 938372"/>
                  <a:gd name="connsiteX5-407" fmla="*/ 391740 w 432956"/>
                  <a:gd name="connsiteY5-408" fmla="*/ 938372 h 938372"/>
                  <a:gd name="connsiteX6-409" fmla="*/ 41218 w 432956"/>
                  <a:gd name="connsiteY6-410" fmla="*/ 938372 h 938372"/>
                  <a:gd name="connsiteX7-411" fmla="*/ 138592 w 432956"/>
                  <a:gd name="connsiteY7-412" fmla="*/ 458103 h 938372"/>
                  <a:gd name="connsiteX8-413" fmla="*/ 63405 w 432956"/>
                  <a:gd name="connsiteY8-414" fmla="*/ 260163 h 938372"/>
                  <a:gd name="connsiteX9-415" fmla="*/ 0 w 432956"/>
                  <a:gd name="connsiteY9-416" fmla="*/ 152400 h 938372"/>
                  <a:gd name="connsiteX10-417" fmla="*/ 216478 w 432956"/>
                  <a:gd name="connsiteY10-418" fmla="*/ 0 h 938372"/>
                  <a:gd name="connsiteX0-419" fmla="*/ 216478 w 432956"/>
                  <a:gd name="connsiteY0-420" fmla="*/ 0 h 938372"/>
                  <a:gd name="connsiteX1-421" fmla="*/ 432956 w 432956"/>
                  <a:gd name="connsiteY1-422" fmla="*/ 152400 h 938372"/>
                  <a:gd name="connsiteX2-423" fmla="*/ 369551 w 432956"/>
                  <a:gd name="connsiteY2-424" fmla="*/ 260163 h 938372"/>
                  <a:gd name="connsiteX3-425" fmla="*/ 309290 w 432956"/>
                  <a:gd name="connsiteY3-426" fmla="*/ 285591 h 938372"/>
                  <a:gd name="connsiteX4-427" fmla="*/ 322049 w 432956"/>
                  <a:gd name="connsiteY4-428" fmla="*/ 457656 h 938372"/>
                  <a:gd name="connsiteX5-429" fmla="*/ 391740 w 432956"/>
                  <a:gd name="connsiteY5-430" fmla="*/ 938372 h 938372"/>
                  <a:gd name="connsiteX6-431" fmla="*/ 41218 w 432956"/>
                  <a:gd name="connsiteY6-432" fmla="*/ 938372 h 938372"/>
                  <a:gd name="connsiteX7-433" fmla="*/ 138592 w 432956"/>
                  <a:gd name="connsiteY7-434" fmla="*/ 458103 h 938372"/>
                  <a:gd name="connsiteX8-435" fmla="*/ 63405 w 432956"/>
                  <a:gd name="connsiteY8-436" fmla="*/ 260163 h 938372"/>
                  <a:gd name="connsiteX9-437" fmla="*/ 0 w 432956"/>
                  <a:gd name="connsiteY9-438" fmla="*/ 152400 h 938372"/>
                  <a:gd name="connsiteX10-439" fmla="*/ 216478 w 432956"/>
                  <a:gd name="connsiteY10-440" fmla="*/ 0 h 938372"/>
                  <a:gd name="connsiteX0-441" fmla="*/ 216478 w 432956"/>
                  <a:gd name="connsiteY0-442" fmla="*/ 0 h 938372"/>
                  <a:gd name="connsiteX1-443" fmla="*/ 432956 w 432956"/>
                  <a:gd name="connsiteY1-444" fmla="*/ 152400 h 938372"/>
                  <a:gd name="connsiteX2-445" fmla="*/ 369551 w 432956"/>
                  <a:gd name="connsiteY2-446" fmla="*/ 260163 h 938372"/>
                  <a:gd name="connsiteX3-447" fmla="*/ 322049 w 432956"/>
                  <a:gd name="connsiteY3-448" fmla="*/ 457656 h 938372"/>
                  <a:gd name="connsiteX4-449" fmla="*/ 391740 w 432956"/>
                  <a:gd name="connsiteY4-450" fmla="*/ 938372 h 938372"/>
                  <a:gd name="connsiteX5-451" fmla="*/ 41218 w 432956"/>
                  <a:gd name="connsiteY5-452" fmla="*/ 938372 h 938372"/>
                  <a:gd name="connsiteX6-453" fmla="*/ 138592 w 432956"/>
                  <a:gd name="connsiteY6-454" fmla="*/ 458103 h 938372"/>
                  <a:gd name="connsiteX7-455" fmla="*/ 63405 w 432956"/>
                  <a:gd name="connsiteY7-456" fmla="*/ 260163 h 938372"/>
                  <a:gd name="connsiteX8-457" fmla="*/ 0 w 432956"/>
                  <a:gd name="connsiteY8-458" fmla="*/ 152400 h 938372"/>
                  <a:gd name="connsiteX9-459" fmla="*/ 216478 w 432956"/>
                  <a:gd name="connsiteY9-460" fmla="*/ 0 h 938372"/>
                  <a:gd name="connsiteX0-461" fmla="*/ 216478 w 432956"/>
                  <a:gd name="connsiteY0-462" fmla="*/ 0 h 938372"/>
                  <a:gd name="connsiteX1-463" fmla="*/ 432956 w 432956"/>
                  <a:gd name="connsiteY1-464" fmla="*/ 152400 h 938372"/>
                  <a:gd name="connsiteX2-465" fmla="*/ 369551 w 432956"/>
                  <a:gd name="connsiteY2-466" fmla="*/ 260163 h 938372"/>
                  <a:gd name="connsiteX3-467" fmla="*/ 322049 w 432956"/>
                  <a:gd name="connsiteY3-468" fmla="*/ 457656 h 938372"/>
                  <a:gd name="connsiteX4-469" fmla="*/ 391740 w 432956"/>
                  <a:gd name="connsiteY4-470" fmla="*/ 938372 h 938372"/>
                  <a:gd name="connsiteX5-471" fmla="*/ 41218 w 432956"/>
                  <a:gd name="connsiteY5-472" fmla="*/ 938372 h 938372"/>
                  <a:gd name="connsiteX6-473" fmla="*/ 138592 w 432956"/>
                  <a:gd name="connsiteY6-474" fmla="*/ 458103 h 938372"/>
                  <a:gd name="connsiteX7-475" fmla="*/ 63405 w 432956"/>
                  <a:gd name="connsiteY7-476" fmla="*/ 260163 h 938372"/>
                  <a:gd name="connsiteX8-477" fmla="*/ 0 w 432956"/>
                  <a:gd name="connsiteY8-478" fmla="*/ 152400 h 938372"/>
                  <a:gd name="connsiteX9-479" fmla="*/ 216478 w 432956"/>
                  <a:gd name="connsiteY9-480" fmla="*/ 0 h 938372"/>
                  <a:gd name="connsiteX0-481" fmla="*/ 216478 w 432956"/>
                  <a:gd name="connsiteY0-482" fmla="*/ 0 h 938372"/>
                  <a:gd name="connsiteX1-483" fmla="*/ 432956 w 432956"/>
                  <a:gd name="connsiteY1-484" fmla="*/ 152400 h 938372"/>
                  <a:gd name="connsiteX2-485" fmla="*/ 369551 w 432956"/>
                  <a:gd name="connsiteY2-486" fmla="*/ 260163 h 938372"/>
                  <a:gd name="connsiteX3-487" fmla="*/ 322049 w 432956"/>
                  <a:gd name="connsiteY3-488" fmla="*/ 457656 h 938372"/>
                  <a:gd name="connsiteX4-489" fmla="*/ 391740 w 432956"/>
                  <a:gd name="connsiteY4-490" fmla="*/ 938372 h 938372"/>
                  <a:gd name="connsiteX5-491" fmla="*/ 41218 w 432956"/>
                  <a:gd name="connsiteY5-492" fmla="*/ 938372 h 938372"/>
                  <a:gd name="connsiteX6-493" fmla="*/ 138592 w 432956"/>
                  <a:gd name="connsiteY6-494" fmla="*/ 458103 h 938372"/>
                  <a:gd name="connsiteX7-495" fmla="*/ 63405 w 432956"/>
                  <a:gd name="connsiteY7-496" fmla="*/ 260163 h 938372"/>
                  <a:gd name="connsiteX8-497" fmla="*/ 0 w 432956"/>
                  <a:gd name="connsiteY8-498" fmla="*/ 152400 h 938372"/>
                  <a:gd name="connsiteX9-499" fmla="*/ 216478 w 432956"/>
                  <a:gd name="connsiteY9-500" fmla="*/ 0 h 938372"/>
                  <a:gd name="connsiteX0-501" fmla="*/ 216478 w 432956"/>
                  <a:gd name="connsiteY0-502" fmla="*/ 0 h 938372"/>
                  <a:gd name="connsiteX1-503" fmla="*/ 432956 w 432956"/>
                  <a:gd name="connsiteY1-504" fmla="*/ 152400 h 938372"/>
                  <a:gd name="connsiteX2-505" fmla="*/ 369551 w 432956"/>
                  <a:gd name="connsiteY2-506" fmla="*/ 260163 h 938372"/>
                  <a:gd name="connsiteX3-507" fmla="*/ 322049 w 432956"/>
                  <a:gd name="connsiteY3-508" fmla="*/ 457656 h 938372"/>
                  <a:gd name="connsiteX4-509" fmla="*/ 391740 w 432956"/>
                  <a:gd name="connsiteY4-510" fmla="*/ 938372 h 938372"/>
                  <a:gd name="connsiteX5-511" fmla="*/ 41218 w 432956"/>
                  <a:gd name="connsiteY5-512" fmla="*/ 938372 h 938372"/>
                  <a:gd name="connsiteX6-513" fmla="*/ 138592 w 432956"/>
                  <a:gd name="connsiteY6-514" fmla="*/ 458103 h 938372"/>
                  <a:gd name="connsiteX7-515" fmla="*/ 63405 w 432956"/>
                  <a:gd name="connsiteY7-516" fmla="*/ 260163 h 938372"/>
                  <a:gd name="connsiteX8-517" fmla="*/ 0 w 432956"/>
                  <a:gd name="connsiteY8-518" fmla="*/ 152400 h 938372"/>
                  <a:gd name="connsiteX9-519" fmla="*/ 216478 w 432956"/>
                  <a:gd name="connsiteY9-520" fmla="*/ 0 h 938372"/>
                  <a:gd name="connsiteX0-521" fmla="*/ 216478 w 432956"/>
                  <a:gd name="connsiteY0-522" fmla="*/ 0 h 938372"/>
                  <a:gd name="connsiteX1-523" fmla="*/ 432956 w 432956"/>
                  <a:gd name="connsiteY1-524" fmla="*/ 152400 h 938372"/>
                  <a:gd name="connsiteX2-525" fmla="*/ 369551 w 432956"/>
                  <a:gd name="connsiteY2-526" fmla="*/ 260163 h 938372"/>
                  <a:gd name="connsiteX3-527" fmla="*/ 322049 w 432956"/>
                  <a:gd name="connsiteY3-528" fmla="*/ 470356 h 938372"/>
                  <a:gd name="connsiteX4-529" fmla="*/ 391740 w 432956"/>
                  <a:gd name="connsiteY4-530" fmla="*/ 938372 h 938372"/>
                  <a:gd name="connsiteX5-531" fmla="*/ 41218 w 432956"/>
                  <a:gd name="connsiteY5-532" fmla="*/ 938372 h 938372"/>
                  <a:gd name="connsiteX6-533" fmla="*/ 138592 w 432956"/>
                  <a:gd name="connsiteY6-534" fmla="*/ 458103 h 938372"/>
                  <a:gd name="connsiteX7-535" fmla="*/ 63405 w 432956"/>
                  <a:gd name="connsiteY7-536" fmla="*/ 260163 h 938372"/>
                  <a:gd name="connsiteX8-537" fmla="*/ 0 w 432956"/>
                  <a:gd name="connsiteY8-538" fmla="*/ 152400 h 938372"/>
                  <a:gd name="connsiteX9-539" fmla="*/ 216478 w 432956"/>
                  <a:gd name="connsiteY9-540" fmla="*/ 0 h 938372"/>
                  <a:gd name="connsiteX0-541" fmla="*/ 216478 w 432956"/>
                  <a:gd name="connsiteY0-542" fmla="*/ 0 h 938372"/>
                  <a:gd name="connsiteX1-543" fmla="*/ 432956 w 432956"/>
                  <a:gd name="connsiteY1-544" fmla="*/ 152400 h 938372"/>
                  <a:gd name="connsiteX2-545" fmla="*/ 369551 w 432956"/>
                  <a:gd name="connsiteY2-546" fmla="*/ 260163 h 938372"/>
                  <a:gd name="connsiteX3-547" fmla="*/ 322049 w 432956"/>
                  <a:gd name="connsiteY3-548" fmla="*/ 470356 h 938372"/>
                  <a:gd name="connsiteX4-549" fmla="*/ 391740 w 432956"/>
                  <a:gd name="connsiteY4-550" fmla="*/ 938372 h 938372"/>
                  <a:gd name="connsiteX5-551" fmla="*/ 41218 w 432956"/>
                  <a:gd name="connsiteY5-552" fmla="*/ 938372 h 938372"/>
                  <a:gd name="connsiteX6-553" fmla="*/ 138592 w 432956"/>
                  <a:gd name="connsiteY6-554" fmla="*/ 458103 h 938372"/>
                  <a:gd name="connsiteX7-555" fmla="*/ 63405 w 432956"/>
                  <a:gd name="connsiteY7-556" fmla="*/ 260163 h 938372"/>
                  <a:gd name="connsiteX8-557" fmla="*/ 0 w 432956"/>
                  <a:gd name="connsiteY8-558" fmla="*/ 152400 h 938372"/>
                  <a:gd name="connsiteX9-559" fmla="*/ 216478 w 432956"/>
                  <a:gd name="connsiteY9-560" fmla="*/ 0 h 938372"/>
                  <a:gd name="connsiteX0-561" fmla="*/ 216478 w 432956"/>
                  <a:gd name="connsiteY0-562" fmla="*/ 0 h 938372"/>
                  <a:gd name="connsiteX1-563" fmla="*/ 432956 w 432956"/>
                  <a:gd name="connsiteY1-564" fmla="*/ 152400 h 938372"/>
                  <a:gd name="connsiteX2-565" fmla="*/ 369551 w 432956"/>
                  <a:gd name="connsiteY2-566" fmla="*/ 260163 h 938372"/>
                  <a:gd name="connsiteX3-567" fmla="*/ 318874 w 432956"/>
                  <a:gd name="connsiteY3-568" fmla="*/ 454481 h 938372"/>
                  <a:gd name="connsiteX4-569" fmla="*/ 391740 w 432956"/>
                  <a:gd name="connsiteY4-570" fmla="*/ 938372 h 938372"/>
                  <a:gd name="connsiteX5-571" fmla="*/ 41218 w 432956"/>
                  <a:gd name="connsiteY5-572" fmla="*/ 938372 h 938372"/>
                  <a:gd name="connsiteX6-573" fmla="*/ 138592 w 432956"/>
                  <a:gd name="connsiteY6-574" fmla="*/ 458103 h 938372"/>
                  <a:gd name="connsiteX7-575" fmla="*/ 63405 w 432956"/>
                  <a:gd name="connsiteY7-576" fmla="*/ 260163 h 938372"/>
                  <a:gd name="connsiteX8-577" fmla="*/ 0 w 432956"/>
                  <a:gd name="connsiteY8-578" fmla="*/ 152400 h 938372"/>
                  <a:gd name="connsiteX9-579" fmla="*/ 216478 w 432956"/>
                  <a:gd name="connsiteY9-580" fmla="*/ 0 h 938372"/>
                  <a:gd name="connsiteX0-581" fmla="*/ 216478 w 432956"/>
                  <a:gd name="connsiteY0-582" fmla="*/ 0 h 938372"/>
                  <a:gd name="connsiteX1-583" fmla="*/ 432956 w 432956"/>
                  <a:gd name="connsiteY1-584" fmla="*/ 152400 h 938372"/>
                  <a:gd name="connsiteX2-585" fmla="*/ 369551 w 432956"/>
                  <a:gd name="connsiteY2-586" fmla="*/ 260163 h 938372"/>
                  <a:gd name="connsiteX3-587" fmla="*/ 318874 w 432956"/>
                  <a:gd name="connsiteY3-588" fmla="*/ 454481 h 938372"/>
                  <a:gd name="connsiteX4-589" fmla="*/ 391740 w 432956"/>
                  <a:gd name="connsiteY4-590" fmla="*/ 938372 h 938372"/>
                  <a:gd name="connsiteX5-591" fmla="*/ 41218 w 432956"/>
                  <a:gd name="connsiteY5-592" fmla="*/ 938372 h 938372"/>
                  <a:gd name="connsiteX6-593" fmla="*/ 138592 w 432956"/>
                  <a:gd name="connsiteY6-594" fmla="*/ 458103 h 938372"/>
                  <a:gd name="connsiteX7-595" fmla="*/ 63405 w 432956"/>
                  <a:gd name="connsiteY7-596" fmla="*/ 260163 h 938372"/>
                  <a:gd name="connsiteX8-597" fmla="*/ 0 w 432956"/>
                  <a:gd name="connsiteY8-598" fmla="*/ 152400 h 938372"/>
                  <a:gd name="connsiteX9-599" fmla="*/ 216478 w 432956"/>
                  <a:gd name="connsiteY9-600" fmla="*/ 0 h 938372"/>
                  <a:gd name="connsiteX0-601" fmla="*/ 216478 w 432956"/>
                  <a:gd name="connsiteY0-602" fmla="*/ 0 h 938372"/>
                  <a:gd name="connsiteX1-603" fmla="*/ 432956 w 432956"/>
                  <a:gd name="connsiteY1-604" fmla="*/ 152400 h 938372"/>
                  <a:gd name="connsiteX2-605" fmla="*/ 369551 w 432956"/>
                  <a:gd name="connsiteY2-606" fmla="*/ 260163 h 938372"/>
                  <a:gd name="connsiteX3-607" fmla="*/ 318874 w 432956"/>
                  <a:gd name="connsiteY3-608" fmla="*/ 454481 h 938372"/>
                  <a:gd name="connsiteX4-609" fmla="*/ 391740 w 432956"/>
                  <a:gd name="connsiteY4-610" fmla="*/ 938372 h 938372"/>
                  <a:gd name="connsiteX5-611" fmla="*/ 41218 w 432956"/>
                  <a:gd name="connsiteY5-612" fmla="*/ 938372 h 938372"/>
                  <a:gd name="connsiteX6-613" fmla="*/ 138592 w 432956"/>
                  <a:gd name="connsiteY6-614" fmla="*/ 458103 h 938372"/>
                  <a:gd name="connsiteX7-615" fmla="*/ 63405 w 432956"/>
                  <a:gd name="connsiteY7-616" fmla="*/ 260163 h 938372"/>
                  <a:gd name="connsiteX8-617" fmla="*/ 0 w 432956"/>
                  <a:gd name="connsiteY8-618" fmla="*/ 152400 h 938372"/>
                  <a:gd name="connsiteX9-619" fmla="*/ 216478 w 432956"/>
                  <a:gd name="connsiteY9-620" fmla="*/ 0 h 938372"/>
                  <a:gd name="connsiteX0-621" fmla="*/ 216478 w 432956"/>
                  <a:gd name="connsiteY0-622" fmla="*/ 0 h 938372"/>
                  <a:gd name="connsiteX1-623" fmla="*/ 432956 w 432956"/>
                  <a:gd name="connsiteY1-624" fmla="*/ 152400 h 938372"/>
                  <a:gd name="connsiteX2-625" fmla="*/ 369551 w 432956"/>
                  <a:gd name="connsiteY2-626" fmla="*/ 260163 h 938372"/>
                  <a:gd name="connsiteX3-627" fmla="*/ 318874 w 432956"/>
                  <a:gd name="connsiteY3-628" fmla="*/ 454481 h 938372"/>
                  <a:gd name="connsiteX4-629" fmla="*/ 391740 w 432956"/>
                  <a:gd name="connsiteY4-630" fmla="*/ 938372 h 938372"/>
                  <a:gd name="connsiteX5-631" fmla="*/ 41218 w 432956"/>
                  <a:gd name="connsiteY5-632" fmla="*/ 938372 h 938372"/>
                  <a:gd name="connsiteX6-633" fmla="*/ 138592 w 432956"/>
                  <a:gd name="connsiteY6-634" fmla="*/ 458103 h 938372"/>
                  <a:gd name="connsiteX7-635" fmla="*/ 63405 w 432956"/>
                  <a:gd name="connsiteY7-636" fmla="*/ 260163 h 938372"/>
                  <a:gd name="connsiteX8-637" fmla="*/ 0 w 432956"/>
                  <a:gd name="connsiteY8-638" fmla="*/ 152400 h 938372"/>
                  <a:gd name="connsiteX9-639" fmla="*/ 216478 w 432956"/>
                  <a:gd name="connsiteY9-640" fmla="*/ 0 h 938372"/>
                  <a:gd name="connsiteX0-641" fmla="*/ 216478 w 432956"/>
                  <a:gd name="connsiteY0-642" fmla="*/ 0 h 938372"/>
                  <a:gd name="connsiteX1-643" fmla="*/ 432956 w 432956"/>
                  <a:gd name="connsiteY1-644" fmla="*/ 152400 h 938372"/>
                  <a:gd name="connsiteX2-645" fmla="*/ 369551 w 432956"/>
                  <a:gd name="connsiteY2-646" fmla="*/ 260163 h 938372"/>
                  <a:gd name="connsiteX3-647" fmla="*/ 318874 w 432956"/>
                  <a:gd name="connsiteY3-648" fmla="*/ 454481 h 938372"/>
                  <a:gd name="connsiteX4-649" fmla="*/ 391740 w 432956"/>
                  <a:gd name="connsiteY4-650" fmla="*/ 938372 h 938372"/>
                  <a:gd name="connsiteX5-651" fmla="*/ 41218 w 432956"/>
                  <a:gd name="connsiteY5-652" fmla="*/ 938372 h 938372"/>
                  <a:gd name="connsiteX6-653" fmla="*/ 138592 w 432956"/>
                  <a:gd name="connsiteY6-654" fmla="*/ 458103 h 938372"/>
                  <a:gd name="connsiteX7-655" fmla="*/ 63405 w 432956"/>
                  <a:gd name="connsiteY7-656" fmla="*/ 260163 h 938372"/>
                  <a:gd name="connsiteX8-657" fmla="*/ 0 w 432956"/>
                  <a:gd name="connsiteY8-658" fmla="*/ 152400 h 938372"/>
                  <a:gd name="connsiteX9-659" fmla="*/ 216478 w 432956"/>
                  <a:gd name="connsiteY9-660" fmla="*/ 0 h 938372"/>
                  <a:gd name="connsiteX0-661" fmla="*/ 216478 w 432956"/>
                  <a:gd name="connsiteY0-662" fmla="*/ 0 h 938372"/>
                  <a:gd name="connsiteX1-663" fmla="*/ 432956 w 432956"/>
                  <a:gd name="connsiteY1-664" fmla="*/ 152400 h 938372"/>
                  <a:gd name="connsiteX2-665" fmla="*/ 369551 w 432956"/>
                  <a:gd name="connsiteY2-666" fmla="*/ 260163 h 938372"/>
                  <a:gd name="connsiteX3-667" fmla="*/ 318874 w 432956"/>
                  <a:gd name="connsiteY3-668" fmla="*/ 457656 h 938372"/>
                  <a:gd name="connsiteX4-669" fmla="*/ 391740 w 432956"/>
                  <a:gd name="connsiteY4-670" fmla="*/ 938372 h 938372"/>
                  <a:gd name="connsiteX5-671" fmla="*/ 41218 w 432956"/>
                  <a:gd name="connsiteY5-672" fmla="*/ 938372 h 938372"/>
                  <a:gd name="connsiteX6-673" fmla="*/ 138592 w 432956"/>
                  <a:gd name="connsiteY6-674" fmla="*/ 458103 h 938372"/>
                  <a:gd name="connsiteX7-675" fmla="*/ 63405 w 432956"/>
                  <a:gd name="connsiteY7-676" fmla="*/ 260163 h 938372"/>
                  <a:gd name="connsiteX8-677" fmla="*/ 0 w 432956"/>
                  <a:gd name="connsiteY8-678" fmla="*/ 152400 h 938372"/>
                  <a:gd name="connsiteX9-679" fmla="*/ 216478 w 432956"/>
                  <a:gd name="connsiteY9-680" fmla="*/ 0 h 938372"/>
                  <a:gd name="connsiteX0-681" fmla="*/ 216478 w 432956"/>
                  <a:gd name="connsiteY0-682" fmla="*/ 0 h 938372"/>
                  <a:gd name="connsiteX1-683" fmla="*/ 432956 w 432956"/>
                  <a:gd name="connsiteY1-684" fmla="*/ 152400 h 938372"/>
                  <a:gd name="connsiteX2-685" fmla="*/ 369551 w 432956"/>
                  <a:gd name="connsiteY2-686" fmla="*/ 260163 h 938372"/>
                  <a:gd name="connsiteX3-687" fmla="*/ 318874 w 432956"/>
                  <a:gd name="connsiteY3-688" fmla="*/ 457656 h 938372"/>
                  <a:gd name="connsiteX4-689" fmla="*/ 391740 w 432956"/>
                  <a:gd name="connsiteY4-690" fmla="*/ 938372 h 938372"/>
                  <a:gd name="connsiteX5-691" fmla="*/ 41218 w 432956"/>
                  <a:gd name="connsiteY5-692" fmla="*/ 938372 h 938372"/>
                  <a:gd name="connsiteX6-693" fmla="*/ 138592 w 432956"/>
                  <a:gd name="connsiteY6-694" fmla="*/ 458103 h 938372"/>
                  <a:gd name="connsiteX7-695" fmla="*/ 63405 w 432956"/>
                  <a:gd name="connsiteY7-696" fmla="*/ 260163 h 938372"/>
                  <a:gd name="connsiteX8-697" fmla="*/ 0 w 432956"/>
                  <a:gd name="connsiteY8-698" fmla="*/ 152400 h 938372"/>
                  <a:gd name="connsiteX9-699" fmla="*/ 216478 w 432956"/>
                  <a:gd name="connsiteY9-700" fmla="*/ 0 h 938372"/>
                  <a:gd name="connsiteX0-701" fmla="*/ 216478 w 432956"/>
                  <a:gd name="connsiteY0-702" fmla="*/ 0 h 938372"/>
                  <a:gd name="connsiteX1-703" fmla="*/ 432956 w 432956"/>
                  <a:gd name="connsiteY1-704" fmla="*/ 152400 h 938372"/>
                  <a:gd name="connsiteX2-705" fmla="*/ 369551 w 432956"/>
                  <a:gd name="connsiteY2-706" fmla="*/ 260163 h 938372"/>
                  <a:gd name="connsiteX3-707" fmla="*/ 318874 w 432956"/>
                  <a:gd name="connsiteY3-708" fmla="*/ 457656 h 938372"/>
                  <a:gd name="connsiteX4-709" fmla="*/ 391740 w 432956"/>
                  <a:gd name="connsiteY4-710" fmla="*/ 938372 h 938372"/>
                  <a:gd name="connsiteX5-711" fmla="*/ 41218 w 432956"/>
                  <a:gd name="connsiteY5-712" fmla="*/ 938372 h 938372"/>
                  <a:gd name="connsiteX6-713" fmla="*/ 138592 w 432956"/>
                  <a:gd name="connsiteY6-714" fmla="*/ 458103 h 938372"/>
                  <a:gd name="connsiteX7-715" fmla="*/ 63405 w 432956"/>
                  <a:gd name="connsiteY7-716" fmla="*/ 260163 h 938372"/>
                  <a:gd name="connsiteX8-717" fmla="*/ 0 w 432956"/>
                  <a:gd name="connsiteY8-718" fmla="*/ 152400 h 938372"/>
                  <a:gd name="connsiteX9-719" fmla="*/ 216478 w 432956"/>
                  <a:gd name="connsiteY9-720" fmla="*/ 0 h 938372"/>
                  <a:gd name="connsiteX0-721" fmla="*/ 391740 w 483180"/>
                  <a:gd name="connsiteY0-722" fmla="*/ 938372 h 1029812"/>
                  <a:gd name="connsiteX1-723" fmla="*/ 41218 w 483180"/>
                  <a:gd name="connsiteY1-724" fmla="*/ 938372 h 1029812"/>
                  <a:gd name="connsiteX2-725" fmla="*/ 138592 w 483180"/>
                  <a:gd name="connsiteY2-726" fmla="*/ 458103 h 1029812"/>
                  <a:gd name="connsiteX3-727" fmla="*/ 63405 w 483180"/>
                  <a:gd name="connsiteY3-728" fmla="*/ 260163 h 1029812"/>
                  <a:gd name="connsiteX4-729" fmla="*/ 0 w 483180"/>
                  <a:gd name="connsiteY4-730" fmla="*/ 152400 h 1029812"/>
                  <a:gd name="connsiteX5-731" fmla="*/ 216478 w 483180"/>
                  <a:gd name="connsiteY5-732" fmla="*/ 0 h 1029812"/>
                  <a:gd name="connsiteX6-733" fmla="*/ 432956 w 483180"/>
                  <a:gd name="connsiteY6-734" fmla="*/ 152400 h 1029812"/>
                  <a:gd name="connsiteX7-735" fmla="*/ 369551 w 483180"/>
                  <a:gd name="connsiteY7-736" fmla="*/ 260163 h 1029812"/>
                  <a:gd name="connsiteX8-737" fmla="*/ 318874 w 483180"/>
                  <a:gd name="connsiteY8-738" fmla="*/ 457656 h 1029812"/>
                  <a:gd name="connsiteX9-739" fmla="*/ 483180 w 483180"/>
                  <a:gd name="connsiteY9-740" fmla="*/ 1029812 h 1029812"/>
                  <a:gd name="connsiteX0-741" fmla="*/ 41218 w 483180"/>
                  <a:gd name="connsiteY0-742" fmla="*/ 938372 h 1029812"/>
                  <a:gd name="connsiteX1-743" fmla="*/ 138592 w 483180"/>
                  <a:gd name="connsiteY1-744" fmla="*/ 458103 h 1029812"/>
                  <a:gd name="connsiteX2-745" fmla="*/ 63405 w 483180"/>
                  <a:gd name="connsiteY2-746" fmla="*/ 260163 h 1029812"/>
                  <a:gd name="connsiteX3-747" fmla="*/ 0 w 483180"/>
                  <a:gd name="connsiteY3-748" fmla="*/ 152400 h 1029812"/>
                  <a:gd name="connsiteX4-749" fmla="*/ 216478 w 483180"/>
                  <a:gd name="connsiteY4-750" fmla="*/ 0 h 1029812"/>
                  <a:gd name="connsiteX5-751" fmla="*/ 432956 w 483180"/>
                  <a:gd name="connsiteY5-752" fmla="*/ 152400 h 1029812"/>
                  <a:gd name="connsiteX6-753" fmla="*/ 369551 w 483180"/>
                  <a:gd name="connsiteY6-754" fmla="*/ 260163 h 1029812"/>
                  <a:gd name="connsiteX7-755" fmla="*/ 318874 w 483180"/>
                  <a:gd name="connsiteY7-756" fmla="*/ 457656 h 1029812"/>
                  <a:gd name="connsiteX8-757" fmla="*/ 483180 w 483180"/>
                  <a:gd name="connsiteY8-758" fmla="*/ 1029812 h 1029812"/>
                  <a:gd name="connsiteX0-759" fmla="*/ 41218 w 432956"/>
                  <a:gd name="connsiteY0-760" fmla="*/ 938372 h 938372"/>
                  <a:gd name="connsiteX1-761" fmla="*/ 138592 w 432956"/>
                  <a:gd name="connsiteY1-762" fmla="*/ 458103 h 938372"/>
                  <a:gd name="connsiteX2-763" fmla="*/ 63405 w 432956"/>
                  <a:gd name="connsiteY2-764" fmla="*/ 260163 h 938372"/>
                  <a:gd name="connsiteX3-765" fmla="*/ 0 w 432956"/>
                  <a:gd name="connsiteY3-766" fmla="*/ 152400 h 938372"/>
                  <a:gd name="connsiteX4-767" fmla="*/ 216478 w 432956"/>
                  <a:gd name="connsiteY4-768" fmla="*/ 0 h 938372"/>
                  <a:gd name="connsiteX5-769" fmla="*/ 432956 w 432956"/>
                  <a:gd name="connsiteY5-770" fmla="*/ 152400 h 938372"/>
                  <a:gd name="connsiteX6-771" fmla="*/ 369551 w 432956"/>
                  <a:gd name="connsiteY6-772" fmla="*/ 260163 h 938372"/>
                  <a:gd name="connsiteX7-773" fmla="*/ 318874 w 432956"/>
                  <a:gd name="connsiteY7-774" fmla="*/ 457656 h 938372"/>
                  <a:gd name="connsiteX8-775" fmla="*/ 422855 w 432956"/>
                  <a:gd name="connsiteY8-776" fmla="*/ 925037 h 938372"/>
                  <a:gd name="connsiteX0-777" fmla="*/ 41218 w 432956"/>
                  <a:gd name="connsiteY0-778" fmla="*/ 938372 h 938372"/>
                  <a:gd name="connsiteX1-779" fmla="*/ 138592 w 432956"/>
                  <a:gd name="connsiteY1-780" fmla="*/ 458103 h 938372"/>
                  <a:gd name="connsiteX2-781" fmla="*/ 63405 w 432956"/>
                  <a:gd name="connsiteY2-782" fmla="*/ 260163 h 938372"/>
                  <a:gd name="connsiteX3-783" fmla="*/ 0 w 432956"/>
                  <a:gd name="connsiteY3-784" fmla="*/ 152400 h 938372"/>
                  <a:gd name="connsiteX4-785" fmla="*/ 216478 w 432956"/>
                  <a:gd name="connsiteY4-786" fmla="*/ 0 h 938372"/>
                  <a:gd name="connsiteX5-787" fmla="*/ 432956 w 432956"/>
                  <a:gd name="connsiteY5-788" fmla="*/ 152400 h 938372"/>
                  <a:gd name="connsiteX6-789" fmla="*/ 369551 w 432956"/>
                  <a:gd name="connsiteY6-790" fmla="*/ 260163 h 938372"/>
                  <a:gd name="connsiteX7-791" fmla="*/ 318874 w 432956"/>
                  <a:gd name="connsiteY7-792" fmla="*/ 457656 h 938372"/>
                  <a:gd name="connsiteX8-793" fmla="*/ 422855 w 432956"/>
                  <a:gd name="connsiteY8-794" fmla="*/ 925037 h 938372"/>
                  <a:gd name="connsiteX0-795" fmla="*/ 41218 w 432956"/>
                  <a:gd name="connsiteY0-796" fmla="*/ 938372 h 938372"/>
                  <a:gd name="connsiteX1-797" fmla="*/ 138592 w 432956"/>
                  <a:gd name="connsiteY1-798" fmla="*/ 458103 h 938372"/>
                  <a:gd name="connsiteX2-799" fmla="*/ 63405 w 432956"/>
                  <a:gd name="connsiteY2-800" fmla="*/ 260163 h 938372"/>
                  <a:gd name="connsiteX3-801" fmla="*/ 0 w 432956"/>
                  <a:gd name="connsiteY3-802" fmla="*/ 152400 h 938372"/>
                  <a:gd name="connsiteX4-803" fmla="*/ 216478 w 432956"/>
                  <a:gd name="connsiteY4-804" fmla="*/ 0 h 938372"/>
                  <a:gd name="connsiteX5-805" fmla="*/ 432956 w 432956"/>
                  <a:gd name="connsiteY5-806" fmla="*/ 152400 h 938372"/>
                  <a:gd name="connsiteX6-807" fmla="*/ 369551 w 432956"/>
                  <a:gd name="connsiteY6-808" fmla="*/ 260163 h 938372"/>
                  <a:gd name="connsiteX7-809" fmla="*/ 318874 w 432956"/>
                  <a:gd name="connsiteY7-810" fmla="*/ 457656 h 938372"/>
                  <a:gd name="connsiteX8-811" fmla="*/ 400630 w 432956"/>
                  <a:gd name="connsiteY8-812" fmla="*/ 925037 h 938372"/>
                  <a:gd name="connsiteX0-813" fmla="*/ 41218 w 432956"/>
                  <a:gd name="connsiteY0-814" fmla="*/ 938372 h 938372"/>
                  <a:gd name="connsiteX1-815" fmla="*/ 138592 w 432956"/>
                  <a:gd name="connsiteY1-816" fmla="*/ 458103 h 938372"/>
                  <a:gd name="connsiteX2-817" fmla="*/ 63405 w 432956"/>
                  <a:gd name="connsiteY2-818" fmla="*/ 260163 h 938372"/>
                  <a:gd name="connsiteX3-819" fmla="*/ 0 w 432956"/>
                  <a:gd name="connsiteY3-820" fmla="*/ 152400 h 938372"/>
                  <a:gd name="connsiteX4-821" fmla="*/ 216478 w 432956"/>
                  <a:gd name="connsiteY4-822" fmla="*/ 0 h 938372"/>
                  <a:gd name="connsiteX5-823" fmla="*/ 432956 w 432956"/>
                  <a:gd name="connsiteY5-824" fmla="*/ 152400 h 938372"/>
                  <a:gd name="connsiteX6-825" fmla="*/ 369551 w 432956"/>
                  <a:gd name="connsiteY6-826" fmla="*/ 260163 h 938372"/>
                  <a:gd name="connsiteX7-827" fmla="*/ 318874 w 432956"/>
                  <a:gd name="connsiteY7-828" fmla="*/ 457656 h 938372"/>
                  <a:gd name="connsiteX8-829" fmla="*/ 400630 w 432956"/>
                  <a:gd name="connsiteY8-830" fmla="*/ 925037 h 938372"/>
                  <a:gd name="connsiteX0-831" fmla="*/ 41218 w 432956"/>
                  <a:gd name="connsiteY0-832" fmla="*/ 938372 h 938372"/>
                  <a:gd name="connsiteX1-833" fmla="*/ 138592 w 432956"/>
                  <a:gd name="connsiteY1-834" fmla="*/ 458103 h 938372"/>
                  <a:gd name="connsiteX2-835" fmla="*/ 63405 w 432956"/>
                  <a:gd name="connsiteY2-836" fmla="*/ 260163 h 938372"/>
                  <a:gd name="connsiteX3-837" fmla="*/ 0 w 432956"/>
                  <a:gd name="connsiteY3-838" fmla="*/ 152400 h 938372"/>
                  <a:gd name="connsiteX4-839" fmla="*/ 216478 w 432956"/>
                  <a:gd name="connsiteY4-840" fmla="*/ 0 h 938372"/>
                  <a:gd name="connsiteX5-841" fmla="*/ 432956 w 432956"/>
                  <a:gd name="connsiteY5-842" fmla="*/ 152400 h 938372"/>
                  <a:gd name="connsiteX6-843" fmla="*/ 369551 w 432956"/>
                  <a:gd name="connsiteY6-844" fmla="*/ 260163 h 938372"/>
                  <a:gd name="connsiteX7-845" fmla="*/ 318874 w 432956"/>
                  <a:gd name="connsiteY7-846" fmla="*/ 454481 h 938372"/>
                  <a:gd name="connsiteX8-847" fmla="*/ 400630 w 432956"/>
                  <a:gd name="connsiteY8-848" fmla="*/ 925037 h 938372"/>
                  <a:gd name="connsiteX0-849" fmla="*/ 41218 w 432956"/>
                  <a:gd name="connsiteY0-850" fmla="*/ 938372 h 938372"/>
                  <a:gd name="connsiteX1-851" fmla="*/ 138592 w 432956"/>
                  <a:gd name="connsiteY1-852" fmla="*/ 458103 h 938372"/>
                  <a:gd name="connsiteX2-853" fmla="*/ 63405 w 432956"/>
                  <a:gd name="connsiteY2-854" fmla="*/ 260163 h 938372"/>
                  <a:gd name="connsiteX3-855" fmla="*/ 0 w 432956"/>
                  <a:gd name="connsiteY3-856" fmla="*/ 152400 h 938372"/>
                  <a:gd name="connsiteX4-857" fmla="*/ 216478 w 432956"/>
                  <a:gd name="connsiteY4-858" fmla="*/ 0 h 938372"/>
                  <a:gd name="connsiteX5-859" fmla="*/ 432956 w 432956"/>
                  <a:gd name="connsiteY5-860" fmla="*/ 152400 h 938372"/>
                  <a:gd name="connsiteX6-861" fmla="*/ 369551 w 432956"/>
                  <a:gd name="connsiteY6-862" fmla="*/ 260163 h 938372"/>
                  <a:gd name="connsiteX7-863" fmla="*/ 318874 w 432956"/>
                  <a:gd name="connsiteY7-864" fmla="*/ 454481 h 938372"/>
                  <a:gd name="connsiteX8-865" fmla="*/ 400630 w 432956"/>
                  <a:gd name="connsiteY8-866" fmla="*/ 925037 h 938372"/>
                  <a:gd name="connsiteX0-867" fmla="*/ 41218 w 432956"/>
                  <a:gd name="connsiteY0-868" fmla="*/ 938372 h 938372"/>
                  <a:gd name="connsiteX1-869" fmla="*/ 138592 w 432956"/>
                  <a:gd name="connsiteY1-870" fmla="*/ 458103 h 938372"/>
                  <a:gd name="connsiteX2-871" fmla="*/ 63405 w 432956"/>
                  <a:gd name="connsiteY2-872" fmla="*/ 260163 h 938372"/>
                  <a:gd name="connsiteX3-873" fmla="*/ 0 w 432956"/>
                  <a:gd name="connsiteY3-874" fmla="*/ 152400 h 938372"/>
                  <a:gd name="connsiteX4-875" fmla="*/ 216478 w 432956"/>
                  <a:gd name="connsiteY4-876" fmla="*/ 0 h 938372"/>
                  <a:gd name="connsiteX5-877" fmla="*/ 432956 w 432956"/>
                  <a:gd name="connsiteY5-878" fmla="*/ 152400 h 938372"/>
                  <a:gd name="connsiteX6-879" fmla="*/ 369551 w 432956"/>
                  <a:gd name="connsiteY6-880" fmla="*/ 260163 h 938372"/>
                  <a:gd name="connsiteX7-881" fmla="*/ 318874 w 432956"/>
                  <a:gd name="connsiteY7-882" fmla="*/ 454481 h 938372"/>
                  <a:gd name="connsiteX8-883" fmla="*/ 400630 w 432956"/>
                  <a:gd name="connsiteY8-884" fmla="*/ 925037 h 938372"/>
                  <a:gd name="connsiteX0-885" fmla="*/ 41218 w 432956"/>
                  <a:gd name="connsiteY0-886" fmla="*/ 938372 h 938372"/>
                  <a:gd name="connsiteX1-887" fmla="*/ 138592 w 432956"/>
                  <a:gd name="connsiteY1-888" fmla="*/ 458103 h 938372"/>
                  <a:gd name="connsiteX2-889" fmla="*/ 63405 w 432956"/>
                  <a:gd name="connsiteY2-890" fmla="*/ 260163 h 938372"/>
                  <a:gd name="connsiteX3-891" fmla="*/ 0 w 432956"/>
                  <a:gd name="connsiteY3-892" fmla="*/ 152400 h 938372"/>
                  <a:gd name="connsiteX4-893" fmla="*/ 216478 w 432956"/>
                  <a:gd name="connsiteY4-894" fmla="*/ 0 h 938372"/>
                  <a:gd name="connsiteX5-895" fmla="*/ 432956 w 432956"/>
                  <a:gd name="connsiteY5-896" fmla="*/ 152400 h 938372"/>
                  <a:gd name="connsiteX6-897" fmla="*/ 369551 w 432956"/>
                  <a:gd name="connsiteY6-898" fmla="*/ 260163 h 938372"/>
                  <a:gd name="connsiteX7-899" fmla="*/ 318874 w 432956"/>
                  <a:gd name="connsiteY7-900" fmla="*/ 454481 h 938372"/>
                  <a:gd name="connsiteX8-901" fmla="*/ 400630 w 432956"/>
                  <a:gd name="connsiteY8-902" fmla="*/ 925037 h 938372"/>
                  <a:gd name="connsiteX0-903" fmla="*/ 41218 w 432956"/>
                  <a:gd name="connsiteY0-904" fmla="*/ 938372 h 938372"/>
                  <a:gd name="connsiteX1-905" fmla="*/ 138592 w 432956"/>
                  <a:gd name="connsiteY1-906" fmla="*/ 458103 h 938372"/>
                  <a:gd name="connsiteX2-907" fmla="*/ 63405 w 432956"/>
                  <a:gd name="connsiteY2-908" fmla="*/ 260163 h 938372"/>
                  <a:gd name="connsiteX3-909" fmla="*/ 0 w 432956"/>
                  <a:gd name="connsiteY3-910" fmla="*/ 152400 h 938372"/>
                  <a:gd name="connsiteX4-911" fmla="*/ 216478 w 432956"/>
                  <a:gd name="connsiteY4-912" fmla="*/ 0 h 938372"/>
                  <a:gd name="connsiteX5-913" fmla="*/ 432956 w 432956"/>
                  <a:gd name="connsiteY5-914" fmla="*/ 152400 h 938372"/>
                  <a:gd name="connsiteX6-915" fmla="*/ 369551 w 432956"/>
                  <a:gd name="connsiteY6-916" fmla="*/ 260163 h 938372"/>
                  <a:gd name="connsiteX7-917" fmla="*/ 315699 w 432956"/>
                  <a:gd name="connsiteY7-918" fmla="*/ 454481 h 938372"/>
                  <a:gd name="connsiteX8-919" fmla="*/ 400630 w 432956"/>
                  <a:gd name="connsiteY8-920" fmla="*/ 925037 h 938372"/>
                  <a:gd name="connsiteX0-921" fmla="*/ 41218 w 432956"/>
                  <a:gd name="connsiteY0-922" fmla="*/ 938372 h 938372"/>
                  <a:gd name="connsiteX1-923" fmla="*/ 138592 w 432956"/>
                  <a:gd name="connsiteY1-924" fmla="*/ 458103 h 938372"/>
                  <a:gd name="connsiteX2-925" fmla="*/ 63405 w 432956"/>
                  <a:gd name="connsiteY2-926" fmla="*/ 260163 h 938372"/>
                  <a:gd name="connsiteX3-927" fmla="*/ 0 w 432956"/>
                  <a:gd name="connsiteY3-928" fmla="*/ 152400 h 938372"/>
                  <a:gd name="connsiteX4-929" fmla="*/ 216478 w 432956"/>
                  <a:gd name="connsiteY4-930" fmla="*/ 0 h 938372"/>
                  <a:gd name="connsiteX5-931" fmla="*/ 432956 w 432956"/>
                  <a:gd name="connsiteY5-932" fmla="*/ 152400 h 938372"/>
                  <a:gd name="connsiteX6-933" fmla="*/ 369551 w 432956"/>
                  <a:gd name="connsiteY6-934" fmla="*/ 260163 h 938372"/>
                  <a:gd name="connsiteX7-935" fmla="*/ 315699 w 432956"/>
                  <a:gd name="connsiteY7-936" fmla="*/ 454481 h 938372"/>
                  <a:gd name="connsiteX8-937" fmla="*/ 400630 w 432956"/>
                  <a:gd name="connsiteY8-938" fmla="*/ 925037 h 938372"/>
                  <a:gd name="connsiteX0-939" fmla="*/ 41218 w 432956"/>
                  <a:gd name="connsiteY0-940" fmla="*/ 938372 h 938372"/>
                  <a:gd name="connsiteX1-941" fmla="*/ 138592 w 432956"/>
                  <a:gd name="connsiteY1-942" fmla="*/ 458103 h 938372"/>
                  <a:gd name="connsiteX2-943" fmla="*/ 63405 w 432956"/>
                  <a:gd name="connsiteY2-944" fmla="*/ 260163 h 938372"/>
                  <a:gd name="connsiteX3-945" fmla="*/ 0 w 432956"/>
                  <a:gd name="connsiteY3-946" fmla="*/ 152400 h 938372"/>
                  <a:gd name="connsiteX4-947" fmla="*/ 216478 w 432956"/>
                  <a:gd name="connsiteY4-948" fmla="*/ 0 h 938372"/>
                  <a:gd name="connsiteX5-949" fmla="*/ 432956 w 432956"/>
                  <a:gd name="connsiteY5-950" fmla="*/ 152400 h 938372"/>
                  <a:gd name="connsiteX6-951" fmla="*/ 369551 w 432956"/>
                  <a:gd name="connsiteY6-952" fmla="*/ 260163 h 938372"/>
                  <a:gd name="connsiteX7-953" fmla="*/ 315699 w 432956"/>
                  <a:gd name="connsiteY7-954" fmla="*/ 454481 h 938372"/>
                  <a:gd name="connsiteX8-955" fmla="*/ 400630 w 432956"/>
                  <a:gd name="connsiteY8-956" fmla="*/ 925037 h 938372"/>
                  <a:gd name="connsiteX0-957" fmla="*/ 41218 w 432956"/>
                  <a:gd name="connsiteY0-958" fmla="*/ 938372 h 938372"/>
                  <a:gd name="connsiteX1-959" fmla="*/ 138592 w 432956"/>
                  <a:gd name="connsiteY1-960" fmla="*/ 458103 h 938372"/>
                  <a:gd name="connsiteX2-961" fmla="*/ 63405 w 432956"/>
                  <a:gd name="connsiteY2-962" fmla="*/ 260163 h 938372"/>
                  <a:gd name="connsiteX3-963" fmla="*/ 0 w 432956"/>
                  <a:gd name="connsiteY3-964" fmla="*/ 152400 h 938372"/>
                  <a:gd name="connsiteX4-965" fmla="*/ 216478 w 432956"/>
                  <a:gd name="connsiteY4-966" fmla="*/ 0 h 938372"/>
                  <a:gd name="connsiteX5-967" fmla="*/ 432956 w 432956"/>
                  <a:gd name="connsiteY5-968" fmla="*/ 152400 h 938372"/>
                  <a:gd name="connsiteX6-969" fmla="*/ 369551 w 432956"/>
                  <a:gd name="connsiteY6-970" fmla="*/ 260163 h 938372"/>
                  <a:gd name="connsiteX7-971" fmla="*/ 315699 w 432956"/>
                  <a:gd name="connsiteY7-972" fmla="*/ 454481 h 938372"/>
                  <a:gd name="connsiteX8-973" fmla="*/ 400630 w 432956"/>
                  <a:gd name="connsiteY8-974" fmla="*/ 925037 h 938372"/>
                  <a:gd name="connsiteX0-975" fmla="*/ 41218 w 432956"/>
                  <a:gd name="connsiteY0-976" fmla="*/ 938372 h 938372"/>
                  <a:gd name="connsiteX1-977" fmla="*/ 138592 w 432956"/>
                  <a:gd name="connsiteY1-978" fmla="*/ 458103 h 938372"/>
                  <a:gd name="connsiteX2-979" fmla="*/ 63405 w 432956"/>
                  <a:gd name="connsiteY2-980" fmla="*/ 260163 h 938372"/>
                  <a:gd name="connsiteX3-981" fmla="*/ 0 w 432956"/>
                  <a:gd name="connsiteY3-982" fmla="*/ 152400 h 938372"/>
                  <a:gd name="connsiteX4-983" fmla="*/ 216478 w 432956"/>
                  <a:gd name="connsiteY4-984" fmla="*/ 0 h 938372"/>
                  <a:gd name="connsiteX5-985" fmla="*/ 432956 w 432956"/>
                  <a:gd name="connsiteY5-986" fmla="*/ 152400 h 938372"/>
                  <a:gd name="connsiteX6-987" fmla="*/ 369551 w 432956"/>
                  <a:gd name="connsiteY6-988" fmla="*/ 260163 h 938372"/>
                  <a:gd name="connsiteX7-989" fmla="*/ 315699 w 432956"/>
                  <a:gd name="connsiteY7-990" fmla="*/ 454481 h 938372"/>
                  <a:gd name="connsiteX8-991" fmla="*/ 394280 w 432956"/>
                  <a:gd name="connsiteY8-992" fmla="*/ 928212 h 9383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432956" h="938372">
                    <a:moveTo>
                      <a:pt x="41218" y="938372"/>
                    </a:moveTo>
                    <a:cubicBezTo>
                      <a:pt x="109163" y="674053"/>
                      <a:pt x="139668" y="603893"/>
                      <a:pt x="138592" y="458103"/>
                    </a:cubicBezTo>
                    <a:cubicBezTo>
                      <a:pt x="137871" y="360373"/>
                      <a:pt x="146676" y="307093"/>
                      <a:pt x="63405" y="260163"/>
                    </a:cubicBezTo>
                    <a:cubicBezTo>
                      <a:pt x="24230" y="232584"/>
                      <a:pt x="0" y="194484"/>
                      <a:pt x="0" y="152400"/>
                    </a:cubicBezTo>
                    <a:cubicBezTo>
                      <a:pt x="0" y="68232"/>
                      <a:pt x="96921" y="0"/>
                      <a:pt x="216478" y="0"/>
                    </a:cubicBezTo>
                    <a:cubicBezTo>
                      <a:pt x="336035" y="0"/>
                      <a:pt x="432956" y="68232"/>
                      <a:pt x="432956" y="152400"/>
                    </a:cubicBezTo>
                    <a:cubicBezTo>
                      <a:pt x="432956" y="194484"/>
                      <a:pt x="408726" y="232584"/>
                      <a:pt x="369551" y="260163"/>
                    </a:cubicBezTo>
                    <a:cubicBezTo>
                      <a:pt x="299742" y="303769"/>
                      <a:pt x="318833" y="363250"/>
                      <a:pt x="315699" y="454481"/>
                    </a:cubicBezTo>
                    <a:cubicBezTo>
                      <a:pt x="325700" y="599440"/>
                      <a:pt x="322208" y="722472"/>
                      <a:pt x="394280" y="928212"/>
                    </a:cubicBezTo>
                  </a:path>
                </a:pathLst>
              </a:custGeom>
              <a:noFill/>
              <a:ln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69000">
                      <a:schemeClr val="bg1">
                        <a:lumMod val="85000"/>
                      </a:schemeClr>
                    </a:gs>
                    <a:gs pos="35000">
                      <a:srgbClr val="C9C9C9"/>
                    </a:gs>
                    <a:gs pos="56000">
                      <a:schemeClr val="bg1">
                        <a:lumMod val="50000"/>
                      </a:schemeClr>
                    </a:gs>
                    <a:gs pos="22000">
                      <a:schemeClr val="bg1">
                        <a:lumMod val="50000"/>
                      </a:schemeClr>
                    </a:gs>
                    <a:gs pos="84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</p:grpSp>
      </p:grpSp>
      <p:pic>
        <p:nvPicPr>
          <p:cNvPr id="66" name="图片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345" y="2789058"/>
            <a:ext cx="601760" cy="560731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541" y="3072645"/>
            <a:ext cx="630602" cy="590351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044" y="2441730"/>
            <a:ext cx="620016" cy="567249"/>
          </a:xfrm>
          <a:prstGeom prst="rect">
            <a:avLst/>
          </a:prstGeom>
        </p:spPr>
      </p:pic>
      <p:sp>
        <p:nvSpPr>
          <p:cNvPr id="69" name="KSO_Shape"/>
          <p:cNvSpPr/>
          <p:nvPr/>
        </p:nvSpPr>
        <p:spPr bwMode="auto">
          <a:xfrm>
            <a:off x="7867254" y="3239943"/>
            <a:ext cx="696480" cy="562988"/>
          </a:xfrm>
          <a:custGeom>
            <a:avLst/>
            <a:gdLst/>
            <a:ahLst/>
            <a:cxnLst/>
            <a:rect l="0" t="0" r="r" b="b"/>
            <a:pathLst>
              <a:path w="4741862" h="3833813">
                <a:moveTo>
                  <a:pt x="247650" y="2000250"/>
                </a:moveTo>
                <a:lnTo>
                  <a:pt x="1016000" y="2000250"/>
                </a:lnTo>
                <a:lnTo>
                  <a:pt x="1030288" y="2003425"/>
                </a:lnTo>
                <a:lnTo>
                  <a:pt x="1041400" y="2012950"/>
                </a:lnTo>
                <a:lnTo>
                  <a:pt x="1050925" y="2020888"/>
                </a:lnTo>
                <a:lnTo>
                  <a:pt x="1054100" y="2036763"/>
                </a:lnTo>
                <a:lnTo>
                  <a:pt x="1050925" y="2051051"/>
                </a:lnTo>
                <a:lnTo>
                  <a:pt x="1041400" y="2063751"/>
                </a:lnTo>
                <a:lnTo>
                  <a:pt x="1030288" y="2071688"/>
                </a:lnTo>
                <a:lnTo>
                  <a:pt x="1016000" y="2074863"/>
                </a:lnTo>
                <a:lnTo>
                  <a:pt x="247650" y="2074863"/>
                </a:lnTo>
                <a:lnTo>
                  <a:pt x="233362" y="2071688"/>
                </a:lnTo>
                <a:lnTo>
                  <a:pt x="220662" y="2063751"/>
                </a:lnTo>
                <a:lnTo>
                  <a:pt x="212725" y="2051051"/>
                </a:lnTo>
                <a:lnTo>
                  <a:pt x="209550" y="2036763"/>
                </a:lnTo>
                <a:lnTo>
                  <a:pt x="212725" y="2020888"/>
                </a:lnTo>
                <a:lnTo>
                  <a:pt x="220662" y="2012950"/>
                </a:lnTo>
                <a:lnTo>
                  <a:pt x="233362" y="2003425"/>
                </a:lnTo>
                <a:lnTo>
                  <a:pt x="247650" y="2000250"/>
                </a:lnTo>
                <a:close/>
                <a:moveTo>
                  <a:pt x="244475" y="1901825"/>
                </a:moveTo>
                <a:lnTo>
                  <a:pt x="1012825" y="1901825"/>
                </a:lnTo>
                <a:lnTo>
                  <a:pt x="1027112" y="1905000"/>
                </a:lnTo>
                <a:lnTo>
                  <a:pt x="1039812" y="1914525"/>
                </a:lnTo>
                <a:lnTo>
                  <a:pt x="1044575" y="1925638"/>
                </a:lnTo>
                <a:lnTo>
                  <a:pt x="1047750" y="1941513"/>
                </a:lnTo>
                <a:lnTo>
                  <a:pt x="1044575" y="1952626"/>
                </a:lnTo>
                <a:lnTo>
                  <a:pt x="1039812" y="1965326"/>
                </a:lnTo>
                <a:lnTo>
                  <a:pt x="1027112" y="1973263"/>
                </a:lnTo>
                <a:lnTo>
                  <a:pt x="1012825" y="1976438"/>
                </a:lnTo>
                <a:lnTo>
                  <a:pt x="244475" y="1976438"/>
                </a:lnTo>
                <a:lnTo>
                  <a:pt x="230188" y="1973263"/>
                </a:lnTo>
                <a:lnTo>
                  <a:pt x="217488" y="1965326"/>
                </a:lnTo>
                <a:lnTo>
                  <a:pt x="209550" y="1952626"/>
                </a:lnTo>
                <a:lnTo>
                  <a:pt x="206375" y="1941513"/>
                </a:lnTo>
                <a:lnTo>
                  <a:pt x="209550" y="1925638"/>
                </a:lnTo>
                <a:lnTo>
                  <a:pt x="217488" y="1914525"/>
                </a:lnTo>
                <a:lnTo>
                  <a:pt x="230188" y="1905000"/>
                </a:lnTo>
                <a:lnTo>
                  <a:pt x="244475" y="1901825"/>
                </a:lnTo>
                <a:close/>
                <a:moveTo>
                  <a:pt x="277813" y="1803400"/>
                </a:moveTo>
                <a:lnTo>
                  <a:pt x="1047750" y="1803400"/>
                </a:lnTo>
                <a:lnTo>
                  <a:pt x="1060450" y="1806575"/>
                </a:lnTo>
                <a:lnTo>
                  <a:pt x="1071563" y="1816100"/>
                </a:lnTo>
                <a:lnTo>
                  <a:pt x="1081088" y="1827213"/>
                </a:lnTo>
                <a:lnTo>
                  <a:pt x="1084263" y="1843088"/>
                </a:lnTo>
                <a:lnTo>
                  <a:pt x="1081088" y="1857376"/>
                </a:lnTo>
                <a:lnTo>
                  <a:pt x="1071563" y="1868488"/>
                </a:lnTo>
                <a:lnTo>
                  <a:pt x="1060450" y="1874838"/>
                </a:lnTo>
                <a:lnTo>
                  <a:pt x="1047750" y="1878013"/>
                </a:lnTo>
                <a:lnTo>
                  <a:pt x="277813" y="1878013"/>
                </a:lnTo>
                <a:lnTo>
                  <a:pt x="263525" y="1874838"/>
                </a:lnTo>
                <a:lnTo>
                  <a:pt x="250825" y="1868488"/>
                </a:lnTo>
                <a:lnTo>
                  <a:pt x="244475" y="1857376"/>
                </a:lnTo>
                <a:lnTo>
                  <a:pt x="241300" y="1843088"/>
                </a:lnTo>
                <a:lnTo>
                  <a:pt x="244475" y="1827213"/>
                </a:lnTo>
                <a:lnTo>
                  <a:pt x="250825" y="1816100"/>
                </a:lnTo>
                <a:lnTo>
                  <a:pt x="263525" y="1806575"/>
                </a:lnTo>
                <a:lnTo>
                  <a:pt x="277813" y="1803400"/>
                </a:lnTo>
                <a:close/>
                <a:moveTo>
                  <a:pt x="238125" y="1708150"/>
                </a:moveTo>
                <a:lnTo>
                  <a:pt x="1009650" y="1708150"/>
                </a:lnTo>
                <a:lnTo>
                  <a:pt x="1020762" y="1711325"/>
                </a:lnTo>
                <a:lnTo>
                  <a:pt x="1033462" y="1717675"/>
                </a:lnTo>
                <a:lnTo>
                  <a:pt x="1041400" y="1728788"/>
                </a:lnTo>
                <a:lnTo>
                  <a:pt x="1044575" y="1744663"/>
                </a:lnTo>
                <a:lnTo>
                  <a:pt x="1041400" y="1758951"/>
                </a:lnTo>
                <a:lnTo>
                  <a:pt x="1033462" y="1770063"/>
                </a:lnTo>
                <a:lnTo>
                  <a:pt x="1020762" y="1779588"/>
                </a:lnTo>
                <a:lnTo>
                  <a:pt x="1009650" y="1782763"/>
                </a:lnTo>
                <a:lnTo>
                  <a:pt x="238125" y="1782763"/>
                </a:lnTo>
                <a:lnTo>
                  <a:pt x="223838" y="1779588"/>
                </a:lnTo>
                <a:lnTo>
                  <a:pt x="212725" y="1770063"/>
                </a:lnTo>
                <a:lnTo>
                  <a:pt x="206375" y="1758951"/>
                </a:lnTo>
                <a:lnTo>
                  <a:pt x="203200" y="1744663"/>
                </a:lnTo>
                <a:lnTo>
                  <a:pt x="206375" y="1728788"/>
                </a:lnTo>
                <a:lnTo>
                  <a:pt x="212725" y="1717675"/>
                </a:lnTo>
                <a:lnTo>
                  <a:pt x="223838" y="1711325"/>
                </a:lnTo>
                <a:lnTo>
                  <a:pt x="238125" y="1708150"/>
                </a:lnTo>
                <a:close/>
                <a:moveTo>
                  <a:pt x="301626" y="1609725"/>
                </a:moveTo>
                <a:lnTo>
                  <a:pt x="1068388" y="1609725"/>
                </a:lnTo>
                <a:lnTo>
                  <a:pt x="1084264" y="1612900"/>
                </a:lnTo>
                <a:lnTo>
                  <a:pt x="1095376" y="1620838"/>
                </a:lnTo>
                <a:lnTo>
                  <a:pt x="1104901" y="1633538"/>
                </a:lnTo>
                <a:lnTo>
                  <a:pt x="1108076" y="1644650"/>
                </a:lnTo>
                <a:lnTo>
                  <a:pt x="1104901" y="1660526"/>
                </a:lnTo>
                <a:lnTo>
                  <a:pt x="1095376" y="1671638"/>
                </a:lnTo>
                <a:lnTo>
                  <a:pt x="1084264" y="1681163"/>
                </a:lnTo>
                <a:lnTo>
                  <a:pt x="1068388" y="1684338"/>
                </a:lnTo>
                <a:lnTo>
                  <a:pt x="301626" y="1684338"/>
                </a:lnTo>
                <a:lnTo>
                  <a:pt x="287338" y="1681163"/>
                </a:lnTo>
                <a:lnTo>
                  <a:pt x="274638" y="1671638"/>
                </a:lnTo>
                <a:lnTo>
                  <a:pt x="268288" y="1660526"/>
                </a:lnTo>
                <a:lnTo>
                  <a:pt x="265113" y="1644650"/>
                </a:lnTo>
                <a:lnTo>
                  <a:pt x="268288" y="1633538"/>
                </a:lnTo>
                <a:lnTo>
                  <a:pt x="274638" y="1620838"/>
                </a:lnTo>
                <a:lnTo>
                  <a:pt x="287338" y="1612900"/>
                </a:lnTo>
                <a:lnTo>
                  <a:pt x="301626" y="1609725"/>
                </a:lnTo>
                <a:close/>
                <a:moveTo>
                  <a:pt x="254001" y="1511300"/>
                </a:moveTo>
                <a:lnTo>
                  <a:pt x="1020764" y="1511300"/>
                </a:lnTo>
                <a:lnTo>
                  <a:pt x="1036638" y="1514475"/>
                </a:lnTo>
                <a:lnTo>
                  <a:pt x="1047751" y="1522413"/>
                </a:lnTo>
                <a:lnTo>
                  <a:pt x="1057276" y="1535113"/>
                </a:lnTo>
                <a:lnTo>
                  <a:pt x="1060451" y="1549401"/>
                </a:lnTo>
                <a:lnTo>
                  <a:pt x="1057276" y="1562101"/>
                </a:lnTo>
                <a:lnTo>
                  <a:pt x="1047751" y="1573213"/>
                </a:lnTo>
                <a:lnTo>
                  <a:pt x="1036638" y="1582738"/>
                </a:lnTo>
                <a:lnTo>
                  <a:pt x="1020764" y="1585913"/>
                </a:lnTo>
                <a:lnTo>
                  <a:pt x="254001" y="1585913"/>
                </a:lnTo>
                <a:lnTo>
                  <a:pt x="238126" y="1582738"/>
                </a:lnTo>
                <a:lnTo>
                  <a:pt x="227013" y="1573213"/>
                </a:lnTo>
                <a:lnTo>
                  <a:pt x="220663" y="1562101"/>
                </a:lnTo>
                <a:lnTo>
                  <a:pt x="217488" y="1549401"/>
                </a:lnTo>
                <a:lnTo>
                  <a:pt x="220663" y="1535113"/>
                </a:lnTo>
                <a:lnTo>
                  <a:pt x="227013" y="1522413"/>
                </a:lnTo>
                <a:lnTo>
                  <a:pt x="238126" y="1514475"/>
                </a:lnTo>
                <a:lnTo>
                  <a:pt x="254001" y="1511300"/>
                </a:lnTo>
                <a:close/>
                <a:moveTo>
                  <a:pt x="274638" y="1412875"/>
                </a:moveTo>
                <a:lnTo>
                  <a:pt x="1041400" y="1412875"/>
                </a:lnTo>
                <a:lnTo>
                  <a:pt x="1057276" y="1416050"/>
                </a:lnTo>
                <a:lnTo>
                  <a:pt x="1068388" y="1423988"/>
                </a:lnTo>
                <a:lnTo>
                  <a:pt x="1077913" y="1436688"/>
                </a:lnTo>
                <a:lnTo>
                  <a:pt x="1081088" y="1450976"/>
                </a:lnTo>
                <a:lnTo>
                  <a:pt x="1077913" y="1466851"/>
                </a:lnTo>
                <a:lnTo>
                  <a:pt x="1068388" y="1477963"/>
                </a:lnTo>
                <a:lnTo>
                  <a:pt x="1057276" y="1484313"/>
                </a:lnTo>
                <a:lnTo>
                  <a:pt x="1041400" y="1487488"/>
                </a:lnTo>
                <a:lnTo>
                  <a:pt x="274638" y="1487488"/>
                </a:lnTo>
                <a:lnTo>
                  <a:pt x="260350" y="1484313"/>
                </a:lnTo>
                <a:lnTo>
                  <a:pt x="247650" y="1477963"/>
                </a:lnTo>
                <a:lnTo>
                  <a:pt x="238126" y="1466851"/>
                </a:lnTo>
                <a:lnTo>
                  <a:pt x="236538" y="1450976"/>
                </a:lnTo>
                <a:lnTo>
                  <a:pt x="238126" y="1436688"/>
                </a:lnTo>
                <a:lnTo>
                  <a:pt x="247650" y="1423988"/>
                </a:lnTo>
                <a:lnTo>
                  <a:pt x="260350" y="1416050"/>
                </a:lnTo>
                <a:lnTo>
                  <a:pt x="274638" y="1412875"/>
                </a:lnTo>
                <a:close/>
                <a:moveTo>
                  <a:pt x="3359150" y="0"/>
                </a:moveTo>
                <a:lnTo>
                  <a:pt x="3403600" y="3175"/>
                </a:lnTo>
                <a:lnTo>
                  <a:pt x="3449638" y="6350"/>
                </a:lnTo>
                <a:lnTo>
                  <a:pt x="3494088" y="17462"/>
                </a:lnTo>
                <a:lnTo>
                  <a:pt x="3535362" y="30162"/>
                </a:lnTo>
                <a:lnTo>
                  <a:pt x="3579814" y="50800"/>
                </a:lnTo>
                <a:lnTo>
                  <a:pt x="3619500" y="71437"/>
                </a:lnTo>
                <a:lnTo>
                  <a:pt x="3654426" y="98425"/>
                </a:lnTo>
                <a:lnTo>
                  <a:pt x="3687762" y="128587"/>
                </a:lnTo>
                <a:lnTo>
                  <a:pt x="3717926" y="158750"/>
                </a:lnTo>
                <a:lnTo>
                  <a:pt x="3744914" y="193675"/>
                </a:lnTo>
                <a:lnTo>
                  <a:pt x="3768726" y="230187"/>
                </a:lnTo>
                <a:lnTo>
                  <a:pt x="3789362" y="268287"/>
                </a:lnTo>
                <a:lnTo>
                  <a:pt x="3803650" y="311150"/>
                </a:lnTo>
                <a:lnTo>
                  <a:pt x="3816350" y="352425"/>
                </a:lnTo>
                <a:lnTo>
                  <a:pt x="3822700" y="393700"/>
                </a:lnTo>
                <a:lnTo>
                  <a:pt x="3827462" y="439737"/>
                </a:lnTo>
                <a:lnTo>
                  <a:pt x="3825876" y="484187"/>
                </a:lnTo>
                <a:lnTo>
                  <a:pt x="3822700" y="528637"/>
                </a:lnTo>
                <a:lnTo>
                  <a:pt x="3813176" y="573087"/>
                </a:lnTo>
                <a:lnTo>
                  <a:pt x="3798888" y="615950"/>
                </a:lnTo>
                <a:lnTo>
                  <a:pt x="3776662" y="660400"/>
                </a:lnTo>
                <a:lnTo>
                  <a:pt x="3756026" y="698500"/>
                </a:lnTo>
                <a:lnTo>
                  <a:pt x="3729038" y="735012"/>
                </a:lnTo>
                <a:lnTo>
                  <a:pt x="3702050" y="768350"/>
                </a:lnTo>
                <a:lnTo>
                  <a:pt x="3670300" y="796925"/>
                </a:lnTo>
                <a:lnTo>
                  <a:pt x="3633788" y="823912"/>
                </a:lnTo>
                <a:lnTo>
                  <a:pt x="3598862" y="847724"/>
                </a:lnTo>
                <a:lnTo>
                  <a:pt x="3606800" y="844549"/>
                </a:lnTo>
                <a:lnTo>
                  <a:pt x="3633788" y="842962"/>
                </a:lnTo>
                <a:lnTo>
                  <a:pt x="3675062" y="839787"/>
                </a:lnTo>
                <a:lnTo>
                  <a:pt x="3721100" y="839787"/>
                </a:lnTo>
                <a:lnTo>
                  <a:pt x="3765550" y="842962"/>
                </a:lnTo>
                <a:lnTo>
                  <a:pt x="3810000" y="850899"/>
                </a:lnTo>
                <a:lnTo>
                  <a:pt x="3857626" y="863599"/>
                </a:lnTo>
                <a:lnTo>
                  <a:pt x="3902076" y="881062"/>
                </a:lnTo>
                <a:lnTo>
                  <a:pt x="3948112" y="904874"/>
                </a:lnTo>
                <a:lnTo>
                  <a:pt x="3989388" y="935037"/>
                </a:lnTo>
                <a:lnTo>
                  <a:pt x="4019550" y="958849"/>
                </a:lnTo>
                <a:lnTo>
                  <a:pt x="4046538" y="982662"/>
                </a:lnTo>
                <a:lnTo>
                  <a:pt x="4070350" y="1009649"/>
                </a:lnTo>
                <a:lnTo>
                  <a:pt x="4094162" y="1039812"/>
                </a:lnTo>
                <a:lnTo>
                  <a:pt x="4117976" y="1068387"/>
                </a:lnTo>
                <a:lnTo>
                  <a:pt x="4138612" y="1101724"/>
                </a:lnTo>
                <a:lnTo>
                  <a:pt x="4179888" y="1169987"/>
                </a:lnTo>
                <a:lnTo>
                  <a:pt x="4216400" y="1243012"/>
                </a:lnTo>
                <a:lnTo>
                  <a:pt x="4249738" y="1319212"/>
                </a:lnTo>
                <a:lnTo>
                  <a:pt x="4278312" y="1400174"/>
                </a:lnTo>
                <a:lnTo>
                  <a:pt x="4305300" y="1484312"/>
                </a:lnTo>
                <a:lnTo>
                  <a:pt x="4329112" y="1568450"/>
                </a:lnTo>
                <a:lnTo>
                  <a:pt x="4352926" y="1654175"/>
                </a:lnTo>
                <a:lnTo>
                  <a:pt x="4395788" y="1824038"/>
                </a:lnTo>
                <a:lnTo>
                  <a:pt x="4433888" y="1989138"/>
                </a:lnTo>
                <a:lnTo>
                  <a:pt x="4451910" y="2059780"/>
                </a:lnTo>
                <a:lnTo>
                  <a:pt x="4606926" y="935037"/>
                </a:lnTo>
                <a:lnTo>
                  <a:pt x="4610100" y="919162"/>
                </a:lnTo>
                <a:lnTo>
                  <a:pt x="4616450" y="908049"/>
                </a:lnTo>
                <a:lnTo>
                  <a:pt x="4625976" y="898524"/>
                </a:lnTo>
                <a:lnTo>
                  <a:pt x="4633914" y="890587"/>
                </a:lnTo>
                <a:lnTo>
                  <a:pt x="4646614" y="881062"/>
                </a:lnTo>
                <a:lnTo>
                  <a:pt x="4657726" y="877887"/>
                </a:lnTo>
                <a:lnTo>
                  <a:pt x="4670426" y="874712"/>
                </a:lnTo>
                <a:lnTo>
                  <a:pt x="4684714" y="874712"/>
                </a:lnTo>
                <a:lnTo>
                  <a:pt x="4697414" y="877887"/>
                </a:lnTo>
                <a:lnTo>
                  <a:pt x="4708526" y="884237"/>
                </a:lnTo>
                <a:lnTo>
                  <a:pt x="4721226" y="892174"/>
                </a:lnTo>
                <a:lnTo>
                  <a:pt x="4729162" y="901699"/>
                </a:lnTo>
                <a:lnTo>
                  <a:pt x="4735514" y="914399"/>
                </a:lnTo>
                <a:lnTo>
                  <a:pt x="4738688" y="925512"/>
                </a:lnTo>
                <a:lnTo>
                  <a:pt x="4741862" y="938212"/>
                </a:lnTo>
                <a:lnTo>
                  <a:pt x="4741862" y="952499"/>
                </a:lnTo>
                <a:lnTo>
                  <a:pt x="4538662" y="2415850"/>
                </a:lnTo>
                <a:lnTo>
                  <a:pt x="4538662" y="3765551"/>
                </a:lnTo>
                <a:lnTo>
                  <a:pt x="4535488" y="3779838"/>
                </a:lnTo>
                <a:lnTo>
                  <a:pt x="4532314" y="3792538"/>
                </a:lnTo>
                <a:lnTo>
                  <a:pt x="4527550" y="3803651"/>
                </a:lnTo>
                <a:lnTo>
                  <a:pt x="4518026" y="3813176"/>
                </a:lnTo>
                <a:lnTo>
                  <a:pt x="4508500" y="3821113"/>
                </a:lnTo>
                <a:lnTo>
                  <a:pt x="4497388" y="3827463"/>
                </a:lnTo>
                <a:lnTo>
                  <a:pt x="4484688" y="3833813"/>
                </a:lnTo>
                <a:lnTo>
                  <a:pt x="4470400" y="3833813"/>
                </a:lnTo>
                <a:lnTo>
                  <a:pt x="4454526" y="3833813"/>
                </a:lnTo>
                <a:lnTo>
                  <a:pt x="4443414" y="3827463"/>
                </a:lnTo>
                <a:lnTo>
                  <a:pt x="4430714" y="3821113"/>
                </a:lnTo>
                <a:lnTo>
                  <a:pt x="4422776" y="3813176"/>
                </a:lnTo>
                <a:lnTo>
                  <a:pt x="4413250" y="3803651"/>
                </a:lnTo>
                <a:lnTo>
                  <a:pt x="4406900" y="3792538"/>
                </a:lnTo>
                <a:lnTo>
                  <a:pt x="4403726" y="3779838"/>
                </a:lnTo>
                <a:lnTo>
                  <a:pt x="4402138" y="3765551"/>
                </a:lnTo>
                <a:lnTo>
                  <a:pt x="4402138" y="2505075"/>
                </a:lnTo>
                <a:lnTo>
                  <a:pt x="4398962" y="2493962"/>
                </a:lnTo>
                <a:lnTo>
                  <a:pt x="4395788" y="2478087"/>
                </a:lnTo>
                <a:lnTo>
                  <a:pt x="4395788" y="2474913"/>
                </a:lnTo>
                <a:lnTo>
                  <a:pt x="4386264" y="2493963"/>
                </a:lnTo>
                <a:lnTo>
                  <a:pt x="4378326" y="2511425"/>
                </a:lnTo>
                <a:lnTo>
                  <a:pt x="4365626" y="2528888"/>
                </a:lnTo>
                <a:lnTo>
                  <a:pt x="4351338" y="2544763"/>
                </a:lnTo>
                <a:lnTo>
                  <a:pt x="4335464" y="2559050"/>
                </a:lnTo>
                <a:lnTo>
                  <a:pt x="4321176" y="2570163"/>
                </a:lnTo>
                <a:lnTo>
                  <a:pt x="4302126" y="2579688"/>
                </a:lnTo>
                <a:lnTo>
                  <a:pt x="4284664" y="2589213"/>
                </a:lnTo>
                <a:lnTo>
                  <a:pt x="4264026" y="2597150"/>
                </a:lnTo>
                <a:lnTo>
                  <a:pt x="4243388" y="2603500"/>
                </a:lnTo>
                <a:lnTo>
                  <a:pt x="4222750" y="2606675"/>
                </a:lnTo>
                <a:lnTo>
                  <a:pt x="3565526" y="2677005"/>
                </a:lnTo>
                <a:lnTo>
                  <a:pt x="3565526" y="3765551"/>
                </a:lnTo>
                <a:lnTo>
                  <a:pt x="3565526" y="3779838"/>
                </a:lnTo>
                <a:lnTo>
                  <a:pt x="3559176" y="3792538"/>
                </a:lnTo>
                <a:lnTo>
                  <a:pt x="3552826" y="3803651"/>
                </a:lnTo>
                <a:lnTo>
                  <a:pt x="3548064" y="3813176"/>
                </a:lnTo>
                <a:lnTo>
                  <a:pt x="3535364" y="3821113"/>
                </a:lnTo>
                <a:lnTo>
                  <a:pt x="3524250" y="3827463"/>
                </a:lnTo>
                <a:lnTo>
                  <a:pt x="3511550" y="3833813"/>
                </a:lnTo>
                <a:lnTo>
                  <a:pt x="3500438" y="3833813"/>
                </a:lnTo>
                <a:lnTo>
                  <a:pt x="3484564" y="3833813"/>
                </a:lnTo>
                <a:lnTo>
                  <a:pt x="3473450" y="3827463"/>
                </a:lnTo>
                <a:lnTo>
                  <a:pt x="3460750" y="3821113"/>
                </a:lnTo>
                <a:lnTo>
                  <a:pt x="3451226" y="3813176"/>
                </a:lnTo>
                <a:lnTo>
                  <a:pt x="3443288" y="3803651"/>
                </a:lnTo>
                <a:lnTo>
                  <a:pt x="3436938" y="3792538"/>
                </a:lnTo>
                <a:lnTo>
                  <a:pt x="3430588" y="3779838"/>
                </a:lnTo>
                <a:lnTo>
                  <a:pt x="3430588" y="3765551"/>
                </a:lnTo>
                <a:lnTo>
                  <a:pt x="3430588" y="2920423"/>
                </a:lnTo>
                <a:lnTo>
                  <a:pt x="3355976" y="3582988"/>
                </a:lnTo>
                <a:lnTo>
                  <a:pt x="3349626" y="3603625"/>
                </a:lnTo>
                <a:lnTo>
                  <a:pt x="3348038" y="3624263"/>
                </a:lnTo>
                <a:lnTo>
                  <a:pt x="3338514" y="3643313"/>
                </a:lnTo>
                <a:lnTo>
                  <a:pt x="3328988" y="3663950"/>
                </a:lnTo>
                <a:lnTo>
                  <a:pt x="3317876" y="3678238"/>
                </a:lnTo>
                <a:lnTo>
                  <a:pt x="3305176" y="3695700"/>
                </a:lnTo>
                <a:lnTo>
                  <a:pt x="3290888" y="3711575"/>
                </a:lnTo>
                <a:lnTo>
                  <a:pt x="3275014" y="3722688"/>
                </a:lnTo>
                <a:lnTo>
                  <a:pt x="3260726" y="3735388"/>
                </a:lnTo>
                <a:lnTo>
                  <a:pt x="3243262" y="3746500"/>
                </a:lnTo>
                <a:lnTo>
                  <a:pt x="3222626" y="3756025"/>
                </a:lnTo>
                <a:lnTo>
                  <a:pt x="3203576" y="3762375"/>
                </a:lnTo>
                <a:lnTo>
                  <a:pt x="3182938" y="3768725"/>
                </a:lnTo>
                <a:lnTo>
                  <a:pt x="3162300" y="3771900"/>
                </a:lnTo>
                <a:lnTo>
                  <a:pt x="3141662" y="3771900"/>
                </a:lnTo>
                <a:lnTo>
                  <a:pt x="3121026" y="3771900"/>
                </a:lnTo>
                <a:lnTo>
                  <a:pt x="3097214" y="3765550"/>
                </a:lnTo>
                <a:lnTo>
                  <a:pt x="3078162" y="3759200"/>
                </a:lnTo>
                <a:lnTo>
                  <a:pt x="3057526" y="3752850"/>
                </a:lnTo>
                <a:lnTo>
                  <a:pt x="3040062" y="3744913"/>
                </a:lnTo>
                <a:lnTo>
                  <a:pt x="3022600" y="3732213"/>
                </a:lnTo>
                <a:lnTo>
                  <a:pt x="3003550" y="3721100"/>
                </a:lnTo>
                <a:lnTo>
                  <a:pt x="2989263" y="3705225"/>
                </a:lnTo>
                <a:lnTo>
                  <a:pt x="2976563" y="3690938"/>
                </a:lnTo>
                <a:lnTo>
                  <a:pt x="2965450" y="3671888"/>
                </a:lnTo>
                <a:lnTo>
                  <a:pt x="2952750" y="3657600"/>
                </a:lnTo>
                <a:lnTo>
                  <a:pt x="2947988" y="3636963"/>
                </a:lnTo>
                <a:lnTo>
                  <a:pt x="2938463" y="3619500"/>
                </a:lnTo>
                <a:lnTo>
                  <a:pt x="2935288" y="3597275"/>
                </a:lnTo>
                <a:lnTo>
                  <a:pt x="2932113" y="3576638"/>
                </a:lnTo>
                <a:lnTo>
                  <a:pt x="2928938" y="3556000"/>
                </a:lnTo>
                <a:lnTo>
                  <a:pt x="2932113" y="3532188"/>
                </a:lnTo>
                <a:lnTo>
                  <a:pt x="3051176" y="2478087"/>
                </a:lnTo>
                <a:lnTo>
                  <a:pt x="3054350" y="2457450"/>
                </a:lnTo>
                <a:lnTo>
                  <a:pt x="3060700" y="2436812"/>
                </a:lnTo>
                <a:lnTo>
                  <a:pt x="3070226" y="2416175"/>
                </a:lnTo>
                <a:lnTo>
                  <a:pt x="3078162" y="2397125"/>
                </a:lnTo>
                <a:lnTo>
                  <a:pt x="3087688" y="2379662"/>
                </a:lnTo>
                <a:lnTo>
                  <a:pt x="3101976" y="2365375"/>
                </a:lnTo>
                <a:lnTo>
                  <a:pt x="3114676" y="2349500"/>
                </a:lnTo>
                <a:lnTo>
                  <a:pt x="3128962" y="2335212"/>
                </a:lnTo>
                <a:lnTo>
                  <a:pt x="3148014" y="2322512"/>
                </a:lnTo>
                <a:lnTo>
                  <a:pt x="3165476" y="2314575"/>
                </a:lnTo>
                <a:lnTo>
                  <a:pt x="3182938" y="2305050"/>
                </a:lnTo>
                <a:lnTo>
                  <a:pt x="3203576" y="2298700"/>
                </a:lnTo>
                <a:lnTo>
                  <a:pt x="3222626" y="2293937"/>
                </a:lnTo>
                <a:lnTo>
                  <a:pt x="3243262" y="2290762"/>
                </a:lnTo>
                <a:lnTo>
                  <a:pt x="3260726" y="2290762"/>
                </a:lnTo>
                <a:lnTo>
                  <a:pt x="3273426" y="2284412"/>
                </a:lnTo>
                <a:lnTo>
                  <a:pt x="3294064" y="2281237"/>
                </a:lnTo>
                <a:lnTo>
                  <a:pt x="3314700" y="2274887"/>
                </a:lnTo>
                <a:lnTo>
                  <a:pt x="3690474" y="2234675"/>
                </a:lnTo>
                <a:lnTo>
                  <a:pt x="3667126" y="2144713"/>
                </a:lnTo>
                <a:lnTo>
                  <a:pt x="3609976" y="1931988"/>
                </a:lnTo>
                <a:lnTo>
                  <a:pt x="3582988" y="1827213"/>
                </a:lnTo>
                <a:lnTo>
                  <a:pt x="3549650" y="1722437"/>
                </a:lnTo>
                <a:lnTo>
                  <a:pt x="3514726" y="1620837"/>
                </a:lnTo>
                <a:lnTo>
                  <a:pt x="3475038" y="1525587"/>
                </a:lnTo>
                <a:lnTo>
                  <a:pt x="3459802" y="1481266"/>
                </a:lnTo>
                <a:lnTo>
                  <a:pt x="3457576" y="1484313"/>
                </a:lnTo>
                <a:lnTo>
                  <a:pt x="3406776" y="1570038"/>
                </a:lnTo>
                <a:lnTo>
                  <a:pt x="3359150" y="1660525"/>
                </a:lnTo>
                <a:lnTo>
                  <a:pt x="3341750" y="1690108"/>
                </a:lnTo>
                <a:lnTo>
                  <a:pt x="3341688" y="1690688"/>
                </a:lnTo>
                <a:lnTo>
                  <a:pt x="3328988" y="1717675"/>
                </a:lnTo>
                <a:lnTo>
                  <a:pt x="3317876" y="1744663"/>
                </a:lnTo>
                <a:lnTo>
                  <a:pt x="3297238" y="1765300"/>
                </a:lnTo>
                <a:lnTo>
                  <a:pt x="3275014" y="1782763"/>
                </a:lnTo>
                <a:lnTo>
                  <a:pt x="3249614" y="1797050"/>
                </a:lnTo>
                <a:lnTo>
                  <a:pt x="3219450" y="1806575"/>
                </a:lnTo>
                <a:lnTo>
                  <a:pt x="2603954" y="1993900"/>
                </a:lnTo>
                <a:lnTo>
                  <a:pt x="2606676" y="1993900"/>
                </a:lnTo>
                <a:lnTo>
                  <a:pt x="2619376" y="1993900"/>
                </a:lnTo>
                <a:lnTo>
                  <a:pt x="2633663" y="2000250"/>
                </a:lnTo>
                <a:lnTo>
                  <a:pt x="2646363" y="2006600"/>
                </a:lnTo>
                <a:lnTo>
                  <a:pt x="2654300" y="2016125"/>
                </a:lnTo>
                <a:lnTo>
                  <a:pt x="2663826" y="2024063"/>
                </a:lnTo>
                <a:lnTo>
                  <a:pt x="2670176" y="2036763"/>
                </a:lnTo>
                <a:lnTo>
                  <a:pt x="2671763" y="2047875"/>
                </a:lnTo>
                <a:lnTo>
                  <a:pt x="2674938" y="2063751"/>
                </a:lnTo>
                <a:lnTo>
                  <a:pt x="2671763" y="2074863"/>
                </a:lnTo>
                <a:lnTo>
                  <a:pt x="2670176" y="2087563"/>
                </a:lnTo>
                <a:lnTo>
                  <a:pt x="2663826" y="2098676"/>
                </a:lnTo>
                <a:lnTo>
                  <a:pt x="2654300" y="2111375"/>
                </a:lnTo>
                <a:lnTo>
                  <a:pt x="3027362" y="2111375"/>
                </a:lnTo>
                <a:lnTo>
                  <a:pt x="3040062" y="2111375"/>
                </a:lnTo>
                <a:lnTo>
                  <a:pt x="3054350" y="2114550"/>
                </a:lnTo>
                <a:lnTo>
                  <a:pt x="3063876" y="2119313"/>
                </a:lnTo>
                <a:lnTo>
                  <a:pt x="3074988" y="2128838"/>
                </a:lnTo>
                <a:lnTo>
                  <a:pt x="3084514" y="2141538"/>
                </a:lnTo>
                <a:lnTo>
                  <a:pt x="3090862" y="2149475"/>
                </a:lnTo>
                <a:lnTo>
                  <a:pt x="3094038" y="2165350"/>
                </a:lnTo>
                <a:lnTo>
                  <a:pt x="3094038" y="2176463"/>
                </a:lnTo>
                <a:lnTo>
                  <a:pt x="3094038" y="2192338"/>
                </a:lnTo>
                <a:lnTo>
                  <a:pt x="3090862" y="2203450"/>
                </a:lnTo>
                <a:lnTo>
                  <a:pt x="3084514" y="2216150"/>
                </a:lnTo>
                <a:lnTo>
                  <a:pt x="3074988" y="2224088"/>
                </a:lnTo>
                <a:lnTo>
                  <a:pt x="3063876" y="2233613"/>
                </a:lnTo>
                <a:lnTo>
                  <a:pt x="3054350" y="2239963"/>
                </a:lnTo>
                <a:lnTo>
                  <a:pt x="3040062" y="2243138"/>
                </a:lnTo>
                <a:lnTo>
                  <a:pt x="3027362" y="2244725"/>
                </a:lnTo>
                <a:lnTo>
                  <a:pt x="2857501" y="2244725"/>
                </a:lnTo>
                <a:lnTo>
                  <a:pt x="2857501" y="3765551"/>
                </a:lnTo>
                <a:lnTo>
                  <a:pt x="2857501" y="3779838"/>
                </a:lnTo>
                <a:lnTo>
                  <a:pt x="2851151" y="3792538"/>
                </a:lnTo>
                <a:lnTo>
                  <a:pt x="2846388" y="3803651"/>
                </a:lnTo>
                <a:lnTo>
                  <a:pt x="2836863" y="3813176"/>
                </a:lnTo>
                <a:lnTo>
                  <a:pt x="2827338" y="3821113"/>
                </a:lnTo>
                <a:lnTo>
                  <a:pt x="2816226" y="3827463"/>
                </a:lnTo>
                <a:lnTo>
                  <a:pt x="2803526" y="3833813"/>
                </a:lnTo>
                <a:lnTo>
                  <a:pt x="2789238" y="3833813"/>
                </a:lnTo>
                <a:lnTo>
                  <a:pt x="2776538" y="3833813"/>
                </a:lnTo>
                <a:lnTo>
                  <a:pt x="2765426" y="3827463"/>
                </a:lnTo>
                <a:lnTo>
                  <a:pt x="2752726" y="3821113"/>
                </a:lnTo>
                <a:lnTo>
                  <a:pt x="2741613" y="3813176"/>
                </a:lnTo>
                <a:lnTo>
                  <a:pt x="2735263" y="3803651"/>
                </a:lnTo>
                <a:lnTo>
                  <a:pt x="2728913" y="3792538"/>
                </a:lnTo>
                <a:lnTo>
                  <a:pt x="2722563" y="3779838"/>
                </a:lnTo>
                <a:lnTo>
                  <a:pt x="2722563" y="3765551"/>
                </a:lnTo>
                <a:lnTo>
                  <a:pt x="2722563" y="2244725"/>
                </a:lnTo>
                <a:lnTo>
                  <a:pt x="274638" y="2244725"/>
                </a:lnTo>
                <a:lnTo>
                  <a:pt x="274638" y="3765551"/>
                </a:lnTo>
                <a:lnTo>
                  <a:pt x="271463" y="3779838"/>
                </a:lnTo>
                <a:lnTo>
                  <a:pt x="268288" y="3792538"/>
                </a:lnTo>
                <a:lnTo>
                  <a:pt x="263526" y="3803651"/>
                </a:lnTo>
                <a:lnTo>
                  <a:pt x="254000" y="3813176"/>
                </a:lnTo>
                <a:lnTo>
                  <a:pt x="244476" y="3821113"/>
                </a:lnTo>
                <a:lnTo>
                  <a:pt x="233363" y="3827463"/>
                </a:lnTo>
                <a:lnTo>
                  <a:pt x="217488" y="3833813"/>
                </a:lnTo>
                <a:lnTo>
                  <a:pt x="206376" y="3833813"/>
                </a:lnTo>
                <a:lnTo>
                  <a:pt x="190500" y="3833813"/>
                </a:lnTo>
                <a:lnTo>
                  <a:pt x="179388" y="3827463"/>
                </a:lnTo>
                <a:lnTo>
                  <a:pt x="166688" y="3821113"/>
                </a:lnTo>
                <a:lnTo>
                  <a:pt x="158750" y="3813176"/>
                </a:lnTo>
                <a:lnTo>
                  <a:pt x="149226" y="3803651"/>
                </a:lnTo>
                <a:lnTo>
                  <a:pt x="142876" y="3792538"/>
                </a:lnTo>
                <a:lnTo>
                  <a:pt x="139700" y="3779838"/>
                </a:lnTo>
                <a:lnTo>
                  <a:pt x="138113" y="3765551"/>
                </a:lnTo>
                <a:lnTo>
                  <a:pt x="138113" y="2244725"/>
                </a:lnTo>
                <a:lnTo>
                  <a:pt x="68263" y="2244725"/>
                </a:lnTo>
                <a:lnTo>
                  <a:pt x="53975" y="2243138"/>
                </a:lnTo>
                <a:lnTo>
                  <a:pt x="41275" y="2239963"/>
                </a:lnTo>
                <a:lnTo>
                  <a:pt x="30163" y="2233613"/>
                </a:lnTo>
                <a:lnTo>
                  <a:pt x="20638" y="2224088"/>
                </a:lnTo>
                <a:lnTo>
                  <a:pt x="12700" y="2216150"/>
                </a:lnTo>
                <a:lnTo>
                  <a:pt x="6350" y="2203450"/>
                </a:lnTo>
                <a:lnTo>
                  <a:pt x="0" y="2192338"/>
                </a:lnTo>
                <a:lnTo>
                  <a:pt x="0" y="2176463"/>
                </a:lnTo>
                <a:lnTo>
                  <a:pt x="0" y="2165350"/>
                </a:lnTo>
                <a:lnTo>
                  <a:pt x="6350" y="2149475"/>
                </a:lnTo>
                <a:lnTo>
                  <a:pt x="12700" y="2141538"/>
                </a:lnTo>
                <a:lnTo>
                  <a:pt x="20638" y="2128838"/>
                </a:lnTo>
                <a:lnTo>
                  <a:pt x="30163" y="2119313"/>
                </a:lnTo>
                <a:lnTo>
                  <a:pt x="41275" y="2114550"/>
                </a:lnTo>
                <a:lnTo>
                  <a:pt x="53975" y="2111375"/>
                </a:lnTo>
                <a:lnTo>
                  <a:pt x="68263" y="2111375"/>
                </a:lnTo>
                <a:lnTo>
                  <a:pt x="1738313" y="2111375"/>
                </a:lnTo>
                <a:lnTo>
                  <a:pt x="1731963" y="2098676"/>
                </a:lnTo>
                <a:lnTo>
                  <a:pt x="1722438" y="2087563"/>
                </a:lnTo>
                <a:lnTo>
                  <a:pt x="1719263" y="2074863"/>
                </a:lnTo>
                <a:lnTo>
                  <a:pt x="1719263" y="2063751"/>
                </a:lnTo>
                <a:lnTo>
                  <a:pt x="1719263" y="2062529"/>
                </a:lnTo>
                <a:lnTo>
                  <a:pt x="1690688" y="2057400"/>
                </a:lnTo>
                <a:lnTo>
                  <a:pt x="1677988" y="2051050"/>
                </a:lnTo>
                <a:lnTo>
                  <a:pt x="1666875" y="2039937"/>
                </a:lnTo>
                <a:lnTo>
                  <a:pt x="1639888" y="2009775"/>
                </a:lnTo>
                <a:lnTo>
                  <a:pt x="1617662" y="1970087"/>
                </a:lnTo>
                <a:lnTo>
                  <a:pt x="1597025" y="1928812"/>
                </a:lnTo>
                <a:lnTo>
                  <a:pt x="1565275" y="1854200"/>
                </a:lnTo>
                <a:lnTo>
                  <a:pt x="1552575" y="1820862"/>
                </a:lnTo>
                <a:lnTo>
                  <a:pt x="1484312" y="1576387"/>
                </a:lnTo>
                <a:lnTo>
                  <a:pt x="1444625" y="1443037"/>
                </a:lnTo>
                <a:lnTo>
                  <a:pt x="1412875" y="1311274"/>
                </a:lnTo>
                <a:lnTo>
                  <a:pt x="1385888" y="1192212"/>
                </a:lnTo>
                <a:lnTo>
                  <a:pt x="1373188" y="1138237"/>
                </a:lnTo>
                <a:lnTo>
                  <a:pt x="1366838" y="1090612"/>
                </a:lnTo>
                <a:lnTo>
                  <a:pt x="1365250" y="1047749"/>
                </a:lnTo>
                <a:lnTo>
                  <a:pt x="1365250" y="1015999"/>
                </a:lnTo>
                <a:lnTo>
                  <a:pt x="1370012" y="989012"/>
                </a:lnTo>
                <a:lnTo>
                  <a:pt x="1376362" y="979487"/>
                </a:lnTo>
                <a:lnTo>
                  <a:pt x="1379538" y="973137"/>
                </a:lnTo>
                <a:lnTo>
                  <a:pt x="1460500" y="935037"/>
                </a:lnTo>
                <a:lnTo>
                  <a:pt x="1738957" y="2015573"/>
                </a:lnTo>
                <a:lnTo>
                  <a:pt x="1749426" y="2006600"/>
                </a:lnTo>
                <a:lnTo>
                  <a:pt x="1758950" y="2000250"/>
                </a:lnTo>
                <a:lnTo>
                  <a:pt x="1773238" y="1993900"/>
                </a:lnTo>
                <a:lnTo>
                  <a:pt x="1785938" y="1993900"/>
                </a:lnTo>
                <a:lnTo>
                  <a:pt x="2264305" y="1993900"/>
                </a:lnTo>
                <a:lnTo>
                  <a:pt x="2257426" y="1985963"/>
                </a:lnTo>
                <a:lnTo>
                  <a:pt x="2244726" y="1958975"/>
                </a:lnTo>
                <a:lnTo>
                  <a:pt x="2236788" y="1928813"/>
                </a:lnTo>
                <a:lnTo>
                  <a:pt x="2233613" y="1898650"/>
                </a:lnTo>
                <a:lnTo>
                  <a:pt x="2236788" y="1868488"/>
                </a:lnTo>
                <a:lnTo>
                  <a:pt x="2244726" y="1839913"/>
                </a:lnTo>
                <a:lnTo>
                  <a:pt x="2260600" y="1812925"/>
                </a:lnTo>
                <a:lnTo>
                  <a:pt x="2278063" y="1792288"/>
                </a:lnTo>
                <a:lnTo>
                  <a:pt x="2301876" y="1773238"/>
                </a:lnTo>
                <a:lnTo>
                  <a:pt x="2328863" y="1758950"/>
                </a:lnTo>
                <a:lnTo>
                  <a:pt x="2359026" y="1749425"/>
                </a:lnTo>
                <a:lnTo>
                  <a:pt x="3084708" y="1528565"/>
                </a:lnTo>
                <a:lnTo>
                  <a:pt x="3311526" y="1152524"/>
                </a:lnTo>
                <a:lnTo>
                  <a:pt x="3349626" y="1084262"/>
                </a:lnTo>
                <a:lnTo>
                  <a:pt x="3368676" y="1050924"/>
                </a:lnTo>
                <a:lnTo>
                  <a:pt x="3389314" y="1017587"/>
                </a:lnTo>
                <a:lnTo>
                  <a:pt x="3413126" y="989012"/>
                </a:lnTo>
                <a:lnTo>
                  <a:pt x="3436938" y="958849"/>
                </a:lnTo>
                <a:lnTo>
                  <a:pt x="3467100" y="935037"/>
                </a:lnTo>
                <a:lnTo>
                  <a:pt x="3467392" y="934856"/>
                </a:lnTo>
                <a:lnTo>
                  <a:pt x="3475038" y="925512"/>
                </a:lnTo>
                <a:lnTo>
                  <a:pt x="3490912" y="911224"/>
                </a:lnTo>
                <a:lnTo>
                  <a:pt x="3505200" y="895349"/>
                </a:lnTo>
                <a:lnTo>
                  <a:pt x="3522244" y="882567"/>
                </a:lnTo>
                <a:lnTo>
                  <a:pt x="3517900" y="884237"/>
                </a:lnTo>
                <a:lnTo>
                  <a:pt x="3475038" y="895350"/>
                </a:lnTo>
                <a:lnTo>
                  <a:pt x="3433762" y="901700"/>
                </a:lnTo>
                <a:lnTo>
                  <a:pt x="3389314" y="908050"/>
                </a:lnTo>
                <a:lnTo>
                  <a:pt x="3344862" y="904875"/>
                </a:lnTo>
                <a:lnTo>
                  <a:pt x="3302000" y="901700"/>
                </a:lnTo>
                <a:lnTo>
                  <a:pt x="3257550" y="890587"/>
                </a:lnTo>
                <a:lnTo>
                  <a:pt x="3213100" y="877887"/>
                </a:lnTo>
                <a:lnTo>
                  <a:pt x="3171826" y="857250"/>
                </a:lnTo>
                <a:lnTo>
                  <a:pt x="3128962" y="836612"/>
                </a:lnTo>
                <a:lnTo>
                  <a:pt x="3094038" y="809625"/>
                </a:lnTo>
                <a:lnTo>
                  <a:pt x="3060700" y="779462"/>
                </a:lnTo>
                <a:lnTo>
                  <a:pt x="3030538" y="749300"/>
                </a:lnTo>
                <a:lnTo>
                  <a:pt x="3003550" y="714375"/>
                </a:lnTo>
                <a:lnTo>
                  <a:pt x="2979738" y="677862"/>
                </a:lnTo>
                <a:lnTo>
                  <a:pt x="2962276" y="639762"/>
                </a:lnTo>
                <a:lnTo>
                  <a:pt x="2944813" y="596900"/>
                </a:lnTo>
                <a:lnTo>
                  <a:pt x="2932113" y="555625"/>
                </a:lnTo>
                <a:lnTo>
                  <a:pt x="2925763" y="514350"/>
                </a:lnTo>
                <a:lnTo>
                  <a:pt x="2922588" y="468312"/>
                </a:lnTo>
                <a:lnTo>
                  <a:pt x="2922588" y="427037"/>
                </a:lnTo>
                <a:lnTo>
                  <a:pt x="2925763" y="382587"/>
                </a:lnTo>
                <a:lnTo>
                  <a:pt x="2938463" y="338137"/>
                </a:lnTo>
                <a:lnTo>
                  <a:pt x="2952750" y="292100"/>
                </a:lnTo>
                <a:lnTo>
                  <a:pt x="2971800" y="250825"/>
                </a:lnTo>
                <a:lnTo>
                  <a:pt x="2992438" y="212725"/>
                </a:lnTo>
                <a:lnTo>
                  <a:pt x="3019426" y="173037"/>
                </a:lnTo>
                <a:lnTo>
                  <a:pt x="3048000" y="141287"/>
                </a:lnTo>
                <a:lnTo>
                  <a:pt x="3078162" y="111125"/>
                </a:lnTo>
                <a:lnTo>
                  <a:pt x="3114676" y="84137"/>
                </a:lnTo>
                <a:lnTo>
                  <a:pt x="3149600" y="60325"/>
                </a:lnTo>
                <a:lnTo>
                  <a:pt x="3189288" y="41275"/>
                </a:lnTo>
                <a:lnTo>
                  <a:pt x="3230562" y="23812"/>
                </a:lnTo>
                <a:lnTo>
                  <a:pt x="3273426" y="12700"/>
                </a:lnTo>
                <a:lnTo>
                  <a:pt x="3314700" y="6350"/>
                </a:lnTo>
                <a:lnTo>
                  <a:pt x="335915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0" name="圆角矩形 69"/>
          <p:cNvSpPr/>
          <p:nvPr/>
        </p:nvSpPr>
        <p:spPr>
          <a:xfrm>
            <a:off x="3231407" y="4677950"/>
            <a:ext cx="954300" cy="193402"/>
          </a:xfrm>
          <a:prstGeom prst="roundRect">
            <a:avLst>
              <a:gd name="adj" fmla="val 50000"/>
            </a:avLst>
          </a:prstGeom>
          <a:gradFill>
            <a:gsLst>
              <a:gs pos="72000">
                <a:srgbClr val="00B0F0"/>
              </a:gs>
              <a:gs pos="72000">
                <a:schemeClr val="bg1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圆角矩形 70"/>
          <p:cNvSpPr/>
          <p:nvPr/>
        </p:nvSpPr>
        <p:spPr>
          <a:xfrm>
            <a:off x="5481224" y="4202157"/>
            <a:ext cx="954300" cy="193402"/>
          </a:xfrm>
          <a:prstGeom prst="roundRect">
            <a:avLst>
              <a:gd name="adj" fmla="val 50000"/>
            </a:avLst>
          </a:prstGeom>
          <a:gradFill>
            <a:gsLst>
              <a:gs pos="38000">
                <a:srgbClr val="00B0F0"/>
              </a:gs>
              <a:gs pos="38000">
                <a:schemeClr val="bg1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圆角矩形 71"/>
          <p:cNvSpPr/>
          <p:nvPr/>
        </p:nvSpPr>
        <p:spPr>
          <a:xfrm>
            <a:off x="7725254" y="5132671"/>
            <a:ext cx="954300" cy="193402"/>
          </a:xfrm>
          <a:prstGeom prst="roundRect">
            <a:avLst>
              <a:gd name="adj" fmla="val 50000"/>
            </a:avLst>
          </a:prstGeom>
          <a:gradFill>
            <a:gsLst>
              <a:gs pos="80000">
                <a:srgbClr val="00B0F0"/>
              </a:gs>
              <a:gs pos="80000">
                <a:schemeClr val="bg1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1045830" y="3617382"/>
            <a:ext cx="929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87C7FF"/>
                </a:solidFill>
                <a:latin typeface="Impact" panose="020B0806030902050204" pitchFamily="34" charset="0"/>
              </a:rPr>
              <a:t>45%</a:t>
            </a:r>
            <a:endParaRPr lang="zh-CN" altLang="en-US" sz="3200" dirty="0">
              <a:solidFill>
                <a:srgbClr val="87C7FF"/>
              </a:solidFill>
              <a:latin typeface="Impact" panose="020B0806030902050204" pitchFamily="34" charset="0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3245484" y="3909769"/>
            <a:ext cx="929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31212"/>
                </a:solidFill>
                <a:latin typeface="Impact" panose="020B0806030902050204" pitchFamily="34" charset="0"/>
              </a:rPr>
              <a:t>72%</a:t>
            </a:r>
            <a:endParaRPr lang="zh-CN" altLang="en-US" sz="3200" dirty="0">
              <a:solidFill>
                <a:srgbClr val="F31212"/>
              </a:solidFill>
              <a:latin typeface="Impact" panose="020B0806030902050204" pitchFamily="34" charset="0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5535786" y="3480245"/>
            <a:ext cx="929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C255"/>
                </a:solidFill>
                <a:latin typeface="Impact" panose="020B0806030902050204" pitchFamily="34" charset="0"/>
              </a:rPr>
              <a:t>32%</a:t>
            </a:r>
            <a:endParaRPr lang="zh-CN" altLang="en-US" sz="3200" dirty="0">
              <a:solidFill>
                <a:srgbClr val="FFC255"/>
              </a:solidFill>
              <a:latin typeface="Impact" panose="020B0806030902050204" pitchFamily="34" charset="0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7799125" y="4234137"/>
            <a:ext cx="929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00B0F0"/>
                </a:solidFill>
                <a:latin typeface="Impact" panose="020B0806030902050204" pitchFamily="34" charset="0"/>
              </a:rPr>
              <a:t>80%</a:t>
            </a:r>
            <a:endParaRPr lang="zh-CN" altLang="en-US" sz="3200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10466121" y="1385312"/>
            <a:ext cx="2271638" cy="4362801"/>
            <a:chOff x="10466121" y="1385312"/>
            <a:chExt cx="2271638" cy="4362801"/>
          </a:xfrm>
        </p:grpSpPr>
        <p:sp>
          <p:nvSpPr>
            <p:cNvPr id="78" name="圆角矩形 77"/>
            <p:cNvSpPr/>
            <p:nvPr/>
          </p:nvSpPr>
          <p:spPr>
            <a:xfrm rot="5400000">
              <a:off x="11260101" y="4270456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圆角矩形 78"/>
            <p:cNvSpPr/>
            <p:nvPr/>
          </p:nvSpPr>
          <p:spPr>
            <a:xfrm rot="5400000">
              <a:off x="11260101" y="5913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圆角矩形 79"/>
            <p:cNvSpPr/>
            <p:nvPr/>
          </p:nvSpPr>
          <p:spPr>
            <a:xfrm rot="5400000">
              <a:off x="11260101" y="132715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圆角矩形 80"/>
            <p:cNvSpPr/>
            <p:nvPr/>
          </p:nvSpPr>
          <p:spPr>
            <a:xfrm rot="5400000">
              <a:off x="11260101" y="35346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圆角矩形 81"/>
            <p:cNvSpPr/>
            <p:nvPr/>
          </p:nvSpPr>
          <p:spPr>
            <a:xfrm rot="5400000">
              <a:off x="11260101" y="279880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圆角矩形 82"/>
            <p:cNvSpPr/>
            <p:nvPr/>
          </p:nvSpPr>
          <p:spPr>
            <a:xfrm rot="5400000">
              <a:off x="11260101" y="206298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4" name="文本框 83"/>
          <p:cNvSpPr txBox="1"/>
          <p:nvPr/>
        </p:nvSpPr>
        <p:spPr>
          <a:xfrm>
            <a:off x="10725464" y="150388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85" name="文本框 84"/>
          <p:cNvSpPr txBox="1"/>
          <p:nvPr/>
        </p:nvSpPr>
        <p:spPr>
          <a:xfrm>
            <a:off x="10725464" y="370480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</a:p>
        </p:txBody>
      </p:sp>
      <p:sp>
        <p:nvSpPr>
          <p:cNvPr id="86" name="文本框 85"/>
          <p:cNvSpPr txBox="1"/>
          <p:nvPr/>
        </p:nvSpPr>
        <p:spPr>
          <a:xfrm>
            <a:off x="10725464" y="223752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  <p:sp>
        <p:nvSpPr>
          <p:cNvPr id="87" name="文本框 86"/>
          <p:cNvSpPr txBox="1"/>
          <p:nvPr/>
        </p:nvSpPr>
        <p:spPr>
          <a:xfrm>
            <a:off x="10725464" y="297116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荣誉情况</a:t>
            </a:r>
          </a:p>
        </p:txBody>
      </p:sp>
      <p:sp>
        <p:nvSpPr>
          <p:cNvPr id="88" name="文本框 87"/>
          <p:cNvSpPr txBox="1"/>
          <p:nvPr/>
        </p:nvSpPr>
        <p:spPr>
          <a:xfrm>
            <a:off x="10725464" y="5172082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联系方式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10725464" y="443844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00971" y="1402698"/>
            <a:ext cx="7807300" cy="5013640"/>
            <a:chOff x="-588129" y="1186798"/>
            <a:chExt cx="7807300" cy="5013640"/>
          </a:xfrm>
        </p:grpSpPr>
        <p:sp>
          <p:nvSpPr>
            <p:cNvPr id="3" name="圆角矩形 2"/>
            <p:cNvSpPr/>
            <p:nvPr/>
          </p:nvSpPr>
          <p:spPr>
            <a:xfrm>
              <a:off x="-588129" y="1186798"/>
              <a:ext cx="7807300" cy="5013640"/>
            </a:xfrm>
            <a:prstGeom prst="roundRect">
              <a:avLst>
                <a:gd name="adj" fmla="val 16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381000" dist="1270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 prstMaterial="softEdge">
              <a:bevelT w="254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-319357" y="1186798"/>
              <a:ext cx="7269757" cy="5013640"/>
            </a:xfrm>
            <a:prstGeom prst="rect">
              <a:avLst/>
            </a:prstGeom>
            <a:gradFill>
              <a:gsLst>
                <a:gs pos="89000">
                  <a:srgbClr val="F7F7F7"/>
                </a:gs>
                <a:gs pos="74000">
                  <a:srgbClr val="EEEEEE"/>
                </a:gs>
                <a:gs pos="57000">
                  <a:srgbClr val="FBFBFB"/>
                </a:gs>
                <a:gs pos="47000">
                  <a:srgbClr val="EAEAEA"/>
                </a:gs>
                <a:gs pos="29000">
                  <a:srgbClr val="FBFBFB"/>
                </a:gs>
                <a:gs pos="15000">
                  <a:srgbClr val="F7F7F7"/>
                </a:gs>
                <a:gs pos="0">
                  <a:srgbClr val="F7F7F7"/>
                </a:gs>
                <a:gs pos="100000">
                  <a:srgbClr val="F5F5F5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" name="直接连接符 5"/>
          <p:cNvCxnSpPr>
            <a:stCxn id="4" idx="0"/>
            <a:endCxn id="4" idx="2"/>
          </p:cNvCxnSpPr>
          <p:nvPr/>
        </p:nvCxnSpPr>
        <p:spPr>
          <a:xfrm>
            <a:off x="5004622" y="1402698"/>
            <a:ext cx="0" cy="5013640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911152" y="2399006"/>
            <a:ext cx="309347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这里是文本这里是文本这里是文本这里是文本这里是文本这里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911152" y="3530085"/>
            <a:ext cx="3003748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这里是文本这里是文本这里是文本这里是文本这里是文本这里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911152" y="4661164"/>
            <a:ext cx="2559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这里是文本这里是文本这里是文本这里是文本这里是文本这里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452959" y="1774911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未来目标</a:t>
            </a:r>
          </a:p>
        </p:txBody>
      </p:sp>
      <p:sp>
        <p:nvSpPr>
          <p:cNvPr id="11" name="任意多边形 10"/>
          <p:cNvSpPr/>
          <p:nvPr/>
        </p:nvSpPr>
        <p:spPr>
          <a:xfrm>
            <a:off x="5538844" y="1860035"/>
            <a:ext cx="2552700" cy="3340100"/>
          </a:xfrm>
          <a:custGeom>
            <a:avLst/>
            <a:gdLst>
              <a:gd name="connsiteX0" fmla="*/ 0 w 2552700"/>
              <a:gd name="connsiteY0" fmla="*/ 3340100 h 3340100"/>
              <a:gd name="connsiteX1" fmla="*/ 546100 w 2552700"/>
              <a:gd name="connsiteY1" fmla="*/ 2146300 h 3340100"/>
              <a:gd name="connsiteX2" fmla="*/ 1282700 w 2552700"/>
              <a:gd name="connsiteY2" fmla="*/ 2362200 h 3340100"/>
              <a:gd name="connsiteX3" fmla="*/ 1524000 w 2552700"/>
              <a:gd name="connsiteY3" fmla="*/ 1320800 h 3340100"/>
              <a:gd name="connsiteX4" fmla="*/ 2222500 w 2552700"/>
              <a:gd name="connsiteY4" fmla="*/ 1371600 h 3340100"/>
              <a:gd name="connsiteX5" fmla="*/ 2552700 w 2552700"/>
              <a:gd name="connsiteY5" fmla="*/ 0 h 3340100"/>
              <a:gd name="connsiteX6" fmla="*/ 2552700 w 2552700"/>
              <a:gd name="connsiteY6" fmla="*/ 0 h 334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2700" h="3340100">
                <a:moveTo>
                  <a:pt x="0" y="3340100"/>
                </a:moveTo>
                <a:lnTo>
                  <a:pt x="546100" y="2146300"/>
                </a:lnTo>
                <a:lnTo>
                  <a:pt x="1282700" y="2362200"/>
                </a:lnTo>
                <a:lnTo>
                  <a:pt x="1524000" y="1320800"/>
                </a:lnTo>
                <a:lnTo>
                  <a:pt x="2222500" y="1371600"/>
                </a:lnTo>
                <a:lnTo>
                  <a:pt x="2552700" y="0"/>
                </a:lnTo>
                <a:lnTo>
                  <a:pt x="2552700" y="0"/>
                </a:ln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450184" y="5111475"/>
            <a:ext cx="177320" cy="177320"/>
          </a:xfrm>
          <a:prstGeom prst="ellipse">
            <a:avLst/>
          </a:prstGeom>
          <a:solidFill>
            <a:srgbClr val="87C7FF"/>
          </a:solidFill>
          <a:ln>
            <a:solidFill>
              <a:srgbClr val="87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008984" y="3918304"/>
            <a:ext cx="177320" cy="177320"/>
          </a:xfrm>
          <a:prstGeom prst="ellipse">
            <a:avLst/>
          </a:prstGeom>
          <a:solidFill>
            <a:srgbClr val="87C7FF"/>
          </a:solidFill>
          <a:ln>
            <a:solidFill>
              <a:srgbClr val="87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720525" y="4095624"/>
            <a:ext cx="177320" cy="177320"/>
          </a:xfrm>
          <a:prstGeom prst="ellipse">
            <a:avLst/>
          </a:prstGeom>
          <a:solidFill>
            <a:srgbClr val="87C7FF"/>
          </a:solidFill>
          <a:ln>
            <a:solidFill>
              <a:srgbClr val="87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7649098" y="3115761"/>
            <a:ext cx="177320" cy="177320"/>
          </a:xfrm>
          <a:prstGeom prst="ellipse">
            <a:avLst/>
          </a:prstGeom>
          <a:solidFill>
            <a:srgbClr val="87C7FF"/>
          </a:solidFill>
          <a:ln>
            <a:solidFill>
              <a:srgbClr val="87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8009433" y="1712257"/>
            <a:ext cx="177320" cy="177320"/>
          </a:xfrm>
          <a:prstGeom prst="ellipse">
            <a:avLst/>
          </a:prstGeom>
          <a:solidFill>
            <a:srgbClr val="87C7FF"/>
          </a:solidFill>
          <a:ln>
            <a:solidFill>
              <a:srgbClr val="87C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107145" y="5399828"/>
            <a:ext cx="107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2016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517072" y="3339568"/>
            <a:ext cx="107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2017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76986" y="3390195"/>
            <a:ext cx="107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2018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46498" y="1712257"/>
            <a:ext cx="1079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…..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0466121" y="1385312"/>
            <a:ext cx="2271638" cy="4362801"/>
            <a:chOff x="10466121" y="1385312"/>
            <a:chExt cx="2271638" cy="4362801"/>
          </a:xfrm>
        </p:grpSpPr>
        <p:sp>
          <p:nvSpPr>
            <p:cNvPr id="22" name="圆角矩形 21"/>
            <p:cNvSpPr/>
            <p:nvPr/>
          </p:nvSpPr>
          <p:spPr>
            <a:xfrm rot="5400000">
              <a:off x="11260101" y="4270456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圆角矩形 22"/>
            <p:cNvSpPr/>
            <p:nvPr/>
          </p:nvSpPr>
          <p:spPr>
            <a:xfrm rot="5400000">
              <a:off x="11260101" y="5913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圆角矩形 23"/>
            <p:cNvSpPr/>
            <p:nvPr/>
          </p:nvSpPr>
          <p:spPr>
            <a:xfrm rot="5400000">
              <a:off x="11260101" y="132715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 rot="5400000">
              <a:off x="11260101" y="35346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圆角矩形 25"/>
            <p:cNvSpPr/>
            <p:nvPr/>
          </p:nvSpPr>
          <p:spPr>
            <a:xfrm rot="5400000">
              <a:off x="11260101" y="279880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圆角矩形 26"/>
            <p:cNvSpPr/>
            <p:nvPr/>
          </p:nvSpPr>
          <p:spPr>
            <a:xfrm rot="5400000">
              <a:off x="11260101" y="206298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10725464" y="150388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0725464" y="370480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0725464" y="223752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0725464" y="297116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荣誉情况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0725464" y="5172082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联系方式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0725464" y="443844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865652" y="1867354"/>
            <a:ext cx="3648291" cy="1096495"/>
            <a:chOff x="1327149" y="1458019"/>
            <a:chExt cx="4233163" cy="1096495"/>
          </a:xfrm>
        </p:grpSpPr>
        <p:sp>
          <p:nvSpPr>
            <p:cNvPr id="10" name="圆角矩形 9"/>
            <p:cNvSpPr/>
            <p:nvPr/>
          </p:nvSpPr>
          <p:spPr>
            <a:xfrm>
              <a:off x="1327149" y="1458019"/>
              <a:ext cx="4233163" cy="1096495"/>
            </a:xfrm>
            <a:prstGeom prst="roundRect">
              <a:avLst>
                <a:gd name="adj" fmla="val 11735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27000" dist="63500" dir="2700000" algn="tl" rotWithShape="0">
                <a:srgbClr val="865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486806" y="1640808"/>
              <a:ext cx="1009651" cy="730916"/>
            </a:xfrm>
            <a:prstGeom prst="roundRect">
              <a:avLst>
                <a:gd name="adj" fmla="val 15054"/>
              </a:avLst>
            </a:prstGeom>
            <a:solidFill>
              <a:srgbClr val="00B0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573453" y="1867354"/>
            <a:ext cx="3672147" cy="1096495"/>
            <a:chOff x="1327149" y="1458019"/>
            <a:chExt cx="4233163" cy="1096495"/>
          </a:xfrm>
        </p:grpSpPr>
        <p:sp>
          <p:nvSpPr>
            <p:cNvPr id="15" name="圆角矩形 14"/>
            <p:cNvSpPr/>
            <p:nvPr/>
          </p:nvSpPr>
          <p:spPr>
            <a:xfrm>
              <a:off x="1327149" y="1458019"/>
              <a:ext cx="4233163" cy="1096495"/>
            </a:xfrm>
            <a:prstGeom prst="roundRect">
              <a:avLst>
                <a:gd name="adj" fmla="val 11735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27000" dist="63500" dir="2700000" algn="tl" rotWithShape="0">
                <a:srgbClr val="865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1486806" y="1640808"/>
              <a:ext cx="1009651" cy="730916"/>
            </a:xfrm>
            <a:prstGeom prst="roundRect">
              <a:avLst>
                <a:gd name="adj" fmla="val 15054"/>
              </a:avLst>
            </a:prstGeom>
            <a:solidFill>
              <a:srgbClr val="00B0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65652" y="3858294"/>
            <a:ext cx="3648292" cy="1096495"/>
            <a:chOff x="1327149" y="1458019"/>
            <a:chExt cx="4233163" cy="1096495"/>
          </a:xfrm>
        </p:grpSpPr>
        <p:sp>
          <p:nvSpPr>
            <p:cNvPr id="18" name="圆角矩形 17"/>
            <p:cNvSpPr/>
            <p:nvPr/>
          </p:nvSpPr>
          <p:spPr>
            <a:xfrm>
              <a:off x="1327149" y="1458019"/>
              <a:ext cx="4233163" cy="1096495"/>
            </a:xfrm>
            <a:prstGeom prst="roundRect">
              <a:avLst>
                <a:gd name="adj" fmla="val 11735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27000" dist="63500" dir="2700000" algn="tl" rotWithShape="0">
                <a:srgbClr val="865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1486806" y="1640808"/>
              <a:ext cx="1009651" cy="730916"/>
            </a:xfrm>
            <a:prstGeom prst="roundRect">
              <a:avLst>
                <a:gd name="adj" fmla="val 15054"/>
              </a:avLst>
            </a:prstGeom>
            <a:solidFill>
              <a:srgbClr val="00B0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573453" y="3858293"/>
            <a:ext cx="3512489" cy="1096495"/>
            <a:chOff x="1327149" y="1458019"/>
            <a:chExt cx="4233163" cy="1096495"/>
          </a:xfrm>
        </p:grpSpPr>
        <p:sp>
          <p:nvSpPr>
            <p:cNvPr id="21" name="圆角矩形 20"/>
            <p:cNvSpPr/>
            <p:nvPr/>
          </p:nvSpPr>
          <p:spPr>
            <a:xfrm>
              <a:off x="1327149" y="1458019"/>
              <a:ext cx="4233163" cy="1096495"/>
            </a:xfrm>
            <a:prstGeom prst="roundRect">
              <a:avLst>
                <a:gd name="adj" fmla="val 11735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27000" dist="63500" dir="2700000" algn="tl" rotWithShape="0">
                <a:srgbClr val="8650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486806" y="1640808"/>
              <a:ext cx="1009651" cy="730916"/>
            </a:xfrm>
            <a:prstGeom prst="roundRect">
              <a:avLst>
                <a:gd name="adj" fmla="val 15054"/>
              </a:avLst>
            </a:prstGeom>
            <a:solidFill>
              <a:srgbClr val="00B0F0"/>
            </a:solidFill>
            <a:ln w="15875">
              <a:gradFill flip="none" rotWithShape="1">
                <a:gsLst>
                  <a:gs pos="0">
                    <a:srgbClr val="C9C9C9"/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</a:ln>
            <a:effectLst>
              <a:innerShdw blurRad="88900" dist="381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72193" y="2160211"/>
            <a:ext cx="503238" cy="503238"/>
            <a:chOff x="2281654" y="2774952"/>
            <a:chExt cx="503238" cy="503238"/>
          </a:xfrm>
        </p:grpSpPr>
        <p:sp>
          <p:nvSpPr>
            <p:cNvPr id="24" name="Freeform 66"/>
            <p:cNvSpPr/>
            <p:nvPr/>
          </p:nvSpPr>
          <p:spPr bwMode="auto">
            <a:xfrm>
              <a:off x="2281654" y="2774952"/>
              <a:ext cx="503238" cy="503238"/>
            </a:xfrm>
            <a:custGeom>
              <a:avLst/>
              <a:gdLst>
                <a:gd name="T0" fmla="*/ 200 w 200"/>
                <a:gd name="T1" fmla="*/ 169 h 200"/>
                <a:gd name="T2" fmla="*/ 169 w 200"/>
                <a:gd name="T3" fmla="*/ 200 h 200"/>
                <a:gd name="T4" fmla="*/ 32 w 200"/>
                <a:gd name="T5" fmla="*/ 200 h 200"/>
                <a:gd name="T6" fmla="*/ 0 w 200"/>
                <a:gd name="T7" fmla="*/ 169 h 200"/>
                <a:gd name="T8" fmla="*/ 0 w 200"/>
                <a:gd name="T9" fmla="*/ 32 h 200"/>
                <a:gd name="T10" fmla="*/ 32 w 200"/>
                <a:gd name="T11" fmla="*/ 0 h 200"/>
                <a:gd name="T12" fmla="*/ 169 w 200"/>
                <a:gd name="T13" fmla="*/ 0 h 200"/>
                <a:gd name="T14" fmla="*/ 200 w 200"/>
                <a:gd name="T15" fmla="*/ 32 h 200"/>
                <a:gd name="T16" fmla="*/ 200 w 200"/>
                <a:gd name="T17" fmla="*/ 16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200">
                  <a:moveTo>
                    <a:pt x="200" y="169"/>
                  </a:moveTo>
                  <a:cubicBezTo>
                    <a:pt x="200" y="186"/>
                    <a:pt x="186" y="200"/>
                    <a:pt x="169" y="200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14" y="200"/>
                    <a:pt x="0" y="186"/>
                    <a:pt x="0" y="16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86" y="0"/>
                    <a:pt x="200" y="14"/>
                    <a:pt x="200" y="32"/>
                  </a:cubicBezTo>
                  <a:lnTo>
                    <a:pt x="200" y="169"/>
                  </a:lnTo>
                  <a:close/>
                </a:path>
              </a:pathLst>
            </a:custGeom>
            <a:solidFill>
              <a:srgbClr val="FFFFFF"/>
            </a:solidFill>
            <a:ln w="4763" cap="flat">
              <a:solidFill>
                <a:srgbClr val="B5B5B6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7"/>
            <p:cNvSpPr/>
            <p:nvPr/>
          </p:nvSpPr>
          <p:spPr bwMode="auto">
            <a:xfrm>
              <a:off x="2538829" y="3149602"/>
              <a:ext cx="128588" cy="76200"/>
            </a:xfrm>
            <a:custGeom>
              <a:avLst/>
              <a:gdLst>
                <a:gd name="T0" fmla="*/ 50 w 51"/>
                <a:gd name="T1" fmla="*/ 19 h 30"/>
                <a:gd name="T2" fmla="*/ 24 w 51"/>
                <a:gd name="T3" fmla="*/ 29 h 30"/>
                <a:gd name="T4" fmla="*/ 1 w 51"/>
                <a:gd name="T5" fmla="*/ 12 h 30"/>
                <a:gd name="T6" fmla="*/ 27 w 51"/>
                <a:gd name="T7" fmla="*/ 2 h 30"/>
                <a:gd name="T8" fmla="*/ 50 w 51"/>
                <a:gd name="T9" fmla="*/ 1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30">
                  <a:moveTo>
                    <a:pt x="50" y="19"/>
                  </a:moveTo>
                  <a:cubicBezTo>
                    <a:pt x="49" y="26"/>
                    <a:pt x="38" y="30"/>
                    <a:pt x="24" y="29"/>
                  </a:cubicBezTo>
                  <a:cubicBezTo>
                    <a:pt x="10" y="27"/>
                    <a:pt x="0" y="20"/>
                    <a:pt x="1" y="12"/>
                  </a:cubicBezTo>
                  <a:cubicBezTo>
                    <a:pt x="1" y="5"/>
                    <a:pt x="13" y="0"/>
                    <a:pt x="27" y="2"/>
                  </a:cubicBezTo>
                  <a:cubicBezTo>
                    <a:pt x="41" y="4"/>
                    <a:pt x="51" y="11"/>
                    <a:pt x="50" y="19"/>
                  </a:cubicBezTo>
                  <a:close/>
                </a:path>
              </a:pathLst>
            </a:custGeom>
            <a:solidFill>
              <a:srgbClr val="E48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68"/>
            <p:cNvSpPr/>
            <p:nvPr/>
          </p:nvSpPr>
          <p:spPr bwMode="auto">
            <a:xfrm>
              <a:off x="2400717" y="3149602"/>
              <a:ext cx="134938" cy="76200"/>
            </a:xfrm>
            <a:custGeom>
              <a:avLst/>
              <a:gdLst>
                <a:gd name="T0" fmla="*/ 2 w 54"/>
                <a:gd name="T1" fmla="*/ 18 h 30"/>
                <a:gd name="T2" fmla="*/ 29 w 54"/>
                <a:gd name="T3" fmla="*/ 28 h 30"/>
                <a:gd name="T4" fmla="*/ 53 w 54"/>
                <a:gd name="T5" fmla="*/ 12 h 30"/>
                <a:gd name="T6" fmla="*/ 25 w 54"/>
                <a:gd name="T7" fmla="*/ 2 h 30"/>
                <a:gd name="T8" fmla="*/ 2 w 54"/>
                <a:gd name="T9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0">
                  <a:moveTo>
                    <a:pt x="2" y="18"/>
                  </a:moveTo>
                  <a:cubicBezTo>
                    <a:pt x="3" y="25"/>
                    <a:pt x="15" y="30"/>
                    <a:pt x="29" y="28"/>
                  </a:cubicBezTo>
                  <a:cubicBezTo>
                    <a:pt x="43" y="27"/>
                    <a:pt x="54" y="20"/>
                    <a:pt x="53" y="12"/>
                  </a:cubicBezTo>
                  <a:cubicBezTo>
                    <a:pt x="52" y="5"/>
                    <a:pt x="39" y="0"/>
                    <a:pt x="25" y="2"/>
                  </a:cubicBezTo>
                  <a:cubicBezTo>
                    <a:pt x="11" y="3"/>
                    <a:pt x="0" y="11"/>
                    <a:pt x="2" y="18"/>
                  </a:cubicBezTo>
                  <a:close/>
                </a:path>
              </a:pathLst>
            </a:custGeom>
            <a:solidFill>
              <a:srgbClr val="E48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Oval 69"/>
            <p:cNvSpPr>
              <a:spLocks noChangeArrowheads="1"/>
            </p:cNvSpPr>
            <p:nvPr/>
          </p:nvSpPr>
          <p:spPr bwMode="auto">
            <a:xfrm>
              <a:off x="2411829" y="2830514"/>
              <a:ext cx="249238" cy="249238"/>
            </a:xfrm>
            <a:prstGeom prst="ellipse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70"/>
            <p:cNvSpPr/>
            <p:nvPr/>
          </p:nvSpPr>
          <p:spPr bwMode="auto">
            <a:xfrm>
              <a:off x="2400717" y="3148014"/>
              <a:ext cx="134938" cy="73025"/>
            </a:xfrm>
            <a:custGeom>
              <a:avLst/>
              <a:gdLst>
                <a:gd name="T0" fmla="*/ 1 w 54"/>
                <a:gd name="T1" fmla="*/ 17 h 29"/>
                <a:gd name="T2" fmla="*/ 29 w 54"/>
                <a:gd name="T3" fmla="*/ 28 h 29"/>
                <a:gd name="T4" fmla="*/ 52 w 54"/>
                <a:gd name="T5" fmla="*/ 12 h 29"/>
                <a:gd name="T6" fmla="*/ 25 w 54"/>
                <a:gd name="T7" fmla="*/ 1 h 29"/>
                <a:gd name="T8" fmla="*/ 1 w 54"/>
                <a:gd name="T9" fmla="*/ 1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1" y="17"/>
                  </a:moveTo>
                  <a:cubicBezTo>
                    <a:pt x="2" y="25"/>
                    <a:pt x="15" y="29"/>
                    <a:pt x="29" y="28"/>
                  </a:cubicBezTo>
                  <a:cubicBezTo>
                    <a:pt x="43" y="26"/>
                    <a:pt x="54" y="19"/>
                    <a:pt x="52" y="12"/>
                  </a:cubicBezTo>
                  <a:cubicBezTo>
                    <a:pt x="51" y="5"/>
                    <a:pt x="39" y="0"/>
                    <a:pt x="25" y="1"/>
                  </a:cubicBezTo>
                  <a:cubicBezTo>
                    <a:pt x="11" y="3"/>
                    <a:pt x="0" y="10"/>
                    <a:pt x="1" y="17"/>
                  </a:cubicBezTo>
                  <a:close/>
                </a:path>
              </a:pathLst>
            </a:custGeom>
            <a:solidFill>
              <a:srgbClr val="F5A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71"/>
            <p:cNvSpPr/>
            <p:nvPr/>
          </p:nvSpPr>
          <p:spPr bwMode="auto">
            <a:xfrm>
              <a:off x="2538829" y="3148014"/>
              <a:ext cx="130175" cy="74613"/>
            </a:xfrm>
            <a:custGeom>
              <a:avLst/>
              <a:gdLst>
                <a:gd name="T0" fmla="*/ 51 w 52"/>
                <a:gd name="T1" fmla="*/ 18 h 30"/>
                <a:gd name="T2" fmla="*/ 24 w 52"/>
                <a:gd name="T3" fmla="*/ 28 h 30"/>
                <a:gd name="T4" fmla="*/ 1 w 52"/>
                <a:gd name="T5" fmla="*/ 12 h 30"/>
                <a:gd name="T6" fmla="*/ 28 w 52"/>
                <a:gd name="T7" fmla="*/ 1 h 30"/>
                <a:gd name="T8" fmla="*/ 51 w 52"/>
                <a:gd name="T9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0">
                  <a:moveTo>
                    <a:pt x="51" y="18"/>
                  </a:moveTo>
                  <a:cubicBezTo>
                    <a:pt x="50" y="25"/>
                    <a:pt x="38" y="30"/>
                    <a:pt x="24" y="28"/>
                  </a:cubicBezTo>
                  <a:cubicBezTo>
                    <a:pt x="11" y="26"/>
                    <a:pt x="0" y="19"/>
                    <a:pt x="1" y="12"/>
                  </a:cubicBezTo>
                  <a:cubicBezTo>
                    <a:pt x="2" y="4"/>
                    <a:pt x="14" y="0"/>
                    <a:pt x="28" y="1"/>
                  </a:cubicBezTo>
                  <a:cubicBezTo>
                    <a:pt x="41" y="3"/>
                    <a:pt x="52" y="11"/>
                    <a:pt x="51" y="18"/>
                  </a:cubicBezTo>
                  <a:close/>
                </a:path>
              </a:pathLst>
            </a:custGeom>
            <a:solidFill>
              <a:srgbClr val="F5A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Oval 72"/>
            <p:cNvSpPr>
              <a:spLocks noChangeArrowheads="1"/>
            </p:cNvSpPr>
            <p:nvPr/>
          </p:nvSpPr>
          <p:spPr bwMode="auto">
            <a:xfrm>
              <a:off x="2415004" y="2990852"/>
              <a:ext cx="241300" cy="201613"/>
            </a:xfrm>
            <a:prstGeom prst="ellipse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73"/>
            <p:cNvSpPr/>
            <p:nvPr/>
          </p:nvSpPr>
          <p:spPr bwMode="auto">
            <a:xfrm>
              <a:off x="2367379" y="2990852"/>
              <a:ext cx="90488" cy="139700"/>
            </a:xfrm>
            <a:custGeom>
              <a:avLst/>
              <a:gdLst>
                <a:gd name="T0" fmla="*/ 26 w 36"/>
                <a:gd name="T1" fmla="*/ 32 h 55"/>
                <a:gd name="T2" fmla="*/ 5 w 36"/>
                <a:gd name="T3" fmla="*/ 54 h 55"/>
                <a:gd name="T4" fmla="*/ 7 w 36"/>
                <a:gd name="T5" fmla="*/ 23 h 55"/>
                <a:gd name="T6" fmla="*/ 31 w 36"/>
                <a:gd name="T7" fmla="*/ 3 h 55"/>
                <a:gd name="T8" fmla="*/ 26 w 36"/>
                <a:gd name="T9" fmla="*/ 3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5">
                  <a:moveTo>
                    <a:pt x="26" y="32"/>
                  </a:moveTo>
                  <a:cubicBezTo>
                    <a:pt x="19" y="47"/>
                    <a:pt x="8" y="55"/>
                    <a:pt x="5" y="54"/>
                  </a:cubicBezTo>
                  <a:cubicBezTo>
                    <a:pt x="1" y="51"/>
                    <a:pt x="0" y="37"/>
                    <a:pt x="7" y="23"/>
                  </a:cubicBezTo>
                  <a:cubicBezTo>
                    <a:pt x="14" y="9"/>
                    <a:pt x="25" y="0"/>
                    <a:pt x="31" y="3"/>
                  </a:cubicBezTo>
                  <a:cubicBezTo>
                    <a:pt x="36" y="5"/>
                    <a:pt x="33" y="18"/>
                    <a:pt x="26" y="32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4"/>
            <p:cNvSpPr/>
            <p:nvPr/>
          </p:nvSpPr>
          <p:spPr bwMode="auto">
            <a:xfrm>
              <a:off x="2616617" y="2994027"/>
              <a:ext cx="85725" cy="141288"/>
            </a:xfrm>
            <a:custGeom>
              <a:avLst/>
              <a:gdLst>
                <a:gd name="T0" fmla="*/ 9 w 34"/>
                <a:gd name="T1" fmla="*/ 33 h 56"/>
                <a:gd name="T2" fmla="*/ 28 w 34"/>
                <a:gd name="T3" fmla="*/ 55 h 56"/>
                <a:gd name="T4" fmla="*/ 28 w 34"/>
                <a:gd name="T5" fmla="*/ 25 h 56"/>
                <a:gd name="T6" fmla="*/ 6 w 34"/>
                <a:gd name="T7" fmla="*/ 3 h 56"/>
                <a:gd name="T8" fmla="*/ 9 w 34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56">
                  <a:moveTo>
                    <a:pt x="9" y="33"/>
                  </a:moveTo>
                  <a:cubicBezTo>
                    <a:pt x="15" y="46"/>
                    <a:pt x="24" y="56"/>
                    <a:pt x="28" y="55"/>
                  </a:cubicBezTo>
                  <a:cubicBezTo>
                    <a:pt x="32" y="54"/>
                    <a:pt x="34" y="39"/>
                    <a:pt x="28" y="25"/>
                  </a:cubicBezTo>
                  <a:cubicBezTo>
                    <a:pt x="22" y="11"/>
                    <a:pt x="11" y="0"/>
                    <a:pt x="6" y="3"/>
                  </a:cubicBezTo>
                  <a:cubicBezTo>
                    <a:pt x="0" y="6"/>
                    <a:pt x="1" y="19"/>
                    <a:pt x="9" y="33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75"/>
            <p:cNvSpPr/>
            <p:nvPr/>
          </p:nvSpPr>
          <p:spPr bwMode="auto">
            <a:xfrm>
              <a:off x="2435642" y="3028952"/>
              <a:ext cx="203200" cy="163513"/>
            </a:xfrm>
            <a:custGeom>
              <a:avLst/>
              <a:gdLst>
                <a:gd name="T0" fmla="*/ 4 w 81"/>
                <a:gd name="T1" fmla="*/ 0 h 65"/>
                <a:gd name="T2" fmla="*/ 0 w 81"/>
                <a:gd name="T3" fmla="*/ 21 h 65"/>
                <a:gd name="T4" fmla="*/ 41 w 81"/>
                <a:gd name="T5" fmla="*/ 65 h 65"/>
                <a:gd name="T6" fmla="*/ 81 w 81"/>
                <a:gd name="T7" fmla="*/ 21 h 65"/>
                <a:gd name="T8" fmla="*/ 77 w 81"/>
                <a:gd name="T9" fmla="*/ 1 h 65"/>
                <a:gd name="T10" fmla="*/ 4 w 81"/>
                <a:gd name="T11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65">
                  <a:moveTo>
                    <a:pt x="4" y="0"/>
                  </a:moveTo>
                  <a:cubicBezTo>
                    <a:pt x="1" y="6"/>
                    <a:pt x="0" y="13"/>
                    <a:pt x="0" y="21"/>
                  </a:cubicBezTo>
                  <a:cubicBezTo>
                    <a:pt x="0" y="45"/>
                    <a:pt x="18" y="65"/>
                    <a:pt x="41" y="65"/>
                  </a:cubicBezTo>
                  <a:cubicBezTo>
                    <a:pt x="63" y="65"/>
                    <a:pt x="81" y="45"/>
                    <a:pt x="81" y="21"/>
                  </a:cubicBezTo>
                  <a:cubicBezTo>
                    <a:pt x="81" y="13"/>
                    <a:pt x="80" y="7"/>
                    <a:pt x="77" y="1"/>
                  </a:cubicBezTo>
                  <a:cubicBezTo>
                    <a:pt x="56" y="11"/>
                    <a:pt x="18" y="4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Oval 76"/>
            <p:cNvSpPr>
              <a:spLocks noChangeArrowheads="1"/>
            </p:cNvSpPr>
            <p:nvPr/>
          </p:nvSpPr>
          <p:spPr bwMode="auto">
            <a:xfrm>
              <a:off x="2478504" y="2895602"/>
              <a:ext cx="49213" cy="603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Oval 77"/>
            <p:cNvSpPr>
              <a:spLocks noChangeArrowheads="1"/>
            </p:cNvSpPr>
            <p:nvPr/>
          </p:nvSpPr>
          <p:spPr bwMode="auto">
            <a:xfrm>
              <a:off x="2548354" y="2895602"/>
              <a:ext cx="50800" cy="603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78"/>
            <p:cNvSpPr/>
            <p:nvPr/>
          </p:nvSpPr>
          <p:spPr bwMode="auto">
            <a:xfrm>
              <a:off x="2461042" y="2965452"/>
              <a:ext cx="160338" cy="58738"/>
            </a:xfrm>
            <a:custGeom>
              <a:avLst/>
              <a:gdLst>
                <a:gd name="T0" fmla="*/ 32 w 64"/>
                <a:gd name="T1" fmla="*/ 0 h 23"/>
                <a:gd name="T2" fmla="*/ 0 w 64"/>
                <a:gd name="T3" fmla="*/ 7 h 23"/>
                <a:gd name="T4" fmla="*/ 12 w 64"/>
                <a:gd name="T5" fmla="*/ 17 h 23"/>
                <a:gd name="T6" fmla="*/ 32 w 64"/>
                <a:gd name="T7" fmla="*/ 23 h 23"/>
                <a:gd name="T8" fmla="*/ 54 w 64"/>
                <a:gd name="T9" fmla="*/ 16 h 23"/>
                <a:gd name="T10" fmla="*/ 64 w 64"/>
                <a:gd name="T11" fmla="*/ 7 h 23"/>
                <a:gd name="T12" fmla="*/ 32 w 64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3">
                  <a:moveTo>
                    <a:pt x="32" y="0"/>
                  </a:moveTo>
                  <a:cubicBezTo>
                    <a:pt x="18" y="0"/>
                    <a:pt x="7" y="3"/>
                    <a:pt x="0" y="7"/>
                  </a:cubicBezTo>
                  <a:cubicBezTo>
                    <a:pt x="2" y="11"/>
                    <a:pt x="7" y="14"/>
                    <a:pt x="12" y="17"/>
                  </a:cubicBezTo>
                  <a:cubicBezTo>
                    <a:pt x="17" y="21"/>
                    <a:pt x="27" y="23"/>
                    <a:pt x="32" y="23"/>
                  </a:cubicBezTo>
                  <a:cubicBezTo>
                    <a:pt x="37" y="23"/>
                    <a:pt x="48" y="20"/>
                    <a:pt x="54" y="16"/>
                  </a:cubicBezTo>
                  <a:cubicBezTo>
                    <a:pt x="58" y="13"/>
                    <a:pt x="62" y="11"/>
                    <a:pt x="64" y="7"/>
                  </a:cubicBezTo>
                  <a:cubicBezTo>
                    <a:pt x="57" y="3"/>
                    <a:pt x="46" y="0"/>
                    <a:pt x="32" y="0"/>
                  </a:cubicBezTo>
                  <a:close/>
                </a:path>
              </a:pathLst>
            </a:custGeom>
            <a:solidFill>
              <a:srgbClr val="F5A5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Oval 79"/>
            <p:cNvSpPr>
              <a:spLocks noChangeArrowheads="1"/>
            </p:cNvSpPr>
            <p:nvPr/>
          </p:nvSpPr>
          <p:spPr bwMode="auto">
            <a:xfrm>
              <a:off x="2492792" y="2908302"/>
              <a:ext cx="30163" cy="38100"/>
            </a:xfrm>
            <a:prstGeom prst="ellipse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Oval 80"/>
            <p:cNvSpPr>
              <a:spLocks noChangeArrowheads="1"/>
            </p:cNvSpPr>
            <p:nvPr/>
          </p:nvSpPr>
          <p:spPr bwMode="auto">
            <a:xfrm>
              <a:off x="2505492" y="2916239"/>
              <a:ext cx="12700" cy="142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81"/>
            <p:cNvSpPr/>
            <p:nvPr/>
          </p:nvSpPr>
          <p:spPr bwMode="auto">
            <a:xfrm>
              <a:off x="2557879" y="2911477"/>
              <a:ext cx="25400" cy="19050"/>
            </a:xfrm>
            <a:custGeom>
              <a:avLst/>
              <a:gdLst>
                <a:gd name="T0" fmla="*/ 1 w 10"/>
                <a:gd name="T1" fmla="*/ 8 h 8"/>
                <a:gd name="T2" fmla="*/ 0 w 10"/>
                <a:gd name="T3" fmla="*/ 7 h 8"/>
                <a:gd name="T4" fmla="*/ 0 w 10"/>
                <a:gd name="T5" fmla="*/ 6 h 8"/>
                <a:gd name="T6" fmla="*/ 5 w 10"/>
                <a:gd name="T7" fmla="*/ 0 h 8"/>
                <a:gd name="T8" fmla="*/ 10 w 10"/>
                <a:gd name="T9" fmla="*/ 6 h 8"/>
                <a:gd name="T10" fmla="*/ 10 w 10"/>
                <a:gd name="T11" fmla="*/ 7 h 8"/>
                <a:gd name="T12" fmla="*/ 9 w 10"/>
                <a:gd name="T13" fmla="*/ 8 h 8"/>
                <a:gd name="T14" fmla="*/ 8 w 10"/>
                <a:gd name="T15" fmla="*/ 7 h 8"/>
                <a:gd name="T16" fmla="*/ 8 w 10"/>
                <a:gd name="T17" fmla="*/ 6 h 8"/>
                <a:gd name="T18" fmla="*/ 5 w 10"/>
                <a:gd name="T19" fmla="*/ 3 h 8"/>
                <a:gd name="T20" fmla="*/ 3 w 10"/>
                <a:gd name="T21" fmla="*/ 6 h 8"/>
                <a:gd name="T22" fmla="*/ 3 w 10"/>
                <a:gd name="T23" fmla="*/ 7 h 8"/>
                <a:gd name="T24" fmla="*/ 2 w 10"/>
                <a:gd name="T25" fmla="*/ 8 h 8"/>
                <a:gd name="T26" fmla="*/ 1 w 10"/>
                <a:gd name="T2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" h="8">
                  <a:moveTo>
                    <a:pt x="1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0" y="3"/>
                    <a:pt x="10" y="6"/>
                  </a:cubicBezTo>
                  <a:cubicBezTo>
                    <a:pt x="10" y="6"/>
                    <a:pt x="10" y="7"/>
                    <a:pt x="10" y="7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8" y="4"/>
                    <a:pt x="7" y="3"/>
                    <a:pt x="5" y="3"/>
                  </a:cubicBezTo>
                  <a:cubicBezTo>
                    <a:pt x="4" y="3"/>
                    <a:pt x="3" y="4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82"/>
            <p:cNvSpPr/>
            <p:nvPr/>
          </p:nvSpPr>
          <p:spPr bwMode="auto">
            <a:xfrm>
              <a:off x="2473742" y="2978152"/>
              <a:ext cx="138113" cy="42863"/>
            </a:xfrm>
            <a:custGeom>
              <a:avLst/>
              <a:gdLst>
                <a:gd name="T0" fmla="*/ 0 w 55"/>
                <a:gd name="T1" fmla="*/ 0 h 17"/>
                <a:gd name="T2" fmla="*/ 14 w 55"/>
                <a:gd name="T3" fmla="*/ 9 h 17"/>
                <a:gd name="T4" fmla="*/ 38 w 55"/>
                <a:gd name="T5" fmla="*/ 9 h 17"/>
                <a:gd name="T6" fmla="*/ 55 w 55"/>
                <a:gd name="T7" fmla="*/ 0 h 17"/>
                <a:gd name="T8" fmla="*/ 40 w 55"/>
                <a:gd name="T9" fmla="*/ 11 h 17"/>
                <a:gd name="T10" fmla="*/ 22 w 55"/>
                <a:gd name="T11" fmla="*/ 15 h 17"/>
                <a:gd name="T12" fmla="*/ 15 w 55"/>
                <a:gd name="T13" fmla="*/ 11 h 17"/>
                <a:gd name="T14" fmla="*/ 0 w 55"/>
                <a:gd name="T1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" h="17">
                  <a:moveTo>
                    <a:pt x="0" y="0"/>
                  </a:moveTo>
                  <a:cubicBezTo>
                    <a:pt x="0" y="0"/>
                    <a:pt x="7" y="7"/>
                    <a:pt x="14" y="9"/>
                  </a:cubicBezTo>
                  <a:cubicBezTo>
                    <a:pt x="22" y="11"/>
                    <a:pt x="34" y="10"/>
                    <a:pt x="38" y="9"/>
                  </a:cubicBezTo>
                  <a:cubicBezTo>
                    <a:pt x="46" y="6"/>
                    <a:pt x="55" y="0"/>
                    <a:pt x="55" y="0"/>
                  </a:cubicBezTo>
                  <a:cubicBezTo>
                    <a:pt x="55" y="0"/>
                    <a:pt x="47" y="6"/>
                    <a:pt x="40" y="11"/>
                  </a:cubicBezTo>
                  <a:cubicBezTo>
                    <a:pt x="36" y="13"/>
                    <a:pt x="31" y="17"/>
                    <a:pt x="22" y="15"/>
                  </a:cubicBezTo>
                  <a:cubicBezTo>
                    <a:pt x="20" y="15"/>
                    <a:pt x="16" y="12"/>
                    <a:pt x="15" y="11"/>
                  </a:cubicBezTo>
                  <a:cubicBezTo>
                    <a:pt x="8" y="7"/>
                    <a:pt x="1" y="2"/>
                    <a:pt x="0" y="0"/>
                  </a:cubicBezTo>
                  <a:close/>
                </a:path>
              </a:pathLst>
            </a:custGeom>
            <a:solidFill>
              <a:srgbClr val="8A3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83"/>
            <p:cNvSpPr/>
            <p:nvPr/>
          </p:nvSpPr>
          <p:spPr bwMode="auto">
            <a:xfrm>
              <a:off x="2441992" y="3051177"/>
              <a:ext cx="50800" cy="80963"/>
            </a:xfrm>
            <a:custGeom>
              <a:avLst/>
              <a:gdLst>
                <a:gd name="T0" fmla="*/ 20 w 20"/>
                <a:gd name="T1" fmla="*/ 6 h 32"/>
                <a:gd name="T2" fmla="*/ 20 w 20"/>
                <a:gd name="T3" fmla="*/ 27 h 32"/>
                <a:gd name="T4" fmla="*/ 3 w 20"/>
                <a:gd name="T5" fmla="*/ 24 h 32"/>
                <a:gd name="T6" fmla="*/ 5 w 20"/>
                <a:gd name="T7" fmla="*/ 0 h 32"/>
                <a:gd name="T8" fmla="*/ 20 w 20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2">
                  <a:moveTo>
                    <a:pt x="20" y="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11" y="32"/>
                    <a:pt x="3" y="24"/>
                  </a:cubicBezTo>
                  <a:cubicBezTo>
                    <a:pt x="0" y="21"/>
                    <a:pt x="5" y="0"/>
                    <a:pt x="5" y="0"/>
                  </a:cubicBezTo>
                  <a:lnTo>
                    <a:pt x="20" y="6"/>
                  </a:lnTo>
                  <a:close/>
                </a:path>
              </a:pathLst>
            </a:custGeom>
            <a:solidFill>
              <a:srgbClr val="D42D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84"/>
            <p:cNvSpPr/>
            <p:nvPr/>
          </p:nvSpPr>
          <p:spPr bwMode="auto">
            <a:xfrm>
              <a:off x="2453104" y="3051177"/>
              <a:ext cx="39688" cy="38100"/>
            </a:xfrm>
            <a:custGeom>
              <a:avLst/>
              <a:gdLst>
                <a:gd name="T0" fmla="*/ 0 w 16"/>
                <a:gd name="T1" fmla="*/ 2 h 15"/>
                <a:gd name="T2" fmla="*/ 16 w 16"/>
                <a:gd name="T3" fmla="*/ 15 h 15"/>
                <a:gd name="T4" fmla="*/ 16 w 16"/>
                <a:gd name="T5" fmla="*/ 4 h 15"/>
                <a:gd name="T6" fmla="*/ 0 w 16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5">
                  <a:moveTo>
                    <a:pt x="0" y="2"/>
                  </a:move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6"/>
                    <a:pt x="16" y="4"/>
                  </a:cubicBezTo>
                  <a:cubicBezTo>
                    <a:pt x="16" y="2"/>
                    <a:pt x="0" y="0"/>
                    <a:pt x="0" y="0"/>
                  </a:cubicBezTo>
                </a:path>
              </a:pathLst>
            </a:custGeom>
            <a:solidFill>
              <a:srgbClr val="B8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85"/>
            <p:cNvSpPr/>
            <p:nvPr/>
          </p:nvSpPr>
          <p:spPr bwMode="auto">
            <a:xfrm>
              <a:off x="2400717" y="2978152"/>
              <a:ext cx="276225" cy="96838"/>
            </a:xfrm>
            <a:custGeom>
              <a:avLst/>
              <a:gdLst>
                <a:gd name="T0" fmla="*/ 56 w 110"/>
                <a:gd name="T1" fmla="*/ 38 h 38"/>
                <a:gd name="T2" fmla="*/ 0 w 110"/>
                <a:gd name="T3" fmla="*/ 18 h 38"/>
                <a:gd name="T4" fmla="*/ 0 w 110"/>
                <a:gd name="T5" fmla="*/ 16 h 38"/>
                <a:gd name="T6" fmla="*/ 2 w 110"/>
                <a:gd name="T7" fmla="*/ 8 h 38"/>
                <a:gd name="T8" fmla="*/ 5 w 110"/>
                <a:gd name="T9" fmla="*/ 0 h 38"/>
                <a:gd name="T10" fmla="*/ 7 w 110"/>
                <a:gd name="T11" fmla="*/ 1 h 38"/>
                <a:gd name="T12" fmla="*/ 9 w 110"/>
                <a:gd name="T13" fmla="*/ 4 h 38"/>
                <a:gd name="T14" fmla="*/ 56 w 110"/>
                <a:gd name="T15" fmla="*/ 22 h 38"/>
                <a:gd name="T16" fmla="*/ 103 w 110"/>
                <a:gd name="T17" fmla="*/ 4 h 38"/>
                <a:gd name="T18" fmla="*/ 107 w 110"/>
                <a:gd name="T19" fmla="*/ 11 h 38"/>
                <a:gd name="T20" fmla="*/ 109 w 110"/>
                <a:gd name="T21" fmla="*/ 20 h 38"/>
                <a:gd name="T22" fmla="*/ 56 w 110"/>
                <a:gd name="T2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0" h="38">
                  <a:moveTo>
                    <a:pt x="56" y="38"/>
                  </a:moveTo>
                  <a:cubicBezTo>
                    <a:pt x="35" y="38"/>
                    <a:pt x="16" y="31"/>
                    <a:pt x="0" y="18"/>
                  </a:cubicBezTo>
                  <a:cubicBezTo>
                    <a:pt x="0" y="17"/>
                    <a:pt x="0" y="16"/>
                    <a:pt x="0" y="16"/>
                  </a:cubicBezTo>
                  <a:cubicBezTo>
                    <a:pt x="0" y="16"/>
                    <a:pt x="1" y="14"/>
                    <a:pt x="2" y="8"/>
                  </a:cubicBezTo>
                  <a:cubicBezTo>
                    <a:pt x="2" y="5"/>
                    <a:pt x="4" y="0"/>
                    <a:pt x="5" y="0"/>
                  </a:cubicBezTo>
                  <a:cubicBezTo>
                    <a:pt x="5" y="0"/>
                    <a:pt x="6" y="1"/>
                    <a:pt x="7" y="1"/>
                  </a:cubicBezTo>
                  <a:cubicBezTo>
                    <a:pt x="8" y="2"/>
                    <a:pt x="9" y="4"/>
                    <a:pt x="9" y="4"/>
                  </a:cubicBezTo>
                  <a:cubicBezTo>
                    <a:pt x="22" y="16"/>
                    <a:pt x="38" y="22"/>
                    <a:pt x="56" y="22"/>
                  </a:cubicBezTo>
                  <a:cubicBezTo>
                    <a:pt x="74" y="22"/>
                    <a:pt x="90" y="16"/>
                    <a:pt x="103" y="4"/>
                  </a:cubicBezTo>
                  <a:cubicBezTo>
                    <a:pt x="103" y="4"/>
                    <a:pt x="106" y="7"/>
                    <a:pt x="107" y="11"/>
                  </a:cubicBezTo>
                  <a:cubicBezTo>
                    <a:pt x="108" y="15"/>
                    <a:pt x="110" y="19"/>
                    <a:pt x="109" y="20"/>
                  </a:cubicBezTo>
                  <a:cubicBezTo>
                    <a:pt x="94" y="32"/>
                    <a:pt x="75" y="38"/>
                    <a:pt x="56" y="38"/>
                  </a:cubicBezTo>
                  <a:close/>
                </a:path>
              </a:pathLst>
            </a:custGeom>
            <a:solidFill>
              <a:srgbClr val="D42D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2063581" y="2092454"/>
            <a:ext cx="2206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200" dirty="0">
                <a:latin typeface="Impact" panose="020B0806030902050204" pitchFamily="34" charset="0"/>
              </a:rPr>
              <a:t>2942</a:t>
            </a:r>
            <a:r>
              <a:rPr lang="zh-CN" altLang="en-US" sz="3200" dirty="0">
                <a:latin typeface="Impact" panose="020B0806030902050204" pitchFamily="34" charset="0"/>
              </a:rPr>
              <a:t>***</a:t>
            </a:r>
            <a:r>
              <a:rPr lang="en-US" altLang="zh-CN" sz="3200" dirty="0">
                <a:latin typeface="Impact" panose="020B0806030902050204" pitchFamily="34" charset="0"/>
              </a:rPr>
              <a:t>69</a:t>
            </a:r>
            <a:endParaRPr lang="zh-CN" altLang="en-US" sz="3200" dirty="0">
              <a:latin typeface="Impact" panose="020B0806030902050204" pitchFamily="34" charset="0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5898253" y="2164075"/>
            <a:ext cx="503238" cy="503238"/>
            <a:chOff x="6937792" y="2774952"/>
            <a:chExt cx="503238" cy="503238"/>
          </a:xfrm>
        </p:grpSpPr>
        <p:sp>
          <p:nvSpPr>
            <p:cNvPr id="46" name="Freeform 86"/>
            <p:cNvSpPr/>
            <p:nvPr/>
          </p:nvSpPr>
          <p:spPr bwMode="auto">
            <a:xfrm>
              <a:off x="6937792" y="2774952"/>
              <a:ext cx="503238" cy="503238"/>
            </a:xfrm>
            <a:custGeom>
              <a:avLst/>
              <a:gdLst>
                <a:gd name="T0" fmla="*/ 200 w 200"/>
                <a:gd name="T1" fmla="*/ 169 h 200"/>
                <a:gd name="T2" fmla="*/ 169 w 200"/>
                <a:gd name="T3" fmla="*/ 200 h 200"/>
                <a:gd name="T4" fmla="*/ 32 w 200"/>
                <a:gd name="T5" fmla="*/ 200 h 200"/>
                <a:gd name="T6" fmla="*/ 0 w 200"/>
                <a:gd name="T7" fmla="*/ 169 h 200"/>
                <a:gd name="T8" fmla="*/ 0 w 200"/>
                <a:gd name="T9" fmla="*/ 32 h 200"/>
                <a:gd name="T10" fmla="*/ 32 w 200"/>
                <a:gd name="T11" fmla="*/ 0 h 200"/>
                <a:gd name="T12" fmla="*/ 169 w 200"/>
                <a:gd name="T13" fmla="*/ 0 h 200"/>
                <a:gd name="T14" fmla="*/ 200 w 200"/>
                <a:gd name="T15" fmla="*/ 32 h 200"/>
                <a:gd name="T16" fmla="*/ 200 w 200"/>
                <a:gd name="T17" fmla="*/ 16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" h="200">
                  <a:moveTo>
                    <a:pt x="200" y="169"/>
                  </a:moveTo>
                  <a:cubicBezTo>
                    <a:pt x="200" y="186"/>
                    <a:pt x="186" y="200"/>
                    <a:pt x="169" y="200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14" y="200"/>
                    <a:pt x="0" y="186"/>
                    <a:pt x="0" y="16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86" y="0"/>
                    <a:pt x="200" y="14"/>
                    <a:pt x="200" y="32"/>
                  </a:cubicBezTo>
                  <a:lnTo>
                    <a:pt x="200" y="169"/>
                  </a:lnTo>
                  <a:close/>
                </a:path>
              </a:pathLst>
            </a:custGeom>
            <a:solidFill>
              <a:srgbClr val="46B0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87"/>
            <p:cNvSpPr>
              <a:spLocks noEditPoints="1"/>
            </p:cNvSpPr>
            <p:nvPr/>
          </p:nvSpPr>
          <p:spPr bwMode="auto">
            <a:xfrm>
              <a:off x="6988592" y="2862264"/>
              <a:ext cx="285750" cy="260350"/>
            </a:xfrm>
            <a:custGeom>
              <a:avLst/>
              <a:gdLst>
                <a:gd name="T0" fmla="*/ 112 w 114"/>
                <a:gd name="T1" fmla="*/ 40 h 103"/>
                <a:gd name="T2" fmla="*/ 114 w 114"/>
                <a:gd name="T3" fmla="*/ 40 h 103"/>
                <a:gd name="T4" fmla="*/ 58 w 114"/>
                <a:gd name="T5" fmla="*/ 0 h 103"/>
                <a:gd name="T6" fmla="*/ 0 w 114"/>
                <a:gd name="T7" fmla="*/ 47 h 103"/>
                <a:gd name="T8" fmla="*/ 23 w 114"/>
                <a:gd name="T9" fmla="*/ 85 h 103"/>
                <a:gd name="T10" fmla="*/ 23 w 114"/>
                <a:gd name="T11" fmla="*/ 86 h 103"/>
                <a:gd name="T12" fmla="*/ 18 w 114"/>
                <a:gd name="T13" fmla="*/ 103 h 103"/>
                <a:gd name="T14" fmla="*/ 39 w 114"/>
                <a:gd name="T15" fmla="*/ 92 h 103"/>
                <a:gd name="T16" fmla="*/ 39 w 114"/>
                <a:gd name="T17" fmla="*/ 93 h 103"/>
                <a:gd name="T18" fmla="*/ 58 w 114"/>
                <a:gd name="T19" fmla="*/ 95 h 103"/>
                <a:gd name="T20" fmla="*/ 61 w 114"/>
                <a:gd name="T21" fmla="*/ 95 h 103"/>
                <a:gd name="T22" fmla="*/ 60 w 114"/>
                <a:gd name="T23" fmla="*/ 84 h 103"/>
                <a:gd name="T24" fmla="*/ 112 w 114"/>
                <a:gd name="T25" fmla="*/ 40 h 103"/>
                <a:gd name="T26" fmla="*/ 77 w 114"/>
                <a:gd name="T27" fmla="*/ 23 h 103"/>
                <a:gd name="T28" fmla="*/ 85 w 114"/>
                <a:gd name="T29" fmla="*/ 31 h 103"/>
                <a:gd name="T30" fmla="*/ 77 w 114"/>
                <a:gd name="T31" fmla="*/ 39 h 103"/>
                <a:gd name="T32" fmla="*/ 69 w 114"/>
                <a:gd name="T33" fmla="*/ 31 h 103"/>
                <a:gd name="T34" fmla="*/ 77 w 114"/>
                <a:gd name="T35" fmla="*/ 23 h 103"/>
                <a:gd name="T36" fmla="*/ 38 w 114"/>
                <a:gd name="T37" fmla="*/ 39 h 103"/>
                <a:gd name="T38" fmla="*/ 30 w 114"/>
                <a:gd name="T39" fmla="*/ 31 h 103"/>
                <a:gd name="T40" fmla="*/ 38 w 114"/>
                <a:gd name="T41" fmla="*/ 23 h 103"/>
                <a:gd name="T42" fmla="*/ 46 w 114"/>
                <a:gd name="T43" fmla="*/ 31 h 103"/>
                <a:gd name="T44" fmla="*/ 38 w 114"/>
                <a:gd name="T45" fmla="*/ 3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4" h="103">
                  <a:moveTo>
                    <a:pt x="112" y="40"/>
                  </a:moveTo>
                  <a:cubicBezTo>
                    <a:pt x="112" y="40"/>
                    <a:pt x="113" y="40"/>
                    <a:pt x="114" y="40"/>
                  </a:cubicBezTo>
                  <a:cubicBezTo>
                    <a:pt x="110" y="17"/>
                    <a:pt x="86" y="0"/>
                    <a:pt x="58" y="0"/>
                  </a:cubicBezTo>
                  <a:cubicBezTo>
                    <a:pt x="26" y="0"/>
                    <a:pt x="0" y="21"/>
                    <a:pt x="0" y="47"/>
                  </a:cubicBezTo>
                  <a:cubicBezTo>
                    <a:pt x="0" y="63"/>
                    <a:pt x="9" y="77"/>
                    <a:pt x="23" y="85"/>
                  </a:cubicBezTo>
                  <a:cubicBezTo>
                    <a:pt x="23" y="85"/>
                    <a:pt x="23" y="86"/>
                    <a:pt x="23" y="86"/>
                  </a:cubicBezTo>
                  <a:cubicBezTo>
                    <a:pt x="18" y="103"/>
                    <a:pt x="18" y="103"/>
                    <a:pt x="18" y="103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2"/>
                    <a:pt x="39" y="93"/>
                    <a:pt x="39" y="93"/>
                  </a:cubicBezTo>
                  <a:cubicBezTo>
                    <a:pt x="45" y="94"/>
                    <a:pt x="51" y="95"/>
                    <a:pt x="58" y="95"/>
                  </a:cubicBezTo>
                  <a:cubicBezTo>
                    <a:pt x="59" y="95"/>
                    <a:pt x="60" y="95"/>
                    <a:pt x="61" y="95"/>
                  </a:cubicBezTo>
                  <a:cubicBezTo>
                    <a:pt x="60" y="91"/>
                    <a:pt x="60" y="88"/>
                    <a:pt x="60" y="84"/>
                  </a:cubicBezTo>
                  <a:cubicBezTo>
                    <a:pt x="60" y="59"/>
                    <a:pt x="83" y="40"/>
                    <a:pt x="112" y="40"/>
                  </a:cubicBezTo>
                  <a:close/>
                  <a:moveTo>
                    <a:pt x="77" y="23"/>
                  </a:moveTo>
                  <a:cubicBezTo>
                    <a:pt x="82" y="23"/>
                    <a:pt x="85" y="27"/>
                    <a:pt x="85" y="31"/>
                  </a:cubicBezTo>
                  <a:cubicBezTo>
                    <a:pt x="85" y="35"/>
                    <a:pt x="82" y="39"/>
                    <a:pt x="77" y="39"/>
                  </a:cubicBezTo>
                  <a:cubicBezTo>
                    <a:pt x="73" y="39"/>
                    <a:pt x="69" y="35"/>
                    <a:pt x="69" y="31"/>
                  </a:cubicBezTo>
                  <a:cubicBezTo>
                    <a:pt x="69" y="27"/>
                    <a:pt x="73" y="23"/>
                    <a:pt x="77" y="23"/>
                  </a:cubicBezTo>
                  <a:close/>
                  <a:moveTo>
                    <a:pt x="38" y="39"/>
                  </a:moveTo>
                  <a:cubicBezTo>
                    <a:pt x="33" y="39"/>
                    <a:pt x="30" y="35"/>
                    <a:pt x="30" y="31"/>
                  </a:cubicBezTo>
                  <a:cubicBezTo>
                    <a:pt x="30" y="27"/>
                    <a:pt x="33" y="23"/>
                    <a:pt x="38" y="23"/>
                  </a:cubicBezTo>
                  <a:cubicBezTo>
                    <a:pt x="42" y="23"/>
                    <a:pt x="46" y="27"/>
                    <a:pt x="46" y="31"/>
                  </a:cubicBezTo>
                  <a:cubicBezTo>
                    <a:pt x="46" y="35"/>
                    <a:pt x="42" y="39"/>
                    <a:pt x="38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88"/>
            <p:cNvSpPr>
              <a:spLocks noEditPoints="1"/>
            </p:cNvSpPr>
            <p:nvPr/>
          </p:nvSpPr>
          <p:spPr bwMode="auto">
            <a:xfrm>
              <a:off x="7148929" y="2971802"/>
              <a:ext cx="241300" cy="220663"/>
            </a:xfrm>
            <a:custGeom>
              <a:avLst/>
              <a:gdLst>
                <a:gd name="T0" fmla="*/ 0 w 96"/>
                <a:gd name="T1" fmla="*/ 41 h 88"/>
                <a:gd name="T2" fmla="*/ 48 w 96"/>
                <a:gd name="T3" fmla="*/ 81 h 88"/>
                <a:gd name="T4" fmla="*/ 63 w 96"/>
                <a:gd name="T5" fmla="*/ 79 h 88"/>
                <a:gd name="T6" fmla="*/ 64 w 96"/>
                <a:gd name="T7" fmla="*/ 79 h 88"/>
                <a:gd name="T8" fmla="*/ 82 w 96"/>
                <a:gd name="T9" fmla="*/ 88 h 88"/>
                <a:gd name="T10" fmla="*/ 77 w 96"/>
                <a:gd name="T11" fmla="*/ 73 h 88"/>
                <a:gd name="T12" fmla="*/ 77 w 96"/>
                <a:gd name="T13" fmla="*/ 73 h 88"/>
                <a:gd name="T14" fmla="*/ 96 w 96"/>
                <a:gd name="T15" fmla="*/ 41 h 88"/>
                <a:gd name="T16" fmla="*/ 48 w 96"/>
                <a:gd name="T17" fmla="*/ 0 h 88"/>
                <a:gd name="T18" fmla="*/ 0 w 96"/>
                <a:gd name="T19" fmla="*/ 41 h 88"/>
                <a:gd name="T20" fmla="*/ 58 w 96"/>
                <a:gd name="T21" fmla="*/ 27 h 88"/>
                <a:gd name="T22" fmla="*/ 65 w 96"/>
                <a:gd name="T23" fmla="*/ 20 h 88"/>
                <a:gd name="T24" fmla="*/ 72 w 96"/>
                <a:gd name="T25" fmla="*/ 27 h 88"/>
                <a:gd name="T26" fmla="*/ 65 w 96"/>
                <a:gd name="T27" fmla="*/ 34 h 88"/>
                <a:gd name="T28" fmla="*/ 58 w 96"/>
                <a:gd name="T29" fmla="*/ 27 h 88"/>
                <a:gd name="T30" fmla="*/ 24 w 96"/>
                <a:gd name="T31" fmla="*/ 27 h 88"/>
                <a:gd name="T32" fmla="*/ 31 w 96"/>
                <a:gd name="T33" fmla="*/ 20 h 88"/>
                <a:gd name="T34" fmla="*/ 38 w 96"/>
                <a:gd name="T35" fmla="*/ 27 h 88"/>
                <a:gd name="T36" fmla="*/ 31 w 96"/>
                <a:gd name="T37" fmla="*/ 34 h 88"/>
                <a:gd name="T38" fmla="*/ 24 w 96"/>
                <a:gd name="T39" fmla="*/ 2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6" h="88">
                  <a:moveTo>
                    <a:pt x="0" y="41"/>
                  </a:moveTo>
                  <a:cubicBezTo>
                    <a:pt x="0" y="63"/>
                    <a:pt x="21" y="81"/>
                    <a:pt x="48" y="81"/>
                  </a:cubicBezTo>
                  <a:cubicBezTo>
                    <a:pt x="53" y="81"/>
                    <a:pt x="59" y="80"/>
                    <a:pt x="63" y="79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77" y="73"/>
                    <a:pt x="77" y="73"/>
                    <a:pt x="77" y="73"/>
                  </a:cubicBezTo>
                  <a:cubicBezTo>
                    <a:pt x="77" y="73"/>
                    <a:pt x="77" y="73"/>
                    <a:pt x="77" y="73"/>
                  </a:cubicBezTo>
                  <a:cubicBezTo>
                    <a:pt x="89" y="66"/>
                    <a:pt x="96" y="54"/>
                    <a:pt x="96" y="41"/>
                  </a:cubicBezTo>
                  <a:cubicBezTo>
                    <a:pt x="96" y="19"/>
                    <a:pt x="75" y="0"/>
                    <a:pt x="48" y="0"/>
                  </a:cubicBezTo>
                  <a:cubicBezTo>
                    <a:pt x="21" y="0"/>
                    <a:pt x="0" y="19"/>
                    <a:pt x="0" y="41"/>
                  </a:cubicBezTo>
                  <a:close/>
                  <a:moveTo>
                    <a:pt x="58" y="27"/>
                  </a:moveTo>
                  <a:cubicBezTo>
                    <a:pt x="58" y="23"/>
                    <a:pt x="61" y="20"/>
                    <a:pt x="65" y="20"/>
                  </a:cubicBezTo>
                  <a:cubicBezTo>
                    <a:pt x="69" y="20"/>
                    <a:pt x="72" y="23"/>
                    <a:pt x="72" y="27"/>
                  </a:cubicBezTo>
                  <a:cubicBezTo>
                    <a:pt x="72" y="31"/>
                    <a:pt x="69" y="34"/>
                    <a:pt x="65" y="34"/>
                  </a:cubicBezTo>
                  <a:cubicBezTo>
                    <a:pt x="61" y="34"/>
                    <a:pt x="58" y="31"/>
                    <a:pt x="58" y="27"/>
                  </a:cubicBezTo>
                  <a:close/>
                  <a:moveTo>
                    <a:pt x="24" y="27"/>
                  </a:moveTo>
                  <a:cubicBezTo>
                    <a:pt x="24" y="23"/>
                    <a:pt x="28" y="20"/>
                    <a:pt x="31" y="20"/>
                  </a:cubicBezTo>
                  <a:cubicBezTo>
                    <a:pt x="35" y="20"/>
                    <a:pt x="38" y="23"/>
                    <a:pt x="38" y="27"/>
                  </a:cubicBezTo>
                  <a:cubicBezTo>
                    <a:pt x="38" y="31"/>
                    <a:pt x="35" y="34"/>
                    <a:pt x="31" y="34"/>
                  </a:cubicBezTo>
                  <a:cubicBezTo>
                    <a:pt x="28" y="34"/>
                    <a:pt x="24" y="31"/>
                    <a:pt x="24" y="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628640" y="2149908"/>
            <a:ext cx="270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就叫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ApiLy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好了</a:t>
            </a:r>
          </a:p>
        </p:txBody>
      </p:sp>
      <p:grpSp>
        <p:nvGrpSpPr>
          <p:cNvPr id="51" name="组合 50"/>
          <p:cNvGrpSpPr/>
          <p:nvPr/>
        </p:nvGrpSpPr>
        <p:grpSpPr>
          <a:xfrm flipH="1">
            <a:off x="1294361" y="4175751"/>
            <a:ext cx="260419" cy="526092"/>
            <a:chOff x="1838952" y="1237546"/>
            <a:chExt cx="2359928" cy="4767473"/>
          </a:xfrm>
          <a:effectLst>
            <a:outerShdw blurRad="215900" dist="63500" dir="2700000" algn="tl" rotWithShape="0">
              <a:prstClr val="black">
                <a:alpha val="14000"/>
              </a:prstClr>
            </a:outerShdw>
          </a:effectLst>
        </p:grpSpPr>
        <p:sp>
          <p:nvSpPr>
            <p:cNvPr id="52" name="圆角矩形 51"/>
            <p:cNvSpPr/>
            <p:nvPr/>
          </p:nvSpPr>
          <p:spPr>
            <a:xfrm>
              <a:off x="1876460" y="1237546"/>
              <a:ext cx="2269476" cy="4767473"/>
            </a:xfrm>
            <a:prstGeom prst="roundRect">
              <a:avLst/>
            </a:prstGeom>
            <a:solidFill>
              <a:schemeClr val="bg1"/>
            </a:solidFill>
            <a:ln w="50800"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100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4154822" y="1891398"/>
              <a:ext cx="44058" cy="375145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  <a:alpha val="99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  <a:sp3d extrusionH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1838966" y="2098987"/>
              <a:ext cx="33103" cy="31003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  <a:sp3d extrusionH="3175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圆角矩形 54"/>
            <p:cNvSpPr/>
            <p:nvPr/>
          </p:nvSpPr>
          <p:spPr>
            <a:xfrm>
              <a:off x="1838952" y="1726261"/>
              <a:ext cx="33103" cy="31003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  <a:sp3d extrusionH="31750"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2012710" y="1555543"/>
              <a:ext cx="2029211" cy="3682131"/>
            </a:xfrm>
            <a:prstGeom prst="rect">
              <a:avLst/>
            </a:prstGeom>
            <a:solidFill>
              <a:srgbClr val="F2F2F2"/>
            </a:soli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2765006" y="1289184"/>
              <a:ext cx="539743" cy="5642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3389945" y="1275459"/>
              <a:ext cx="81499" cy="8149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2868284" y="5346217"/>
              <a:ext cx="333190" cy="333189"/>
            </a:xfrm>
            <a:prstGeom prst="ellipse">
              <a:avLst/>
            </a:prstGeom>
            <a:solidFill>
              <a:srgbClr val="FAFAFA"/>
            </a:solidFill>
            <a:ln>
              <a:solidFill>
                <a:schemeClr val="bg1">
                  <a:lumMod val="50000"/>
                </a:schemeClr>
              </a:solidFill>
            </a:ln>
            <a:effectLst/>
            <a:scene3d>
              <a:camera prst="orthographicFront"/>
              <a:lightRig rig="flat" dir="t">
                <a:rot lat="0" lon="0" rev="4200000"/>
              </a:lightRig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989102" y="4146409"/>
            <a:ext cx="2206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latin typeface="Impact" panose="020B0806030902050204" pitchFamily="34" charset="0"/>
              </a:rPr>
              <a:t>1595812</a:t>
            </a:r>
            <a:r>
              <a:rPr lang="zh-CN" altLang="en-US" sz="2800" dirty="0">
                <a:latin typeface="Impact" panose="020B0806030902050204" pitchFamily="34" charset="0"/>
              </a:rPr>
              <a:t>**</a:t>
            </a:r>
            <a:r>
              <a:rPr lang="en-US" altLang="zh-CN" sz="2800" dirty="0">
                <a:latin typeface="Impact" panose="020B0806030902050204" pitchFamily="34" charset="0"/>
              </a:rPr>
              <a:t>00</a:t>
            </a:r>
            <a:endParaRPr lang="zh-CN" altLang="en-US" sz="2800" dirty="0">
              <a:latin typeface="Impact" panose="020B0806030902050204" pitchFamily="34" charset="0"/>
            </a:endParaRPr>
          </a:p>
        </p:txBody>
      </p:sp>
      <p:sp>
        <p:nvSpPr>
          <p:cNvPr id="61" name="KSO_Shape"/>
          <p:cNvSpPr/>
          <p:nvPr/>
        </p:nvSpPr>
        <p:spPr bwMode="auto">
          <a:xfrm>
            <a:off x="5922918" y="4175751"/>
            <a:ext cx="516064" cy="428688"/>
          </a:xfrm>
          <a:custGeom>
            <a:avLst/>
            <a:gdLst/>
            <a:ahLst/>
            <a:cxnLst/>
            <a:rect l="0" t="0" r="r" b="b"/>
            <a:pathLst>
              <a:path w="12731751" h="10578133">
                <a:moveTo>
                  <a:pt x="8006008" y="7627013"/>
                </a:moveTo>
                <a:cubicBezTo>
                  <a:pt x="7822010" y="7627013"/>
                  <a:pt x="7675563" y="7773273"/>
                  <a:pt x="7675563" y="7957036"/>
                </a:cubicBezTo>
                <a:cubicBezTo>
                  <a:pt x="7675563" y="7957036"/>
                  <a:pt x="7675563" y="7957036"/>
                  <a:pt x="7675563" y="8373315"/>
                </a:cubicBezTo>
                <a:cubicBezTo>
                  <a:pt x="7675563" y="8557078"/>
                  <a:pt x="7822010" y="8703338"/>
                  <a:pt x="8006008" y="8703338"/>
                </a:cubicBezTo>
                <a:cubicBezTo>
                  <a:pt x="8006008" y="8703338"/>
                  <a:pt x="8006008" y="8703338"/>
                  <a:pt x="8708202" y="8703338"/>
                </a:cubicBezTo>
                <a:cubicBezTo>
                  <a:pt x="8892199" y="8703338"/>
                  <a:pt x="9042401" y="8557078"/>
                  <a:pt x="9042401" y="8373315"/>
                </a:cubicBezTo>
                <a:lnTo>
                  <a:pt x="9042401" y="7957036"/>
                </a:lnTo>
                <a:cubicBezTo>
                  <a:pt x="9042401" y="7773273"/>
                  <a:pt x="8892199" y="7627013"/>
                  <a:pt x="8708202" y="7627013"/>
                </a:cubicBezTo>
                <a:cubicBezTo>
                  <a:pt x="8708202" y="7627013"/>
                  <a:pt x="8708202" y="7627013"/>
                  <a:pt x="8006008" y="7627013"/>
                </a:cubicBezTo>
                <a:close/>
                <a:moveTo>
                  <a:pt x="6072433" y="7627013"/>
                </a:moveTo>
                <a:cubicBezTo>
                  <a:pt x="5888436" y="7627013"/>
                  <a:pt x="5741989" y="7773273"/>
                  <a:pt x="5741989" y="7957036"/>
                </a:cubicBezTo>
                <a:cubicBezTo>
                  <a:pt x="5741989" y="7957036"/>
                  <a:pt x="5741989" y="7957036"/>
                  <a:pt x="5741989" y="8373315"/>
                </a:cubicBezTo>
                <a:cubicBezTo>
                  <a:pt x="5741989" y="8557078"/>
                  <a:pt x="5888436" y="8703338"/>
                  <a:pt x="6072433" y="8703338"/>
                </a:cubicBezTo>
                <a:cubicBezTo>
                  <a:pt x="6072433" y="8703338"/>
                  <a:pt x="6072433" y="8703338"/>
                  <a:pt x="6774627" y="8703338"/>
                </a:cubicBezTo>
                <a:cubicBezTo>
                  <a:pt x="6958624" y="8703338"/>
                  <a:pt x="7108826" y="8557078"/>
                  <a:pt x="7108826" y="8373315"/>
                </a:cubicBezTo>
                <a:lnTo>
                  <a:pt x="7108826" y="7957036"/>
                </a:lnTo>
                <a:cubicBezTo>
                  <a:pt x="7108826" y="7773273"/>
                  <a:pt x="6958624" y="7627013"/>
                  <a:pt x="6774627" y="7627013"/>
                </a:cubicBezTo>
                <a:cubicBezTo>
                  <a:pt x="6774627" y="7627013"/>
                  <a:pt x="6774627" y="7627013"/>
                  <a:pt x="6072433" y="7627013"/>
                </a:cubicBezTo>
                <a:close/>
                <a:moveTo>
                  <a:pt x="4098787" y="7627013"/>
                </a:moveTo>
                <a:cubicBezTo>
                  <a:pt x="3918754" y="7627013"/>
                  <a:pt x="3768726" y="7773273"/>
                  <a:pt x="3768726" y="7957036"/>
                </a:cubicBezTo>
                <a:cubicBezTo>
                  <a:pt x="3768726" y="7957036"/>
                  <a:pt x="3768726" y="7957036"/>
                  <a:pt x="3768726" y="8373315"/>
                </a:cubicBezTo>
                <a:cubicBezTo>
                  <a:pt x="3768726" y="8557078"/>
                  <a:pt x="3918754" y="8703338"/>
                  <a:pt x="4098787" y="8703338"/>
                </a:cubicBezTo>
                <a:cubicBezTo>
                  <a:pt x="4098787" y="8703338"/>
                  <a:pt x="4098787" y="8703338"/>
                  <a:pt x="4803916" y="8703338"/>
                </a:cubicBezTo>
                <a:cubicBezTo>
                  <a:pt x="4983948" y="8703338"/>
                  <a:pt x="5133976" y="8557078"/>
                  <a:pt x="5133976" y="8373315"/>
                </a:cubicBezTo>
                <a:lnTo>
                  <a:pt x="5133976" y="7957036"/>
                </a:lnTo>
                <a:cubicBezTo>
                  <a:pt x="5133976" y="7773273"/>
                  <a:pt x="4983948" y="7627013"/>
                  <a:pt x="4803916" y="7627013"/>
                </a:cubicBezTo>
                <a:cubicBezTo>
                  <a:pt x="4803916" y="7627013"/>
                  <a:pt x="4803916" y="7627013"/>
                  <a:pt x="4098787" y="7627013"/>
                </a:cubicBezTo>
                <a:close/>
                <a:moveTo>
                  <a:pt x="8028813" y="6161750"/>
                </a:moveTo>
                <a:cubicBezTo>
                  <a:pt x="7844815" y="6161750"/>
                  <a:pt x="7694613" y="6308305"/>
                  <a:pt x="7694613" y="6488681"/>
                </a:cubicBezTo>
                <a:cubicBezTo>
                  <a:pt x="7694613" y="6488681"/>
                  <a:pt x="7694613" y="6488681"/>
                  <a:pt x="7694613" y="6909557"/>
                </a:cubicBezTo>
                <a:cubicBezTo>
                  <a:pt x="7694613" y="7089933"/>
                  <a:pt x="7844815" y="7236488"/>
                  <a:pt x="8028813" y="7236488"/>
                </a:cubicBezTo>
                <a:cubicBezTo>
                  <a:pt x="8028813" y="7236488"/>
                  <a:pt x="8028813" y="7236488"/>
                  <a:pt x="8727252" y="7236488"/>
                </a:cubicBezTo>
                <a:cubicBezTo>
                  <a:pt x="8911249" y="7236488"/>
                  <a:pt x="9061451" y="7089933"/>
                  <a:pt x="9061451" y="6909557"/>
                </a:cubicBezTo>
                <a:lnTo>
                  <a:pt x="9061451" y="6488681"/>
                </a:lnTo>
                <a:cubicBezTo>
                  <a:pt x="9061451" y="6308305"/>
                  <a:pt x="8911249" y="6161750"/>
                  <a:pt x="8727252" y="6161750"/>
                </a:cubicBezTo>
                <a:cubicBezTo>
                  <a:pt x="8727252" y="6161750"/>
                  <a:pt x="8727252" y="6161750"/>
                  <a:pt x="8028813" y="6161750"/>
                </a:cubicBezTo>
                <a:close/>
                <a:moveTo>
                  <a:pt x="6053963" y="6161750"/>
                </a:moveTo>
                <a:cubicBezTo>
                  <a:pt x="5869966" y="6161750"/>
                  <a:pt x="5719764" y="6308305"/>
                  <a:pt x="5719764" y="6488681"/>
                </a:cubicBezTo>
                <a:cubicBezTo>
                  <a:pt x="5719764" y="6488681"/>
                  <a:pt x="5719764" y="6488681"/>
                  <a:pt x="5719764" y="6909557"/>
                </a:cubicBezTo>
                <a:cubicBezTo>
                  <a:pt x="5719764" y="7089933"/>
                  <a:pt x="5869966" y="7236488"/>
                  <a:pt x="6053963" y="7236488"/>
                </a:cubicBezTo>
                <a:cubicBezTo>
                  <a:pt x="6053963" y="7236488"/>
                  <a:pt x="6053963" y="7236488"/>
                  <a:pt x="6756157" y="7236488"/>
                </a:cubicBezTo>
                <a:cubicBezTo>
                  <a:pt x="6940154" y="7236488"/>
                  <a:pt x="7086601" y="7089933"/>
                  <a:pt x="7086601" y="6909557"/>
                </a:cubicBezTo>
                <a:lnTo>
                  <a:pt x="7086601" y="6488681"/>
                </a:lnTo>
                <a:cubicBezTo>
                  <a:pt x="7086601" y="6308305"/>
                  <a:pt x="6940154" y="6161750"/>
                  <a:pt x="6756157" y="6161750"/>
                </a:cubicBezTo>
                <a:cubicBezTo>
                  <a:pt x="6756157" y="6161750"/>
                  <a:pt x="6756157" y="6161750"/>
                  <a:pt x="6053963" y="6161750"/>
                </a:cubicBezTo>
                <a:close/>
                <a:moveTo>
                  <a:pt x="4098787" y="6161750"/>
                </a:moveTo>
                <a:cubicBezTo>
                  <a:pt x="3918754" y="6161750"/>
                  <a:pt x="3768726" y="6308305"/>
                  <a:pt x="3768726" y="6488681"/>
                </a:cubicBezTo>
                <a:cubicBezTo>
                  <a:pt x="3768726" y="6488681"/>
                  <a:pt x="3768726" y="6488681"/>
                  <a:pt x="3768726" y="6909557"/>
                </a:cubicBezTo>
                <a:cubicBezTo>
                  <a:pt x="3768726" y="7089933"/>
                  <a:pt x="3918754" y="7236488"/>
                  <a:pt x="4098787" y="7236488"/>
                </a:cubicBezTo>
                <a:cubicBezTo>
                  <a:pt x="4098787" y="7236488"/>
                  <a:pt x="4098787" y="7236488"/>
                  <a:pt x="4803916" y="7236488"/>
                </a:cubicBezTo>
                <a:cubicBezTo>
                  <a:pt x="4983949" y="7236488"/>
                  <a:pt x="5133977" y="7089933"/>
                  <a:pt x="5133977" y="6909557"/>
                </a:cubicBezTo>
                <a:lnTo>
                  <a:pt x="5133977" y="6488681"/>
                </a:lnTo>
                <a:cubicBezTo>
                  <a:pt x="5133977" y="6308305"/>
                  <a:pt x="4983949" y="6161750"/>
                  <a:pt x="4803916" y="6161750"/>
                </a:cubicBezTo>
                <a:cubicBezTo>
                  <a:pt x="4803916" y="6161750"/>
                  <a:pt x="4803916" y="6161750"/>
                  <a:pt x="4098787" y="6161750"/>
                </a:cubicBezTo>
                <a:close/>
                <a:moveTo>
                  <a:pt x="6017061" y="4698075"/>
                </a:moveTo>
                <a:cubicBezTo>
                  <a:pt x="5833278" y="4698075"/>
                  <a:pt x="5683250" y="4844414"/>
                  <a:pt x="5683250" y="5024523"/>
                </a:cubicBezTo>
                <a:cubicBezTo>
                  <a:pt x="5683250" y="5024523"/>
                  <a:pt x="5683250" y="5024523"/>
                  <a:pt x="5683250" y="5444778"/>
                </a:cubicBezTo>
                <a:cubicBezTo>
                  <a:pt x="5683250" y="5624887"/>
                  <a:pt x="5833278" y="5771225"/>
                  <a:pt x="6017061" y="5771225"/>
                </a:cubicBezTo>
                <a:cubicBezTo>
                  <a:pt x="6017061" y="5771225"/>
                  <a:pt x="6017061" y="5771225"/>
                  <a:pt x="6718440" y="5771225"/>
                </a:cubicBezTo>
                <a:cubicBezTo>
                  <a:pt x="6902223" y="5771225"/>
                  <a:pt x="7048500" y="5624887"/>
                  <a:pt x="7048500" y="5444778"/>
                </a:cubicBezTo>
                <a:lnTo>
                  <a:pt x="7048500" y="5024523"/>
                </a:lnTo>
                <a:cubicBezTo>
                  <a:pt x="7048500" y="4844414"/>
                  <a:pt x="6902223" y="4698075"/>
                  <a:pt x="6718440" y="4698075"/>
                </a:cubicBezTo>
                <a:cubicBezTo>
                  <a:pt x="6718440" y="4698075"/>
                  <a:pt x="6718440" y="4698075"/>
                  <a:pt x="6017061" y="4698075"/>
                </a:cubicBezTo>
                <a:close/>
                <a:moveTo>
                  <a:pt x="4061071" y="4679026"/>
                </a:moveTo>
                <a:cubicBezTo>
                  <a:pt x="3877073" y="4679026"/>
                  <a:pt x="3730627" y="4825581"/>
                  <a:pt x="3730627" y="5005957"/>
                </a:cubicBezTo>
                <a:cubicBezTo>
                  <a:pt x="3730627" y="5005957"/>
                  <a:pt x="3730627" y="5005957"/>
                  <a:pt x="3730627" y="5423076"/>
                </a:cubicBezTo>
                <a:cubicBezTo>
                  <a:pt x="3730627" y="5607209"/>
                  <a:pt x="3877073" y="5753764"/>
                  <a:pt x="4061071" y="5753764"/>
                </a:cubicBezTo>
                <a:cubicBezTo>
                  <a:pt x="4061071" y="5753764"/>
                  <a:pt x="4061071" y="5753764"/>
                  <a:pt x="4763265" y="5753764"/>
                </a:cubicBezTo>
                <a:cubicBezTo>
                  <a:pt x="4947263" y="5753764"/>
                  <a:pt x="5097465" y="5607209"/>
                  <a:pt x="5097465" y="5423076"/>
                </a:cubicBezTo>
                <a:lnTo>
                  <a:pt x="5097465" y="5005957"/>
                </a:lnTo>
                <a:cubicBezTo>
                  <a:pt x="5097465" y="4825581"/>
                  <a:pt x="4947263" y="4679026"/>
                  <a:pt x="4763265" y="4679026"/>
                </a:cubicBezTo>
                <a:cubicBezTo>
                  <a:pt x="4763265" y="4679026"/>
                  <a:pt x="4763265" y="4679026"/>
                  <a:pt x="4061071" y="4679026"/>
                </a:cubicBezTo>
                <a:close/>
                <a:moveTo>
                  <a:pt x="7986958" y="4679025"/>
                </a:moveTo>
                <a:cubicBezTo>
                  <a:pt x="7802960" y="4679025"/>
                  <a:pt x="7656513" y="4825580"/>
                  <a:pt x="7656513" y="5005956"/>
                </a:cubicBezTo>
                <a:cubicBezTo>
                  <a:pt x="7656513" y="5005956"/>
                  <a:pt x="7656513" y="5005956"/>
                  <a:pt x="7656513" y="5423075"/>
                </a:cubicBezTo>
                <a:cubicBezTo>
                  <a:pt x="7656513" y="5607208"/>
                  <a:pt x="7802960" y="5753763"/>
                  <a:pt x="7986958" y="5753763"/>
                </a:cubicBezTo>
                <a:cubicBezTo>
                  <a:pt x="7986958" y="5753763"/>
                  <a:pt x="7986958" y="5753763"/>
                  <a:pt x="8689152" y="5753763"/>
                </a:cubicBezTo>
                <a:cubicBezTo>
                  <a:pt x="8873149" y="5753763"/>
                  <a:pt x="9023351" y="5607208"/>
                  <a:pt x="9023351" y="5423075"/>
                </a:cubicBezTo>
                <a:lnTo>
                  <a:pt x="9023351" y="5005956"/>
                </a:lnTo>
                <a:cubicBezTo>
                  <a:pt x="9023351" y="4825580"/>
                  <a:pt x="8873149" y="4679025"/>
                  <a:pt x="8689152" y="4679025"/>
                </a:cubicBezTo>
                <a:cubicBezTo>
                  <a:pt x="8689152" y="4679025"/>
                  <a:pt x="8689152" y="4679025"/>
                  <a:pt x="7986958" y="4679025"/>
                </a:cubicBezTo>
                <a:close/>
                <a:moveTo>
                  <a:pt x="12712701" y="3075650"/>
                </a:moveTo>
                <a:lnTo>
                  <a:pt x="10272713" y="3210832"/>
                </a:lnTo>
                <a:cubicBezTo>
                  <a:pt x="10272713" y="3210832"/>
                  <a:pt x="11443907" y="4051963"/>
                  <a:pt x="12712701" y="3075650"/>
                </a:cubicBezTo>
                <a:close/>
                <a:moveTo>
                  <a:pt x="98425" y="3075650"/>
                </a:moveTo>
                <a:cubicBezTo>
                  <a:pt x="98425" y="3075650"/>
                  <a:pt x="604951" y="3936075"/>
                  <a:pt x="2420938" y="3252244"/>
                </a:cubicBezTo>
                <a:lnTo>
                  <a:pt x="98425" y="3075650"/>
                </a:lnTo>
                <a:close/>
                <a:moveTo>
                  <a:pt x="3824365" y="2778310"/>
                </a:moveTo>
                <a:cubicBezTo>
                  <a:pt x="3874216" y="2776481"/>
                  <a:pt x="3927082" y="2777816"/>
                  <a:pt x="3983145" y="2782743"/>
                </a:cubicBezTo>
                <a:cubicBezTo>
                  <a:pt x="8963545" y="2820288"/>
                  <a:pt x="8963545" y="2820288"/>
                  <a:pt x="8963545" y="2820288"/>
                </a:cubicBezTo>
                <a:cubicBezTo>
                  <a:pt x="8963545" y="2820288"/>
                  <a:pt x="9646615" y="2685126"/>
                  <a:pt x="9766715" y="3623755"/>
                </a:cubicBezTo>
                <a:cubicBezTo>
                  <a:pt x="9883062" y="4562384"/>
                  <a:pt x="10956457" y="9698562"/>
                  <a:pt x="10956457" y="9698562"/>
                </a:cubicBezTo>
                <a:cubicBezTo>
                  <a:pt x="10956457" y="9698562"/>
                  <a:pt x="11114088" y="10344338"/>
                  <a:pt x="10431019" y="10577118"/>
                </a:cubicBezTo>
                <a:cubicBezTo>
                  <a:pt x="2440608" y="10577118"/>
                  <a:pt x="2440608" y="10577118"/>
                  <a:pt x="2440608" y="10577118"/>
                </a:cubicBezTo>
                <a:cubicBezTo>
                  <a:pt x="2440608" y="10577118"/>
                  <a:pt x="1622426" y="10655963"/>
                  <a:pt x="1817589" y="9424482"/>
                </a:cubicBezTo>
                <a:cubicBezTo>
                  <a:pt x="3007331" y="3544910"/>
                  <a:pt x="3007331" y="3544910"/>
                  <a:pt x="3007331" y="3544910"/>
                </a:cubicBezTo>
                <a:cubicBezTo>
                  <a:pt x="3007331" y="3544910"/>
                  <a:pt x="3076603" y="2805740"/>
                  <a:pt x="3824365" y="2778310"/>
                </a:cubicBezTo>
                <a:close/>
                <a:moveTo>
                  <a:pt x="6679913" y="42"/>
                </a:moveTo>
                <a:cubicBezTo>
                  <a:pt x="8015553" y="-3469"/>
                  <a:pt x="12320277" y="209248"/>
                  <a:pt x="12712984" y="3075829"/>
                </a:cubicBezTo>
                <a:cubicBezTo>
                  <a:pt x="12731751" y="3740299"/>
                  <a:pt x="12731751" y="3740299"/>
                  <a:pt x="12731751" y="3740299"/>
                </a:cubicBezTo>
                <a:cubicBezTo>
                  <a:pt x="12731751" y="3740299"/>
                  <a:pt x="10975130" y="4813962"/>
                  <a:pt x="10329534" y="3466252"/>
                </a:cubicBezTo>
                <a:cubicBezTo>
                  <a:pt x="10231944" y="3094600"/>
                  <a:pt x="10231944" y="3094600"/>
                  <a:pt x="10231944" y="3094600"/>
                </a:cubicBezTo>
                <a:cubicBezTo>
                  <a:pt x="10231944" y="3094600"/>
                  <a:pt x="10153121" y="2764242"/>
                  <a:pt x="9901639" y="2606571"/>
                </a:cubicBezTo>
                <a:cubicBezTo>
                  <a:pt x="9901639" y="2606571"/>
                  <a:pt x="6230751" y="789603"/>
                  <a:pt x="2616165" y="2704177"/>
                </a:cubicBezTo>
                <a:cubicBezTo>
                  <a:pt x="2616165" y="2704177"/>
                  <a:pt x="2420985" y="2918159"/>
                  <a:pt x="2420985" y="3252270"/>
                </a:cubicBezTo>
                <a:cubicBezTo>
                  <a:pt x="2420985" y="3252270"/>
                  <a:pt x="2420985" y="3563858"/>
                  <a:pt x="2342162" y="3680234"/>
                </a:cubicBezTo>
                <a:cubicBezTo>
                  <a:pt x="2342162" y="3680234"/>
                  <a:pt x="1328727" y="4813962"/>
                  <a:pt x="0" y="3642693"/>
                </a:cubicBezTo>
                <a:cubicBezTo>
                  <a:pt x="0" y="3642693"/>
                  <a:pt x="18768" y="2039707"/>
                  <a:pt x="1133547" y="1277632"/>
                </a:cubicBezTo>
                <a:cubicBezTo>
                  <a:pt x="1133547" y="1277632"/>
                  <a:pt x="2128215" y="46298"/>
                  <a:pt x="6287053" y="8757"/>
                </a:cubicBezTo>
                <a:cubicBezTo>
                  <a:pt x="6287053" y="8757"/>
                  <a:pt x="6432573" y="692"/>
                  <a:pt x="6679913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6750419" y="4184431"/>
            <a:ext cx="2206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latin typeface="Impact" panose="020B0806030902050204" pitchFamily="34" charset="0"/>
              </a:rPr>
              <a:t>400-823-823</a:t>
            </a:r>
            <a:endParaRPr lang="zh-CN" altLang="en-US" sz="2800" dirty="0">
              <a:latin typeface="Impact" panose="020B0806030902050204" pitchFamily="34" charset="0"/>
            </a:endParaRPr>
          </a:p>
        </p:txBody>
      </p:sp>
      <p:grpSp>
        <p:nvGrpSpPr>
          <p:cNvPr id="63" name="组合 62"/>
          <p:cNvGrpSpPr/>
          <p:nvPr/>
        </p:nvGrpSpPr>
        <p:grpSpPr>
          <a:xfrm>
            <a:off x="10466121" y="1385312"/>
            <a:ext cx="2271638" cy="4362801"/>
            <a:chOff x="10466121" y="1385312"/>
            <a:chExt cx="2271638" cy="4362801"/>
          </a:xfrm>
        </p:grpSpPr>
        <p:sp>
          <p:nvSpPr>
            <p:cNvPr id="64" name="圆角矩形 63"/>
            <p:cNvSpPr/>
            <p:nvPr/>
          </p:nvSpPr>
          <p:spPr>
            <a:xfrm rot="5400000">
              <a:off x="11260101" y="4270456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圆角矩形 64"/>
            <p:cNvSpPr/>
            <p:nvPr/>
          </p:nvSpPr>
          <p:spPr>
            <a:xfrm rot="5400000">
              <a:off x="11260101" y="5913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圆角矩形 65"/>
            <p:cNvSpPr/>
            <p:nvPr/>
          </p:nvSpPr>
          <p:spPr>
            <a:xfrm rot="5400000">
              <a:off x="11260101" y="132715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圆角矩形 66"/>
            <p:cNvSpPr/>
            <p:nvPr/>
          </p:nvSpPr>
          <p:spPr>
            <a:xfrm rot="5400000">
              <a:off x="11260101" y="353463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圆角矩形 67"/>
            <p:cNvSpPr/>
            <p:nvPr/>
          </p:nvSpPr>
          <p:spPr>
            <a:xfrm rot="5400000">
              <a:off x="11260101" y="2798807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圆角矩形 68"/>
            <p:cNvSpPr/>
            <p:nvPr/>
          </p:nvSpPr>
          <p:spPr>
            <a:xfrm rot="5400000">
              <a:off x="11260101" y="2062982"/>
              <a:ext cx="683677" cy="227163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52400" dist="762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文本框 69"/>
          <p:cNvSpPr txBox="1"/>
          <p:nvPr/>
        </p:nvSpPr>
        <p:spPr>
          <a:xfrm>
            <a:off x="10725464" y="150388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10725464" y="370480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职业技能</a:t>
            </a:r>
          </a:p>
        </p:txBody>
      </p:sp>
      <p:sp>
        <p:nvSpPr>
          <p:cNvPr id="72" name="文本框 71"/>
          <p:cNvSpPr txBox="1"/>
          <p:nvPr/>
        </p:nvSpPr>
        <p:spPr>
          <a:xfrm>
            <a:off x="10725464" y="223752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10725464" y="297116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荣誉情况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10725464" y="5172082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联系方式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10725464" y="4438444"/>
            <a:ext cx="140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宽屏</PresentationFormat>
  <Paragraphs>81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18</cp:revision>
  <dcterms:created xsi:type="dcterms:W3CDTF">2016-03-31T08:09:00Z</dcterms:created>
  <dcterms:modified xsi:type="dcterms:W3CDTF">2021-01-05T16:04:10Z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