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1" r:id="rId4"/>
    <p:sldId id="264" r:id="rId5"/>
    <p:sldId id="262" r:id="rId6"/>
    <p:sldId id="260" r:id="rId7"/>
    <p:sldId id="258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F8FE6-25E1-4D55-9BF7-2F3227C98BF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E333E-E04F-48B8-B3D6-D189427AE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0.png"/><Relationship Id="rId3" Type="http://schemas.openxmlformats.org/officeDocument/2006/relationships/image" Target="../media/image20.png"/><Relationship Id="rId21" Type="http://schemas.openxmlformats.org/officeDocument/2006/relationships/image" Target="../media/image35.png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15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24" Type="http://schemas.openxmlformats.org/officeDocument/2006/relationships/image" Target="../media/image38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.png"/><Relationship Id="rId3" Type="http://schemas.openxmlformats.org/officeDocument/2006/relationships/image" Target="../media/image46.png"/><Relationship Id="rId21" Type="http://schemas.openxmlformats.org/officeDocument/2006/relationships/image" Target="../media/image58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.png"/><Relationship Id="rId2" Type="http://schemas.openxmlformats.org/officeDocument/2006/relationships/image" Target="../media/image1.jpeg"/><Relationship Id="rId16" Type="http://schemas.openxmlformats.org/officeDocument/2006/relationships/image" Target="../media/image57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2.png"/><Relationship Id="rId23" Type="http://schemas.openxmlformats.org/officeDocument/2006/relationships/image" Target="../media/image60.png"/><Relationship Id="rId10" Type="http://schemas.openxmlformats.org/officeDocument/2006/relationships/image" Target="../media/image52.png"/><Relationship Id="rId19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3249561"/>
            <a:ext cx="12192000" cy="2362200"/>
          </a:xfrm>
          <a:custGeom>
            <a:avLst/>
            <a:gdLst>
              <a:gd name="connsiteX0" fmla="*/ 0 w 9144000"/>
              <a:gd name="connsiteY0" fmla="*/ 14749 h 2362200"/>
              <a:gd name="connsiteX1" fmla="*/ 4572000 w 9144000"/>
              <a:gd name="connsiteY1" fmla="*/ 2359742 h 2362200"/>
              <a:gd name="connsiteX2" fmla="*/ 9144000 w 9144000"/>
              <a:gd name="connsiteY2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0" h="2362200">
                <a:moveTo>
                  <a:pt x="0" y="14749"/>
                </a:moveTo>
                <a:cubicBezTo>
                  <a:pt x="1524000" y="1188474"/>
                  <a:pt x="3048000" y="2362200"/>
                  <a:pt x="4572000" y="2359742"/>
                </a:cubicBezTo>
                <a:cubicBezTo>
                  <a:pt x="6096000" y="2357284"/>
                  <a:pt x="8463116" y="349045"/>
                  <a:pt x="9144000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0" y="3401961"/>
            <a:ext cx="12192000" cy="2362200"/>
          </a:xfrm>
          <a:custGeom>
            <a:avLst/>
            <a:gdLst>
              <a:gd name="connsiteX0" fmla="*/ 0 w 9144000"/>
              <a:gd name="connsiteY0" fmla="*/ 14749 h 2362200"/>
              <a:gd name="connsiteX1" fmla="*/ 4572000 w 9144000"/>
              <a:gd name="connsiteY1" fmla="*/ 2359742 h 2362200"/>
              <a:gd name="connsiteX2" fmla="*/ 9144000 w 9144000"/>
              <a:gd name="connsiteY2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0" h="2362200">
                <a:moveTo>
                  <a:pt x="0" y="14749"/>
                </a:moveTo>
                <a:cubicBezTo>
                  <a:pt x="1524000" y="1188474"/>
                  <a:pt x="3048000" y="2362200"/>
                  <a:pt x="4572000" y="2359742"/>
                </a:cubicBezTo>
                <a:cubicBezTo>
                  <a:pt x="6096000" y="2357284"/>
                  <a:pt x="8463116" y="349045"/>
                  <a:pt x="9144000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0" y="3571876"/>
            <a:ext cx="12192000" cy="2362200"/>
          </a:xfrm>
          <a:custGeom>
            <a:avLst/>
            <a:gdLst>
              <a:gd name="connsiteX0" fmla="*/ 0 w 9144000"/>
              <a:gd name="connsiteY0" fmla="*/ 14749 h 2362200"/>
              <a:gd name="connsiteX1" fmla="*/ 4572000 w 9144000"/>
              <a:gd name="connsiteY1" fmla="*/ 2359742 h 2362200"/>
              <a:gd name="connsiteX2" fmla="*/ 9144000 w 9144000"/>
              <a:gd name="connsiteY2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0" h="2362200">
                <a:moveTo>
                  <a:pt x="0" y="14749"/>
                </a:moveTo>
                <a:cubicBezTo>
                  <a:pt x="1524000" y="1188474"/>
                  <a:pt x="3048000" y="2362200"/>
                  <a:pt x="4572000" y="2359742"/>
                </a:cubicBezTo>
                <a:cubicBezTo>
                  <a:pt x="6096000" y="2357284"/>
                  <a:pt x="8463116" y="349045"/>
                  <a:pt x="9144000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5" descr="C:\Users\lucloudfly\Desktop\PNG图库\懒人图库近25000张透明PNG图片(PPTer要收藏)\sketchy_full_icons\apple-itun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4" y="4147370"/>
            <a:ext cx="1219200" cy="1297854"/>
          </a:xfrm>
          <a:prstGeom prst="rect">
            <a:avLst/>
          </a:prstGeom>
          <a:noFill/>
        </p:spPr>
      </p:pic>
      <p:pic>
        <p:nvPicPr>
          <p:cNvPr id="2051" name="Picture 3" descr="C:\Users\lucloudfly\Desktop\PNG图库\懒人图库近25000张透明PNG图片(PPTer要收藏)\sketchy_full_icons\clo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36" y="4357694"/>
            <a:ext cx="1219200" cy="1219200"/>
          </a:xfrm>
          <a:prstGeom prst="rect">
            <a:avLst/>
          </a:prstGeom>
          <a:noFill/>
        </p:spPr>
      </p:pic>
      <p:pic>
        <p:nvPicPr>
          <p:cNvPr id="2052" name="Picture 4" descr="C:\Users\lucloudfly\Desktop\PNG图库\懒人图库近25000张透明PNG图片(PPTer要收藏)\sketchy_full_icons\contact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7108" y="4643446"/>
            <a:ext cx="1219200" cy="1219200"/>
          </a:xfrm>
          <a:prstGeom prst="rect">
            <a:avLst/>
          </a:prstGeom>
          <a:noFill/>
        </p:spPr>
      </p:pic>
      <p:pic>
        <p:nvPicPr>
          <p:cNvPr id="2054" name="Picture 6" descr="C:\Users\lucloudfly\Desktop\PNG图库\懒人图库近25000张透明PNG图片(PPTer要收藏)\sketchy_full_icons\cha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8810" y="5143512"/>
            <a:ext cx="1219200" cy="1219200"/>
          </a:xfrm>
          <a:prstGeom prst="rect">
            <a:avLst/>
          </a:prstGeom>
          <a:noFill/>
        </p:spPr>
      </p:pic>
      <p:pic>
        <p:nvPicPr>
          <p:cNvPr id="2055" name="Picture 7" descr="C:\Users\lucloudfly\Desktop\PNG图库\懒人图库近25000张透明PNG图片(PPTer要收藏)\sketchy_full_icons\cle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85312" y="4082008"/>
            <a:ext cx="1219200" cy="1219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524000" y="2643183"/>
            <a:ext cx="9144000" cy="83099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黄草简体" pitchFamily="65" charset="-122"/>
                <a:ea typeface="方正黄草简体" pitchFamily="65" charset="-122"/>
              </a:rPr>
              <a:t>描绘一段属于自己的故事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8546" y="1556082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剪纸简体" pitchFamily="65" charset="-122"/>
                <a:ea typeface="方正剪纸简体" pitchFamily="65" charset="-122"/>
              </a:rPr>
              <a:t>个人简历</a:t>
            </a:r>
          </a:p>
        </p:txBody>
      </p:sp>
      <p:pic>
        <p:nvPicPr>
          <p:cNvPr id="2066" name="Picture 18" descr="C:\Users\lucloudfly\Desktop\PNG图库\懒人图库近25000张透明PNG图片(PPTer要收藏)\tourism-ICO\eiffe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54560" y="500042"/>
            <a:ext cx="2393968" cy="2393968"/>
          </a:xfrm>
          <a:prstGeom prst="rect">
            <a:avLst/>
          </a:prstGeom>
          <a:noFill/>
        </p:spPr>
      </p:pic>
      <p:pic>
        <p:nvPicPr>
          <p:cNvPr id="2067" name="Picture 19" descr="C:\Users\lucloudfly\Desktop\PNG图库\懒人图库近25000张透明PNG图片(PPTer要收藏)\tourism-ICO\libert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99456" y="214290"/>
            <a:ext cx="2751158" cy="275115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881158" y="571480"/>
            <a:ext cx="4214842" cy="57150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952596" y="642918"/>
            <a:ext cx="4214842" cy="57150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024034" y="714356"/>
            <a:ext cx="4214842" cy="57150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024562" y="571480"/>
            <a:ext cx="4214842" cy="57150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096000" y="642918"/>
            <a:ext cx="4214842" cy="57150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6167438" y="714356"/>
            <a:ext cx="4214842" cy="57150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Picture 3" descr="C:\Users\lucloudfly\Desktop\PNG图库\懒人图库近25000张透明PNG图片(PPTer要收藏)\sketchy_weather_icons\sketchy_weather_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6330" y="4714884"/>
            <a:ext cx="1571636" cy="1571636"/>
          </a:xfrm>
          <a:prstGeom prst="rect">
            <a:avLst/>
          </a:prstGeom>
          <a:noFill/>
        </p:spPr>
      </p:pic>
      <p:pic>
        <p:nvPicPr>
          <p:cNvPr id="9" name="Picture 3" descr="C:\Users\lucloudfly\Desktop\PNG图库\懒人图库近25000张透明PNG图片(PPTer要收藏)\sketchy_full_icons\fallo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6602" y="638164"/>
            <a:ext cx="1219200" cy="1219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95472" y="1464312"/>
            <a:ext cx="38576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我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，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一枚小小的文艺青年，本人性格开朗、稳重、有活力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,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待人热情、真诚。工作认真负责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,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积极主动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,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能吃苦耐劳。有较强的组织能力、实际动手能力和团体协作精神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,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能迅速的适应各种环境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,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并融入其中。</a:t>
            </a:r>
          </a:p>
        </p:txBody>
      </p:sp>
      <p:pic>
        <p:nvPicPr>
          <p:cNvPr id="11" name="图片 10" descr="Lighthou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4628" y="1643050"/>
            <a:ext cx="3429024" cy="2571768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 descr="Lighthou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4628" y="1643050"/>
            <a:ext cx="3429024" cy="2571768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 descr="Lighthou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4628" y="1643050"/>
            <a:ext cx="3429024" cy="2571768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3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524000" y="714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个人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倩简体" pitchFamily="65" charset="-122"/>
                <a:ea typeface="方正粗倩简体" pitchFamily="65" charset="-122"/>
              </a:rPr>
              <a:t>SWOT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分析</a:t>
            </a:r>
          </a:p>
        </p:txBody>
      </p:sp>
      <p:pic>
        <p:nvPicPr>
          <p:cNvPr id="18434" name="Picture 2" descr="C:\Users\lucloudfly\Desktop\PNG图库\懒人图库近25000张透明PNG图片(PPTer要收藏)\pngicon-13\png-126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64083">
            <a:off x="8019653" y="324243"/>
            <a:ext cx="538162" cy="5381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428792" y="1053756"/>
            <a:ext cx="928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7 hours" pitchFamily="2" charset="0"/>
              </a:rPr>
              <a:t>S</a:t>
            </a:r>
            <a:endParaRPr lang="zh-CN" alt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7 hours" pitchFamily="2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665520" y="1142984"/>
            <a:ext cx="73821" cy="1143802"/>
            <a:chOff x="2141519" y="1285860"/>
            <a:chExt cx="73821" cy="1143802"/>
          </a:xfrm>
        </p:grpSpPr>
        <p:cxnSp>
          <p:nvCxnSpPr>
            <p:cNvPr id="29" name="直接连接符 28"/>
            <p:cNvCxnSpPr/>
            <p:nvPr/>
          </p:nvCxnSpPr>
          <p:spPr>
            <a:xfrm rot="5400000">
              <a:off x="1678761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5400000">
              <a:off x="1570809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9311506" y="1142984"/>
            <a:ext cx="70643" cy="1143802"/>
            <a:chOff x="7787505" y="1285860"/>
            <a:chExt cx="70643" cy="1143802"/>
          </a:xfrm>
        </p:grpSpPr>
        <p:cxnSp>
          <p:nvCxnSpPr>
            <p:cNvPr id="34" name="直接连接符 33"/>
            <p:cNvCxnSpPr/>
            <p:nvPr/>
          </p:nvCxnSpPr>
          <p:spPr>
            <a:xfrm rot="5400000">
              <a:off x="7251720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7285850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3595670" y="1285860"/>
            <a:ext cx="5857916" cy="73026"/>
            <a:chOff x="2071670" y="1428736"/>
            <a:chExt cx="5857916" cy="7302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071670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715008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643438" y="1428736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071670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5715008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643438" y="150017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3595670" y="2071678"/>
            <a:ext cx="5857916" cy="73026"/>
            <a:chOff x="2071670" y="2214554"/>
            <a:chExt cx="5857916" cy="7302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000364" y="228599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071670" y="228440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072198" y="228599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072330" y="228599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000364" y="221614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071670" y="221455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072198" y="221614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7072330" y="221614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809984" y="1357298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方正古隶简体" pitchFamily="65" charset="-122"/>
                <a:ea typeface="方正古隶简体" pitchFamily="65" charset="-122"/>
              </a:rPr>
              <a:t>单击此处添加个人的</a:t>
            </a:r>
            <a:r>
              <a:rPr lang="en-US" altLang="zh-CN" sz="2000" dirty="0">
                <a:latin typeface="方正古隶简体" pitchFamily="65" charset="-122"/>
                <a:ea typeface="方正古隶简体" pitchFamily="65" charset="-122"/>
              </a:rPr>
              <a:t>S</a:t>
            </a:r>
            <a:r>
              <a:rPr lang="zh-CN" altLang="en-US" sz="2000" dirty="0">
                <a:latin typeface="方正古隶简体" pitchFamily="65" charset="-122"/>
                <a:ea typeface="方正古隶简体" pitchFamily="65" charset="-122"/>
              </a:rPr>
              <a:t>项分析</a:t>
            </a:r>
            <a:endParaRPr lang="en-US" altLang="zh-CN" sz="2000" dirty="0">
              <a:latin typeface="方正古隶简体" pitchFamily="65" charset="-122"/>
              <a:ea typeface="方正古隶简体" pitchFamily="65" charset="-122"/>
            </a:endParaRPr>
          </a:p>
          <a:p>
            <a:r>
              <a:rPr lang="zh-CN" altLang="en-US" sz="2000" dirty="0">
                <a:latin typeface="方正古隶简体" pitchFamily="65" charset="-122"/>
                <a:ea typeface="方正古隶简体" pitchFamily="65" charset="-122"/>
              </a:rPr>
              <a:t>有什么优势就在这里说出来吧！！！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1428792" y="2428868"/>
            <a:ext cx="928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7 hours" pitchFamily="2" charset="0"/>
              </a:rPr>
              <a:t>W</a:t>
            </a:r>
            <a:endParaRPr lang="zh-CN" alt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7 hours" pitchFamily="2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665520" y="2518096"/>
            <a:ext cx="73821" cy="1143802"/>
            <a:chOff x="2141519" y="1285860"/>
            <a:chExt cx="73821" cy="1143802"/>
          </a:xfrm>
        </p:grpSpPr>
        <p:cxnSp>
          <p:nvCxnSpPr>
            <p:cNvPr id="54" name="直接连接符 53"/>
            <p:cNvCxnSpPr/>
            <p:nvPr/>
          </p:nvCxnSpPr>
          <p:spPr>
            <a:xfrm rot="5400000">
              <a:off x="1678761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5400000">
              <a:off x="1570809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9311506" y="2518096"/>
            <a:ext cx="70643" cy="1143802"/>
            <a:chOff x="7787505" y="1285860"/>
            <a:chExt cx="70643" cy="1143802"/>
          </a:xfrm>
        </p:grpSpPr>
        <p:cxnSp>
          <p:nvCxnSpPr>
            <p:cNvPr id="57" name="直接连接符 56"/>
            <p:cNvCxnSpPr/>
            <p:nvPr/>
          </p:nvCxnSpPr>
          <p:spPr>
            <a:xfrm rot="5400000">
              <a:off x="7251720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5400000">
              <a:off x="7285850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3595670" y="2660972"/>
            <a:ext cx="5857916" cy="73026"/>
            <a:chOff x="2071670" y="1428736"/>
            <a:chExt cx="5857916" cy="73026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2071670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5715008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4643438" y="1428736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2071670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5715008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4643438" y="150017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3595670" y="3446790"/>
            <a:ext cx="5857916" cy="73026"/>
            <a:chOff x="2071670" y="2214554"/>
            <a:chExt cx="5857916" cy="73026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3000364" y="228599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2071670" y="228440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6072198" y="228599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7072330" y="228599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3000364" y="221614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2071670" y="221455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072198" y="221614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7072330" y="221614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3809984" y="2732410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方正古隶简体" pitchFamily="65" charset="-122"/>
                <a:ea typeface="方正古隶简体" pitchFamily="65" charset="-122"/>
              </a:rPr>
              <a:t>单击此处添加个人的</a:t>
            </a:r>
            <a:r>
              <a:rPr lang="en-US" altLang="zh-CN" sz="2000" dirty="0">
                <a:latin typeface="方正古隶简体" pitchFamily="65" charset="-122"/>
                <a:ea typeface="方正古隶简体" pitchFamily="65" charset="-122"/>
              </a:rPr>
              <a:t>W</a:t>
            </a:r>
            <a:r>
              <a:rPr lang="zh-CN" altLang="en-US" sz="2000" dirty="0">
                <a:latin typeface="方正古隶简体" pitchFamily="65" charset="-122"/>
                <a:ea typeface="方正古隶简体" pitchFamily="65" charset="-122"/>
              </a:rPr>
              <a:t>项分析</a:t>
            </a:r>
            <a:endParaRPr lang="en-US" altLang="zh-CN" sz="2000" dirty="0">
              <a:latin typeface="方正古隶简体" pitchFamily="65" charset="-122"/>
              <a:ea typeface="方正古隶简体" pitchFamily="65" charset="-122"/>
            </a:endParaRPr>
          </a:p>
          <a:p>
            <a:r>
              <a:rPr lang="zh-CN" altLang="en-US" sz="2000" dirty="0">
                <a:latin typeface="方正古隶简体" pitchFamily="65" charset="-122"/>
                <a:ea typeface="方正古隶简体" pitchFamily="65" charset="-122"/>
              </a:rPr>
              <a:t>有什么弱势就在这里说出来吧！！！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-1428792" y="3786190"/>
            <a:ext cx="928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7 hours" pitchFamily="2" charset="0"/>
              </a:rPr>
              <a:t>O</a:t>
            </a:r>
            <a:endParaRPr lang="zh-CN" alt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7 hours" pitchFamily="2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665520" y="3875418"/>
            <a:ext cx="73821" cy="1143802"/>
            <a:chOff x="2141519" y="1285860"/>
            <a:chExt cx="73821" cy="1143802"/>
          </a:xfrm>
        </p:grpSpPr>
        <p:cxnSp>
          <p:nvCxnSpPr>
            <p:cNvPr id="78" name="直接连接符 77"/>
            <p:cNvCxnSpPr/>
            <p:nvPr/>
          </p:nvCxnSpPr>
          <p:spPr>
            <a:xfrm rot="5400000">
              <a:off x="1678761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5400000">
              <a:off x="1570809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9311506" y="3875418"/>
            <a:ext cx="70643" cy="1143802"/>
            <a:chOff x="7787505" y="1285860"/>
            <a:chExt cx="70643" cy="1143802"/>
          </a:xfrm>
        </p:grpSpPr>
        <p:cxnSp>
          <p:nvCxnSpPr>
            <p:cNvPr id="81" name="直接连接符 80"/>
            <p:cNvCxnSpPr/>
            <p:nvPr/>
          </p:nvCxnSpPr>
          <p:spPr>
            <a:xfrm rot="5400000">
              <a:off x="7251720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5400000">
              <a:off x="7285850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>
            <a:off x="3595670" y="4018294"/>
            <a:ext cx="5857916" cy="73026"/>
            <a:chOff x="2071670" y="1428736"/>
            <a:chExt cx="5857916" cy="73026"/>
          </a:xfrm>
        </p:grpSpPr>
        <p:cxnSp>
          <p:nvCxnSpPr>
            <p:cNvPr id="84" name="直接连接符 83"/>
            <p:cNvCxnSpPr/>
            <p:nvPr/>
          </p:nvCxnSpPr>
          <p:spPr>
            <a:xfrm>
              <a:off x="2071670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5715008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643438" y="1428736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2071670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5715008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4643438" y="150017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3595670" y="4804112"/>
            <a:ext cx="5857916" cy="73026"/>
            <a:chOff x="2071670" y="2214554"/>
            <a:chExt cx="5857916" cy="73026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3000364" y="228599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2071670" y="228440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072198" y="228599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7072330" y="228599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3000364" y="221614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2071670" y="221455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6072198" y="221614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7072330" y="221614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809984" y="4089732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方正古隶简体" pitchFamily="65" charset="-122"/>
                <a:ea typeface="方正古隶简体" pitchFamily="65" charset="-122"/>
              </a:rPr>
              <a:t>单击此处添加个人的</a:t>
            </a:r>
            <a:r>
              <a:rPr lang="en-US" altLang="zh-CN" sz="2000" dirty="0">
                <a:latin typeface="方正古隶简体" pitchFamily="65" charset="-122"/>
                <a:ea typeface="方正古隶简体" pitchFamily="65" charset="-122"/>
              </a:rPr>
              <a:t>O</a:t>
            </a:r>
            <a:r>
              <a:rPr lang="zh-CN" altLang="en-US" sz="2000" dirty="0">
                <a:latin typeface="方正古隶简体" pitchFamily="65" charset="-122"/>
                <a:ea typeface="方正古隶简体" pitchFamily="65" charset="-122"/>
              </a:rPr>
              <a:t>项分析</a:t>
            </a:r>
            <a:endParaRPr lang="en-US" altLang="zh-CN" sz="2000" dirty="0">
              <a:latin typeface="方正古隶简体" pitchFamily="65" charset="-122"/>
              <a:ea typeface="方正古隶简体" pitchFamily="65" charset="-122"/>
            </a:endParaRPr>
          </a:p>
          <a:p>
            <a:r>
              <a:rPr lang="zh-CN" altLang="en-US" sz="2000" dirty="0">
                <a:latin typeface="方正古隶简体" pitchFamily="65" charset="-122"/>
                <a:ea typeface="方正古隶简体" pitchFamily="65" charset="-122"/>
              </a:rPr>
              <a:t>有什么机会就在这里说出来吧！！！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-1428792" y="5197160"/>
            <a:ext cx="928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7 hours" pitchFamily="2" charset="0"/>
              </a:rPr>
              <a:t>t</a:t>
            </a:r>
            <a:endParaRPr lang="zh-CN" alt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7 hours" pitchFamily="2" charset="0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3665520" y="5286388"/>
            <a:ext cx="73821" cy="1143802"/>
            <a:chOff x="2141519" y="1285860"/>
            <a:chExt cx="73821" cy="1143802"/>
          </a:xfrm>
        </p:grpSpPr>
        <p:cxnSp>
          <p:nvCxnSpPr>
            <p:cNvPr id="102" name="直接连接符 101"/>
            <p:cNvCxnSpPr/>
            <p:nvPr/>
          </p:nvCxnSpPr>
          <p:spPr>
            <a:xfrm rot="5400000">
              <a:off x="1678761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rot="5400000">
              <a:off x="1570809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>
            <a:off x="9311506" y="5286388"/>
            <a:ext cx="70643" cy="1143802"/>
            <a:chOff x="7787505" y="1285860"/>
            <a:chExt cx="70643" cy="1143802"/>
          </a:xfrm>
        </p:grpSpPr>
        <p:cxnSp>
          <p:nvCxnSpPr>
            <p:cNvPr id="105" name="直接连接符 104"/>
            <p:cNvCxnSpPr/>
            <p:nvPr/>
          </p:nvCxnSpPr>
          <p:spPr>
            <a:xfrm rot="5400000">
              <a:off x="7251720" y="1893083"/>
              <a:ext cx="1072364" cy="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rot="5400000">
              <a:off x="7285850" y="1856570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3595670" y="5429264"/>
            <a:ext cx="5857916" cy="73026"/>
            <a:chOff x="2071670" y="1428736"/>
            <a:chExt cx="5857916" cy="73026"/>
          </a:xfrm>
        </p:grpSpPr>
        <p:cxnSp>
          <p:nvCxnSpPr>
            <p:cNvPr id="108" name="直接连接符 107"/>
            <p:cNvCxnSpPr/>
            <p:nvPr/>
          </p:nvCxnSpPr>
          <p:spPr>
            <a:xfrm>
              <a:off x="2071670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5715008" y="1428736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643438" y="1428736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2071670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5715008" y="1500174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4643438" y="150017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113"/>
          <p:cNvGrpSpPr/>
          <p:nvPr/>
        </p:nvGrpSpPr>
        <p:grpSpPr>
          <a:xfrm>
            <a:off x="3595670" y="6215082"/>
            <a:ext cx="5857916" cy="73026"/>
            <a:chOff x="2071670" y="2214554"/>
            <a:chExt cx="5857916" cy="73026"/>
          </a:xfrm>
        </p:grpSpPr>
        <p:cxnSp>
          <p:nvCxnSpPr>
            <p:cNvPr id="115" name="直接连接符 114"/>
            <p:cNvCxnSpPr/>
            <p:nvPr/>
          </p:nvCxnSpPr>
          <p:spPr>
            <a:xfrm>
              <a:off x="3000364" y="228599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2071670" y="228440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6072198" y="228599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7072330" y="228599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3000364" y="2216142"/>
              <a:ext cx="285752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2071670" y="2214554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6072198" y="2216142"/>
              <a:ext cx="71438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7072330" y="2216142"/>
              <a:ext cx="857256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3809984" y="5500702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方正古隶简体" pitchFamily="65" charset="-122"/>
                <a:ea typeface="方正古隶简体" pitchFamily="65" charset="-122"/>
              </a:rPr>
              <a:t>单击此处添加个人的</a:t>
            </a:r>
            <a:r>
              <a:rPr lang="en-US" altLang="zh-CN" sz="2000" dirty="0">
                <a:latin typeface="方正古隶简体" pitchFamily="65" charset="-122"/>
                <a:ea typeface="方正古隶简体" pitchFamily="65" charset="-122"/>
              </a:rPr>
              <a:t>T</a:t>
            </a:r>
            <a:r>
              <a:rPr lang="zh-CN" altLang="en-US" sz="2000" dirty="0">
                <a:latin typeface="方正古隶简体" pitchFamily="65" charset="-122"/>
                <a:ea typeface="方正古隶简体" pitchFamily="65" charset="-122"/>
              </a:rPr>
              <a:t>项分析</a:t>
            </a:r>
            <a:endParaRPr lang="en-US" altLang="zh-CN" sz="2000" dirty="0">
              <a:latin typeface="方正古隶简体" pitchFamily="65" charset="-122"/>
              <a:ea typeface="方正古隶简体" pitchFamily="65" charset="-122"/>
            </a:endParaRPr>
          </a:p>
          <a:p>
            <a:r>
              <a:rPr lang="zh-CN" altLang="en-US" sz="2000" dirty="0">
                <a:latin typeface="方正古隶简体" pitchFamily="65" charset="-122"/>
                <a:ea typeface="方正古隶简体" pitchFamily="65" charset="-122"/>
              </a:rPr>
              <a:t>有什么威胁就在这里说出来吧！！！</a:t>
            </a:r>
          </a:p>
        </p:txBody>
      </p:sp>
      <p:pic>
        <p:nvPicPr>
          <p:cNvPr id="124" name="Picture 7" descr="C:\Users\lucloudfly\Desktop\PNG图库\懒人图库近25000张透明PNG图片(PPTer要收藏)\pngicon-13\png-127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96462" y="5857892"/>
            <a:ext cx="790572" cy="7905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/>
      <p:bldP spid="52" grpId="0"/>
      <p:bldP spid="75" grpId="0"/>
      <p:bldP spid="76" grpId="0"/>
      <p:bldP spid="99" grpId="0"/>
      <p:bldP spid="100" grpId="0"/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1595502" y="5357826"/>
            <a:ext cx="8929654" cy="1500174"/>
            <a:chOff x="71502" y="5357826"/>
            <a:chExt cx="8929654" cy="1500174"/>
          </a:xfrm>
        </p:grpSpPr>
        <p:pic>
          <p:nvPicPr>
            <p:cNvPr id="3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502" y="535783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4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916" y="5357826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5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0362" y="535783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6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14776" y="5357826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7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2130" y="535783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8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44" y="5357826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9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00990" y="5357834"/>
              <a:ext cx="1500166" cy="1500166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524000" y="714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工作技能</a:t>
            </a:r>
          </a:p>
        </p:txBody>
      </p:sp>
      <p:pic>
        <p:nvPicPr>
          <p:cNvPr id="1027" name="Picture 3" descr="C:\Users\lucloudfly\Desktop\PNG图库\懒人图库近25000张透明PNG图片(PPTer要收藏)\acients-system\acients-system-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910" y="2424114"/>
            <a:ext cx="1219200" cy="1219200"/>
          </a:xfrm>
          <a:prstGeom prst="rect">
            <a:avLst/>
          </a:prstGeom>
          <a:noFill/>
        </p:spPr>
      </p:pic>
      <p:pic>
        <p:nvPicPr>
          <p:cNvPr id="1028" name="Picture 4" descr="C:\Users\lucloudfly\Desktop\PNG图库\懒人图库近25000张透明PNG图片(PPTer要收藏)\acients-system\acients-system-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472" y="1285860"/>
            <a:ext cx="1219200" cy="1219200"/>
          </a:xfrm>
          <a:prstGeom prst="rect">
            <a:avLst/>
          </a:prstGeom>
          <a:noFill/>
        </p:spPr>
      </p:pic>
      <p:pic>
        <p:nvPicPr>
          <p:cNvPr id="1029" name="Picture 5" descr="C:\Users\lucloudfly\Desktop\PNG图库\懒人图库近25000张透明PNG图片(PPTer要收藏)\acients-system\acients-system-2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6910" y="3567122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595502" y="5357826"/>
            <a:ext cx="8929654" cy="1500174"/>
            <a:chOff x="71502" y="5357826"/>
            <a:chExt cx="8929654" cy="1500174"/>
          </a:xfrm>
        </p:grpSpPr>
        <p:pic>
          <p:nvPicPr>
            <p:cNvPr id="3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502" y="535783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4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916" y="5357826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5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0362" y="535783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6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14776" y="5357826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7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2130" y="535783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8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44" y="5357826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9" name="Picture 6" descr="C:\Users\lucloudfly\Desktop\PNG图库\懒人图库近25000张透明PNG图片(PPTer要收藏)\sketchy_weather_icons\sketchy_weather_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00990" y="5357834"/>
              <a:ext cx="1500166" cy="1500166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524000" y="714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工作经历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ucloudfly\Desktop\PNG图库\懒人图库近25000张透明PNG图片(PPTer要收藏)\sketchy_weather_icons\sketchy_weather_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488" y="1428736"/>
            <a:ext cx="3251200" cy="3251200"/>
          </a:xfrm>
          <a:prstGeom prst="rect">
            <a:avLst/>
          </a:prstGeom>
          <a:noFill/>
        </p:spPr>
      </p:pic>
      <p:pic>
        <p:nvPicPr>
          <p:cNvPr id="16387" name="Picture 3" descr="C:\Users\lucloudfly\Desktop\PNG图库\懒人图库近25000张透明PNG图片(PPTer要收藏)\sketchy_weather_icons\sketchy_weather_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-642966"/>
            <a:ext cx="3251200" cy="3251200"/>
          </a:xfrm>
          <a:prstGeom prst="rect">
            <a:avLst/>
          </a:prstGeom>
          <a:noFill/>
        </p:spPr>
      </p:pic>
      <p:pic>
        <p:nvPicPr>
          <p:cNvPr id="16388" name="Picture 4" descr="C:\Users\lucloudfly\Desktop\PNG图库\懒人图库近25000张透明PNG图片(PPTer要收藏)\sketchy_weather_icons\sketchy_weather_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5802" y="4000504"/>
            <a:ext cx="3251200" cy="3251200"/>
          </a:xfrm>
          <a:prstGeom prst="rect">
            <a:avLst/>
          </a:prstGeom>
          <a:noFill/>
        </p:spPr>
      </p:pic>
      <p:pic>
        <p:nvPicPr>
          <p:cNvPr id="16389" name="Picture 5" descr="C:\Users\lucloudfly\Desktop\PNG图库\懒人图库近25000张透明PNG图片(PPTer要收藏)\sketchy_weather_icons\sketchy_weather_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1600" y="285728"/>
            <a:ext cx="3251200" cy="3251200"/>
          </a:xfrm>
          <a:prstGeom prst="rect">
            <a:avLst/>
          </a:prstGeom>
          <a:noFill/>
        </p:spPr>
      </p:pic>
      <p:pic>
        <p:nvPicPr>
          <p:cNvPr id="16390" name="Picture 6" descr="C:\Users\lucloudfly\Desktop\PNG图库\懒人图库近25000张透明PNG图片(PPTer要收藏)\sketchy_weather_icons\sketchy_weather_1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9074" y="2643182"/>
            <a:ext cx="3251200" cy="3251200"/>
          </a:xfrm>
          <a:prstGeom prst="rect">
            <a:avLst/>
          </a:prstGeom>
          <a:noFill/>
        </p:spPr>
      </p:pic>
      <p:pic>
        <p:nvPicPr>
          <p:cNvPr id="16391" name="Picture 7" descr="C:\Users\lucloudfly\Desktop\PNG图库\懒人图库近25000张透明PNG图片(PPTer要收藏)\sketchy_weather_icons\sketchy_weather_1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5340" y="2214554"/>
            <a:ext cx="3251200" cy="3251200"/>
          </a:xfrm>
          <a:prstGeom prst="rect">
            <a:avLst/>
          </a:prstGeom>
          <a:noFill/>
        </p:spPr>
      </p:pic>
      <p:pic>
        <p:nvPicPr>
          <p:cNvPr id="16392" name="Picture 8" descr="C:\Users\lucloudfly\Desktop\PNG图库\懒人图库近25000张透明PNG图片(PPTer要收藏)\sketchy-paper\padlock_locke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10183" y="785795"/>
            <a:ext cx="1649413" cy="1649413"/>
          </a:xfrm>
          <a:prstGeom prst="rect">
            <a:avLst/>
          </a:prstGeom>
          <a:noFill/>
        </p:spPr>
      </p:pic>
      <p:pic>
        <p:nvPicPr>
          <p:cNvPr id="16393" name="Picture 9" descr="C:\Users\lucloudfly\Desktop\PNG图库\懒人图库近25000张透明PNG图片(PPTer要收藏)\sketchy-paper\zoom_search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10183" y="785795"/>
            <a:ext cx="1649413" cy="1649413"/>
          </a:xfrm>
          <a:prstGeom prst="rect">
            <a:avLst/>
          </a:prstGeom>
          <a:noFill/>
        </p:spPr>
      </p:pic>
      <p:pic>
        <p:nvPicPr>
          <p:cNvPr id="16394" name="Picture 10" descr="C:\Users\lucloudfly\Desktop\PNG图库\懒人图库近25000张透明PNG图片(PPTer要收藏)\sketchy-paper\application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10183" y="785795"/>
            <a:ext cx="1649413" cy="1649413"/>
          </a:xfrm>
          <a:prstGeom prst="rect">
            <a:avLst/>
          </a:prstGeom>
          <a:noFill/>
        </p:spPr>
      </p:pic>
      <p:pic>
        <p:nvPicPr>
          <p:cNvPr id="16395" name="Picture 11" descr="C:\Users\lucloudfly\Desktop\PNG图库\懒人图库近25000张透明PNG图片(PPTer要收藏)\sketchy-paper\chart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0183" y="785795"/>
            <a:ext cx="1649413" cy="1649413"/>
          </a:xfrm>
          <a:prstGeom prst="rect">
            <a:avLst/>
          </a:prstGeom>
          <a:noFill/>
        </p:spPr>
      </p:pic>
      <p:pic>
        <p:nvPicPr>
          <p:cNvPr id="16396" name="Picture 12" descr="C:\Users\lucloudfly\Desktop\PNG图库\懒人图库近25000张透明PNG图片(PPTer要收藏)\sketchy-paper\home_page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10183" y="785795"/>
            <a:ext cx="1649413" cy="1649413"/>
          </a:xfrm>
          <a:prstGeom prst="rect">
            <a:avLst/>
          </a:prstGeom>
          <a:noFill/>
        </p:spPr>
      </p:pic>
      <p:pic>
        <p:nvPicPr>
          <p:cNvPr id="16402" name="Picture 18" descr="C:\Users\lucloudfly\Desktop\PNG图库\懒人图库近25000张透明PNG图片(PPTer要收藏)\Sofa\Sofa_08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09654" y="4143380"/>
            <a:ext cx="3251200" cy="3251200"/>
          </a:xfrm>
          <a:prstGeom prst="rect">
            <a:avLst/>
          </a:prstGeom>
          <a:noFill/>
        </p:spPr>
      </p:pic>
      <p:pic>
        <p:nvPicPr>
          <p:cNvPr id="17410" name="Picture 2" descr="C:\Users\lucloudfly\Desktop\PNG图库\懒人图库近25000张透明PNG图片(PPTer要收藏)\Somatic_Rebirth_Extras\Calculator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667900" y="1285860"/>
            <a:ext cx="2438400" cy="2438400"/>
          </a:xfrm>
          <a:prstGeom prst="rect">
            <a:avLst/>
          </a:prstGeom>
          <a:noFill/>
        </p:spPr>
      </p:pic>
      <p:pic>
        <p:nvPicPr>
          <p:cNvPr id="17411" name="Picture 3" descr="C:\Users\lucloudfly\Desktop\PNG图库\懒人图库近25000张透明PNG图片(PPTer要收藏)\pngicon-13\png-1269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95604" y="357166"/>
            <a:ext cx="1219200" cy="1219200"/>
          </a:xfrm>
          <a:prstGeom prst="rect">
            <a:avLst/>
          </a:prstGeom>
          <a:noFill/>
        </p:spPr>
      </p:pic>
      <p:pic>
        <p:nvPicPr>
          <p:cNvPr id="17412" name="Picture 4" descr="C:\Users\lucloudfly\Desktop\PNG图库\懒人图库近25000张透明PNG图片(PPTer要收藏)\pngicon-13\png-1273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5920237">
            <a:off x="3251974" y="1085041"/>
            <a:ext cx="1219200" cy="1219200"/>
          </a:xfrm>
          <a:prstGeom prst="rect">
            <a:avLst/>
          </a:prstGeom>
          <a:noFill/>
        </p:spPr>
      </p:pic>
      <p:pic>
        <p:nvPicPr>
          <p:cNvPr id="17413" name="Picture 5" descr="C:\Users\lucloudfly\Desktop\PNG图库\懒人图库近25000张透明PNG图片(PPTer要收藏)\pngicon-13\png-1275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24034" y="3286124"/>
            <a:ext cx="1219200" cy="1219200"/>
          </a:xfrm>
          <a:prstGeom prst="rect">
            <a:avLst/>
          </a:prstGeom>
          <a:noFill/>
        </p:spPr>
      </p:pic>
      <p:pic>
        <p:nvPicPr>
          <p:cNvPr id="17414" name="Picture 6" descr="C:\Users\lucloudfly\Desktop\PNG图库\懒人图库近25000张透明PNG图片(PPTer要收藏)\pngicon-13\png-1276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81620" y="5638800"/>
            <a:ext cx="1219200" cy="1219200"/>
          </a:xfrm>
          <a:prstGeom prst="rect">
            <a:avLst/>
          </a:prstGeom>
          <a:noFill/>
        </p:spPr>
      </p:pic>
      <p:pic>
        <p:nvPicPr>
          <p:cNvPr id="17415" name="Picture 7" descr="C:\Users\lucloudfly\Desktop\PNG图库\懒人图库近25000张透明PNG图片(PPTer要收藏)\pngicon-13\png-1279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667900" y="3786190"/>
            <a:ext cx="1219200" cy="1219200"/>
          </a:xfrm>
          <a:prstGeom prst="rect">
            <a:avLst/>
          </a:prstGeom>
          <a:noFill/>
        </p:spPr>
      </p:pic>
      <p:pic>
        <p:nvPicPr>
          <p:cNvPr id="17416" name="Picture 8" descr="C:\Users\lucloudfly\Desktop\PNG图库\懒人图库近25000张透明PNG图片(PPTer要收藏)\pngicon-13\png-1282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239008" y="3929066"/>
            <a:ext cx="1219200" cy="1219200"/>
          </a:xfrm>
          <a:prstGeom prst="rect">
            <a:avLst/>
          </a:prstGeom>
          <a:noFill/>
        </p:spPr>
      </p:pic>
      <p:pic>
        <p:nvPicPr>
          <p:cNvPr id="17417" name="Picture 9" descr="C:\Users\lucloudfly\Desktop\PNG图库\懒人图库近25000张透明PNG图片(PPTer要收藏)\pngicon-13\png-1285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595802" y="4786322"/>
            <a:ext cx="1219200" cy="1219200"/>
          </a:xfrm>
          <a:prstGeom prst="rect">
            <a:avLst/>
          </a:prstGeom>
          <a:noFill/>
        </p:spPr>
      </p:pic>
      <p:pic>
        <p:nvPicPr>
          <p:cNvPr id="17418" name="Picture 10" descr="C:\Users\lucloudfly\Desktop\PNG图库\懒人图库近25000张透明PNG图片(PPTer要收藏)\pngicon-13\png-1289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53058" y="2643182"/>
            <a:ext cx="1219200" cy="1219200"/>
          </a:xfrm>
          <a:prstGeom prst="rect">
            <a:avLst/>
          </a:prstGeom>
          <a:noFill/>
        </p:spPr>
      </p:pic>
      <p:pic>
        <p:nvPicPr>
          <p:cNvPr id="17419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453454" y="428604"/>
            <a:ext cx="1219200" cy="1219200"/>
          </a:xfrm>
          <a:prstGeom prst="rect">
            <a:avLst/>
          </a:prstGeom>
          <a:noFill/>
        </p:spPr>
      </p:pic>
      <p:pic>
        <p:nvPicPr>
          <p:cNvPr id="17420" name="Picture 12" descr="C:\Users\lucloudfly\Desktop\PNG图库\懒人图库近25000张透明PNG图片(PPTer要收藏)\pngicon-13\png-1292.pn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453322" y="2143116"/>
            <a:ext cx="1219200" cy="1219200"/>
          </a:xfrm>
          <a:prstGeom prst="rect">
            <a:avLst/>
          </a:prstGeom>
          <a:noFill/>
        </p:spPr>
      </p:pic>
      <p:pic>
        <p:nvPicPr>
          <p:cNvPr id="17421" name="Picture 13" descr="C:\Users\lucloudfly\Desktop\PNG图库\懒人图库近25000张透明PNG图片(PPTer要收藏)\pngicon-13\png-1300.pn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809852" y="2214554"/>
            <a:ext cx="1219200" cy="1219200"/>
          </a:xfrm>
          <a:prstGeom prst="rect">
            <a:avLst/>
          </a:prstGeom>
          <a:noFill/>
        </p:spPr>
      </p:pic>
      <p:pic>
        <p:nvPicPr>
          <p:cNvPr id="17422" name="Picture 14" descr="C:\Users\lucloudfly\Desktop\PNG图库\懒人图库近25000张透明PNG图片(PPTer要收藏)\pngicon-13\png-1256.pn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596198" y="5429264"/>
            <a:ext cx="1219200" cy="1219200"/>
          </a:xfrm>
          <a:prstGeom prst="rect">
            <a:avLst/>
          </a:prstGeom>
          <a:noFill/>
        </p:spPr>
      </p:pic>
      <p:pic>
        <p:nvPicPr>
          <p:cNvPr id="17423" name="Picture 15" descr="C:\Users\lucloudfly\Desktop\PNG图库\懒人图库近25000张透明PNG图片(PPTer要收藏)\pngicon-13\png-1260.pn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881422" y="3643314"/>
            <a:ext cx="1219200" cy="1219200"/>
          </a:xfrm>
          <a:prstGeom prst="rect">
            <a:avLst/>
          </a:prstGeom>
          <a:noFill/>
        </p:spPr>
      </p:pic>
      <p:pic>
        <p:nvPicPr>
          <p:cNvPr id="17424" name="Picture 16" descr="C:\Users\lucloudfly\Desktop\PNG图库\懒人图库近25000张透明PNG图片(PPTer要收藏)\pngicon-13\png-1261.pn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381752" y="4714884"/>
            <a:ext cx="1219200" cy="1219200"/>
          </a:xfrm>
          <a:prstGeom prst="rect">
            <a:avLst/>
          </a:prstGeom>
          <a:noFill/>
        </p:spPr>
      </p:pic>
      <p:pic>
        <p:nvPicPr>
          <p:cNvPr id="17425" name="Picture 17" descr="C:\Users\lucloudfly\Desktop\PNG图库\懒人图库近25000张透明PNG图片(PPTer要收藏)\pngicon-13\png-1267.pn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8739206" y="1928802"/>
            <a:ext cx="1219200" cy="1219200"/>
          </a:xfrm>
          <a:prstGeom prst="rect">
            <a:avLst/>
          </a:prstGeom>
          <a:noFill/>
        </p:spPr>
      </p:pic>
      <p:pic>
        <p:nvPicPr>
          <p:cNvPr id="17426" name="Picture 18" descr="C:\Users\lucloudfly\Desktop\PNG图库\懒人图库近25000张透明PNG图片(PPTer要收藏)\pngicon-13\png-1268.pn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810380" y="3143248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ucloudfly\Desktop\PNG图库\懒人图库近25000张透明PNG图片(PPTer要收藏)\sketchy_full_icons\ext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6" y="2357430"/>
            <a:ext cx="1219200" cy="1219200"/>
          </a:xfrm>
          <a:prstGeom prst="rect">
            <a:avLst/>
          </a:prstGeom>
          <a:noFill/>
        </p:spPr>
      </p:pic>
      <p:pic>
        <p:nvPicPr>
          <p:cNvPr id="15363" name="Picture 3" descr="C:\Users\lucloudfly\Desktop\PNG图库\懒人图库近25000张透明PNG图片(PPTer要收藏)\sketchy_full_icons\fallo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26" y="2500306"/>
            <a:ext cx="1219200" cy="1219200"/>
          </a:xfrm>
          <a:prstGeom prst="rect">
            <a:avLst/>
          </a:prstGeom>
          <a:noFill/>
        </p:spPr>
      </p:pic>
      <p:pic>
        <p:nvPicPr>
          <p:cNvPr id="15364" name="Picture 4" descr="C:\Users\lucloudfly\Desktop\PNG图库\懒人图库近25000张透明PNG图片(PPTer要收藏)\sketchy_full_icons\g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84" y="4929198"/>
            <a:ext cx="1219200" cy="1219200"/>
          </a:xfrm>
          <a:prstGeom prst="rect">
            <a:avLst/>
          </a:prstGeom>
          <a:noFill/>
        </p:spPr>
      </p:pic>
      <p:pic>
        <p:nvPicPr>
          <p:cNvPr id="15365" name="Picture 5" descr="C:\Users\lucloudfly\Desktop\PNG图库\懒人图库近25000张透明PNG图片(PPTer要收藏)\sketchy_full_icons\i-explor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6066" y="3786190"/>
            <a:ext cx="1219200" cy="1219200"/>
          </a:xfrm>
          <a:prstGeom prst="rect">
            <a:avLst/>
          </a:prstGeom>
          <a:noFill/>
        </p:spPr>
      </p:pic>
      <p:pic>
        <p:nvPicPr>
          <p:cNvPr id="15366" name="Picture 6" descr="C:\Users\lucloudfly\Desktop\PNG图库\懒人图库近25000张透明PNG图片(PPTer要收藏)\sketchy_full_icons\network-place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4000504"/>
            <a:ext cx="1219200" cy="1219200"/>
          </a:xfrm>
          <a:prstGeom prst="rect">
            <a:avLst/>
          </a:prstGeom>
          <a:noFill/>
        </p:spPr>
      </p:pic>
      <p:pic>
        <p:nvPicPr>
          <p:cNvPr id="15367" name="Picture 7" descr="C:\Users\lucloudfly\Desktop\PNG图库\懒人图库近25000张透明PNG图片(PPTer要收藏)\sketchy_full_icons\pain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24892" y="2143116"/>
            <a:ext cx="1219200" cy="1219200"/>
          </a:xfrm>
          <a:prstGeom prst="rect">
            <a:avLst/>
          </a:prstGeom>
          <a:noFill/>
        </p:spPr>
      </p:pic>
      <p:pic>
        <p:nvPicPr>
          <p:cNvPr id="15368" name="Picture 8" descr="C:\Users\lucloudfly\Desktop\PNG图库\懒人图库近25000张透明PNG图片(PPTer要收藏)\sketchy_full_icons\rt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10512" y="0"/>
            <a:ext cx="1219200" cy="1219200"/>
          </a:xfrm>
          <a:prstGeom prst="rect">
            <a:avLst/>
          </a:prstGeom>
          <a:noFill/>
        </p:spPr>
      </p:pic>
      <p:pic>
        <p:nvPicPr>
          <p:cNvPr id="15369" name="Picture 9" descr="C:\Users\lucloudfly\Desktop\PNG图库\懒人图库近25000张透明PNG图片(PPTer要收藏)\sketchy_full_icons\stellarium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39272" y="785794"/>
            <a:ext cx="1219200" cy="1219200"/>
          </a:xfrm>
          <a:prstGeom prst="rect">
            <a:avLst/>
          </a:prstGeom>
          <a:noFill/>
        </p:spPr>
      </p:pic>
      <p:pic>
        <p:nvPicPr>
          <p:cNvPr id="15370" name="Picture 10" descr="C:\Users\lucloudfly\Desktop\PNG图库\懒人图库近25000张透明PNG图片(PPTer要收藏)\sketchy_full_icons\ventrilo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67702" y="857232"/>
            <a:ext cx="1219200" cy="1219200"/>
          </a:xfrm>
          <a:prstGeom prst="rect">
            <a:avLst/>
          </a:prstGeom>
          <a:noFill/>
        </p:spPr>
      </p:pic>
      <p:pic>
        <p:nvPicPr>
          <p:cNvPr id="15371" name="Picture 11" descr="C:\Users\lucloudfly\Desktop\PNG图库\懒人图库近25000张透明PNG图片(PPTer要收藏)\sketchy_full_icons\where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81554" y="285728"/>
            <a:ext cx="1219200" cy="1219200"/>
          </a:xfrm>
          <a:prstGeom prst="rect">
            <a:avLst/>
          </a:prstGeom>
          <a:noFill/>
        </p:spPr>
      </p:pic>
      <p:pic>
        <p:nvPicPr>
          <p:cNvPr id="15372" name="Picture 12" descr="C:\Users\lucloudfly\Desktop\PNG图库\懒人图库近25000张透明PNG图片(PPTer要收藏)\sketchy_full_icons\win-media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39338" y="2786058"/>
            <a:ext cx="1219200" cy="1219200"/>
          </a:xfrm>
          <a:prstGeom prst="rect">
            <a:avLst/>
          </a:prstGeom>
          <a:noFill/>
        </p:spPr>
      </p:pic>
      <p:pic>
        <p:nvPicPr>
          <p:cNvPr id="15373" name="Picture 13" descr="C:\Users\lucloudfly\Desktop\PNG图库\懒人图库近25000张透明PNG图片(PPTer要收藏)\sketchy_full_icons\winrar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53322" y="4572008"/>
            <a:ext cx="1219200" cy="1219200"/>
          </a:xfrm>
          <a:prstGeom prst="rect">
            <a:avLst/>
          </a:prstGeom>
          <a:noFill/>
        </p:spPr>
      </p:pic>
      <p:pic>
        <p:nvPicPr>
          <p:cNvPr id="15374" name="Picture 14" descr="C:\Users\lucloudfly\Desktop\PNG图库\懒人图库近25000张透明PNG图片(PPTer要收藏)\sketchy_full_icons\apple-itunes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52728" y="4214818"/>
            <a:ext cx="1219200" cy="1219200"/>
          </a:xfrm>
          <a:prstGeom prst="rect">
            <a:avLst/>
          </a:prstGeom>
          <a:noFill/>
        </p:spPr>
      </p:pic>
      <p:pic>
        <p:nvPicPr>
          <p:cNvPr id="15375" name="Picture 15" descr="C:\Users\lucloudfly\Desktop\PNG图库\懒人图库近25000张透明PNG图片(PPTer要收藏)\sketchy_full_icons\bitlord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52596" y="1428736"/>
            <a:ext cx="1219200" cy="1219200"/>
          </a:xfrm>
          <a:prstGeom prst="rect">
            <a:avLst/>
          </a:prstGeom>
          <a:noFill/>
        </p:spPr>
      </p:pic>
      <p:pic>
        <p:nvPicPr>
          <p:cNvPr id="15376" name="Picture 16" descr="C:\Users\lucloudfly\Desktop\PNG图库\懒人图库近25000张透明PNG图片(PPTer要收藏)\sketchy_full_icons\ch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96198" y="1500174"/>
            <a:ext cx="1219200" cy="1219200"/>
          </a:xfrm>
          <a:prstGeom prst="rect">
            <a:avLst/>
          </a:prstGeom>
          <a:noFill/>
        </p:spPr>
      </p:pic>
      <p:pic>
        <p:nvPicPr>
          <p:cNvPr id="15377" name="Picture 17" descr="C:\Users\lucloudfly\Desktop\PNG图库\懒人图库近25000张透明PNG图片(PPTer要收藏)\sketchy_full_icons\clef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52926" y="1357298"/>
            <a:ext cx="1219200" cy="1219200"/>
          </a:xfrm>
          <a:prstGeom prst="rect">
            <a:avLst/>
          </a:prstGeom>
          <a:noFill/>
        </p:spPr>
      </p:pic>
      <p:pic>
        <p:nvPicPr>
          <p:cNvPr id="15378" name="Picture 18" descr="C:\Users\lucloudfly\Desktop\PNG图库\懒人图库近25000张透明PNG图片(PPTer要收藏)\sketchy_full_icons\clock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524496" y="4071942"/>
            <a:ext cx="1219200" cy="1219200"/>
          </a:xfrm>
          <a:prstGeom prst="rect">
            <a:avLst/>
          </a:prstGeom>
          <a:noFill/>
        </p:spPr>
      </p:pic>
      <p:pic>
        <p:nvPicPr>
          <p:cNvPr id="15379" name="Picture 19" descr="C:\Users\lucloudfly\Desktop\PNG图库\懒人图库近25000张透明PNG图片(PPTer要收藏)\sketchy_full_icons\contacts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381884" y="2857496"/>
            <a:ext cx="1219200" cy="1219200"/>
          </a:xfrm>
          <a:prstGeom prst="rect">
            <a:avLst/>
          </a:prstGeom>
          <a:noFill/>
        </p:spPr>
      </p:pic>
      <p:pic>
        <p:nvPicPr>
          <p:cNvPr id="15380" name="Picture 20" descr="C:\Users\lucloudfly\Desktop\PNG图库\懒人图库近25000张透明PNG图片(PPTer要收藏)\sketchy_full_icons\corel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167438" y="928670"/>
            <a:ext cx="1219200" cy="1219200"/>
          </a:xfrm>
          <a:prstGeom prst="rect">
            <a:avLst/>
          </a:prstGeom>
          <a:noFill/>
        </p:spPr>
      </p:pic>
      <p:pic>
        <p:nvPicPr>
          <p:cNvPr id="15381" name="Picture 21" descr="C:\Users\lucloudfly\Desktop\PNG图库\懒人图库近25000张透明PNG图片(PPTer要收藏)\sketchy_full_icons\documents1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95670" y="2928934"/>
            <a:ext cx="1219200" cy="1219200"/>
          </a:xfrm>
          <a:prstGeom prst="rect">
            <a:avLst/>
          </a:prstGeom>
          <a:noFill/>
        </p:spPr>
      </p:pic>
      <p:pic>
        <p:nvPicPr>
          <p:cNvPr id="22" name="Picture 2" descr="C:\Users\lucloudfly\Desktop\PNG图库\懒人图库近25000张透明PNG图片(PPTer要收藏)\2540\jianshixt_36.png"/>
          <p:cNvPicPr>
            <a:picLocks noChangeAspect="1" noChangeArrowheads="1"/>
          </p:cNvPicPr>
          <p:nvPr/>
        </p:nvPicPr>
        <p:blipFill>
          <a:blip r:embed="rId23">
            <a:lum bright="30000"/>
          </a:blip>
          <a:srcRect/>
          <a:stretch>
            <a:fillRect/>
          </a:stretch>
        </p:blipFill>
        <p:spPr bwMode="auto">
          <a:xfrm>
            <a:off x="2738415" y="571480"/>
            <a:ext cx="1192231" cy="98265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339282" y="1928802"/>
            <a:ext cx="4286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10786" y="1928802"/>
            <a:ext cx="4286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82290" y="1928802"/>
            <a:ext cx="4286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53794" y="1928802"/>
            <a:ext cx="4286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054322" y="1785926"/>
            <a:ext cx="1928826" cy="10001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82092" y="1500174"/>
            <a:ext cx="8215370" cy="36433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026336" y="1556864"/>
            <a:ext cx="8215370" cy="36433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>
            <a:stCxn id="15" idx="0"/>
            <a:endCxn id="15" idx="2"/>
          </p:cNvCxnSpPr>
          <p:nvPr/>
        </p:nvCxnSpPr>
        <p:spPr>
          <a:xfrm rot="16200000" flipH="1">
            <a:off x="8518669" y="2285992"/>
            <a:ext cx="1000132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54454" y="1857365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贴邮票处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4322" y="1857365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个人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古隶简体" pitchFamily="65" charset="-122"/>
              <a:ea typeface="方正古隶简体" pitchFamily="65" charset="-122"/>
            </a:endParaRPr>
          </a:p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简历</a:t>
            </a:r>
          </a:p>
        </p:txBody>
      </p:sp>
      <p:pic>
        <p:nvPicPr>
          <p:cNvPr id="19458" name="Picture 2" descr="C:\Users\lucloudfly\Desktop\PNG图库\懒人图库近25000张透明PNG图片(PPTer要收藏)\pngicon-13\png-12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0250">
            <a:off x="8869872" y="1680002"/>
            <a:ext cx="1219200" cy="1219200"/>
          </a:xfrm>
          <a:prstGeom prst="rect">
            <a:avLst/>
          </a:prstGeom>
          <a:noFill/>
        </p:spPr>
      </p:pic>
      <p:cxnSp>
        <p:nvCxnSpPr>
          <p:cNvPr id="23" name="直接连接符 22"/>
          <p:cNvCxnSpPr/>
          <p:nvPr/>
        </p:nvCxnSpPr>
        <p:spPr>
          <a:xfrm>
            <a:off x="2309786" y="3357562"/>
            <a:ext cx="421484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309786" y="3927478"/>
            <a:ext cx="421484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309786" y="4498982"/>
            <a:ext cx="421484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652492" y="1928802"/>
            <a:ext cx="4286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236442" y="1928802"/>
            <a:ext cx="4286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309786" y="285749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用心制作一份简历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09786" y="342900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认真邮寄一份希望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09786" y="400050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还你一个工作机会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53256" y="464344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latin typeface="方正古隶简体" pitchFamily="65" charset="-122"/>
                <a:ea typeface="方正古隶简体" pitchFamily="65" charset="-122"/>
              </a:rPr>
              <a:t>2013</a:t>
            </a:r>
            <a:r>
              <a:rPr lang="zh-CN" altLang="en-US" sz="2400" dirty="0">
                <a:latin typeface="方正古隶简体" pitchFamily="65" charset="-122"/>
                <a:ea typeface="方正古隶简体" pitchFamily="65" charset="-122"/>
              </a:rPr>
              <a:t>年</a:t>
            </a:r>
            <a:r>
              <a:rPr lang="en-US" altLang="zh-CN" sz="2400" dirty="0">
                <a:latin typeface="方正古隶简体" pitchFamily="65" charset="-122"/>
                <a:ea typeface="方正古隶简体" pitchFamily="65" charset="-122"/>
              </a:rPr>
              <a:t>10</a:t>
            </a:r>
            <a:r>
              <a:rPr lang="zh-CN" altLang="en-US" sz="2400" dirty="0">
                <a:latin typeface="方正古隶简体" pitchFamily="65" charset="-122"/>
                <a:ea typeface="方正古隶简体" pitchFamily="65" charset="-122"/>
              </a:rPr>
              <a:t>月</a:t>
            </a:r>
          </a:p>
        </p:txBody>
      </p:sp>
      <p:pic>
        <p:nvPicPr>
          <p:cNvPr id="41" name="Picture 3" descr="C:\Users\lucloudfly\Desktop\PNG图库\懒人图库近25000张透明PNG图片(PPTer要收藏)\sketchy_weather_icons\sketchy_weather_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388" y="2714620"/>
            <a:ext cx="2036754" cy="2036754"/>
          </a:xfrm>
          <a:prstGeom prst="rect">
            <a:avLst/>
          </a:prstGeom>
          <a:noFill/>
        </p:spPr>
      </p:pic>
      <p:pic>
        <p:nvPicPr>
          <p:cNvPr id="42" name="Picture 18" descr="C:\Users\lucloudfly\Desktop\PNG图库\懒人图库近25000张透明PNG图片(PPTer要收藏)\tourism-ICO\eiffe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6676" y="2786058"/>
            <a:ext cx="1822464" cy="1822464"/>
          </a:xfrm>
          <a:prstGeom prst="rect">
            <a:avLst/>
          </a:prstGeom>
          <a:noFill/>
        </p:spPr>
      </p:pic>
      <p:pic>
        <p:nvPicPr>
          <p:cNvPr id="47" name="Picture 18" descr="C:\Users\lucloudfly\Desktop\PNG图库\懒人图库近25000张透明PNG图片(PPTer要收藏)\Sofa\Sofa_0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5736" y="2643182"/>
            <a:ext cx="4000528" cy="3071834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1524000" y="24847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古隶简体" pitchFamily="65" charset="-122"/>
                <a:ea typeface="方正古隶简体" pitchFamily="65" charset="-122"/>
              </a:rPr>
              <a:t>感谢您的关注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/>
      <p:bldP spid="20" grpId="1"/>
      <p:bldP spid="21" grpId="0"/>
      <p:bldP spid="21" grpId="1"/>
      <p:bldP spid="18" grpId="0" animBg="1"/>
      <p:bldP spid="18" grpId="1" animBg="1"/>
      <p:bldP spid="22" grpId="0" animBg="1"/>
      <p:bldP spid="22" grpId="1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48" grpId="0"/>
    </p:bldLst>
  </p:timing>
</p:sld>
</file>

<file path=ppt/theme/theme1.xml><?xml version="1.0" encoding="utf-8"?>
<a:theme xmlns:a="http://schemas.openxmlformats.org/drawingml/2006/main" name="Office 主题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宽屏</PresentationFormat>
  <Paragraphs>26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7 hours</vt:lpstr>
      <vt:lpstr>方正粗倩简体</vt:lpstr>
      <vt:lpstr>方正古隶简体</vt:lpstr>
      <vt:lpstr>方正黄草简体</vt:lpstr>
      <vt:lpstr>方正剪纸简体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40</cp:revision>
  <dcterms:created xsi:type="dcterms:W3CDTF">2020-03-15T06:54:57Z</dcterms:created>
  <dcterms:modified xsi:type="dcterms:W3CDTF">2021-01-05T16:04:27Z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