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7"/>
    <a:srgbClr val="263C51"/>
    <a:srgbClr val="E9A552"/>
    <a:srgbClr val="EDAF62"/>
    <a:srgbClr val="031E34"/>
    <a:srgbClr val="D4D6DC"/>
    <a:srgbClr val="626C83"/>
    <a:srgbClr val="000000"/>
    <a:srgbClr val="875B33"/>
    <a:srgbClr val="072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1CEC-2786-4002-B943-BA20D19124A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1A3AC-5474-4D91-95AC-8CE0864CFB4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1A3AC-5474-4D91-95AC-8CE0864CFB4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DABE-C92D-4C37-9621-6E8DE21B6C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1DABE-C92D-4C37-9621-6E8DE21B6CE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8C7E-B175-4D58-B682-6AA5BE674B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6119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-11875"/>
            <a:ext cx="12192000" cy="6858000"/>
          </a:xfrm>
          <a:prstGeom prst="rect">
            <a:avLst/>
          </a:prstGeom>
          <a:solidFill>
            <a:srgbClr val="FEB33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/>
          </a:p>
        </p:txBody>
      </p:sp>
      <p:grpSp>
        <p:nvGrpSpPr>
          <p:cNvPr id="43" name="组合 42"/>
          <p:cNvGrpSpPr/>
          <p:nvPr/>
        </p:nvGrpSpPr>
        <p:grpSpPr>
          <a:xfrm>
            <a:off x="2861462" y="2576209"/>
            <a:ext cx="6469076" cy="1323439"/>
            <a:chOff x="3160987" y="2576209"/>
            <a:chExt cx="6469076" cy="1323439"/>
          </a:xfrm>
        </p:grpSpPr>
        <p:sp>
          <p:nvSpPr>
            <p:cNvPr id="8" name="文本框 7"/>
            <p:cNvSpPr txBox="1"/>
            <p:nvPr/>
          </p:nvSpPr>
          <p:spPr>
            <a:xfrm>
              <a:off x="6702932" y="3084296"/>
              <a:ext cx="29271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031E34"/>
                  </a:solidFill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简历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160987" y="2576209"/>
              <a:ext cx="58700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blipFill>
                    <a:blip r:embed="rId3"/>
                    <a:stretch>
                      <a:fillRect/>
                    </a:stretch>
                  </a:blipFill>
                  <a:latin typeface="Tw Cen MT" panose="020B0602020104020603" pitchFamily="34" charset="0"/>
                  <a:ea typeface="黑体" panose="02010609060101010101" charset="-122"/>
                  <a:cs typeface="Traditional Arabic" panose="02020603050405020304" pitchFamily="18" charset="-78"/>
                </a:rPr>
                <a:t>WESTIN</a:t>
              </a:r>
              <a:endParaRPr lang="zh-CN" altLang="en-US" sz="4800" b="1" dirty="0">
                <a:blipFill>
                  <a:blip r:embed="rId3"/>
                  <a:stretch>
                    <a:fillRect/>
                  </a:stretch>
                </a:blipFill>
                <a:latin typeface="Tw Cen MT" panose="020B0602020104020603" pitchFamily="34" charset="0"/>
                <a:ea typeface="黑体" panose="02010609060101010101" charset="-122"/>
                <a:cs typeface="Traditional Arabic" panose="02020603050405020304" pitchFamily="18" charset="-78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338075" y="1231489"/>
            <a:ext cx="0" cy="182880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41890" y="1987166"/>
            <a:ext cx="8510791" cy="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r="9326"/>
          <a:stretch>
            <a:fillRect/>
          </a:stretch>
        </p:blipFill>
        <p:spPr>
          <a:xfrm>
            <a:off x="-2" y="1013073"/>
            <a:ext cx="12192002" cy="49778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rot="5400000">
            <a:off x="4319777" y="-1056062"/>
            <a:ext cx="3552447" cy="8970124"/>
          </a:xfrm>
          <a:prstGeom prst="roundRect">
            <a:avLst>
              <a:gd name="adj" fmla="val 3989"/>
            </a:avLst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3" y="0"/>
            <a:ext cx="12202847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01591" y="1115990"/>
            <a:ext cx="461665" cy="1047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b="1" spc="6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目录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92999" y="2022791"/>
            <a:ext cx="2416322" cy="1138773"/>
            <a:chOff x="2966495" y="3414298"/>
            <a:chExt cx="2416322" cy="1138773"/>
          </a:xfrm>
        </p:grpSpPr>
        <p:sp>
          <p:nvSpPr>
            <p:cNvPr id="19" name="文本框 18"/>
            <p:cNvSpPr txBox="1"/>
            <p:nvPr/>
          </p:nvSpPr>
          <p:spPr>
            <a:xfrm>
              <a:off x="2966495" y="3414298"/>
              <a:ext cx="50627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7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教育记录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44007" y="3414298"/>
              <a:ext cx="50627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7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工作</a:t>
              </a:r>
              <a:endParaRPr lang="en-US" altLang="zh-CN" sz="17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  <a:p>
              <a:pPr algn="ctr"/>
              <a:r>
                <a:rPr lang="zh-CN" altLang="en-US" sz="17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记录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921519" y="3414298"/>
              <a:ext cx="50627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7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技能获奖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399031" y="3414298"/>
              <a:ext cx="50627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7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自我描述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76542" y="3414298"/>
              <a:ext cx="506275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7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作品展示</a:t>
              </a:r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338075" y="1231489"/>
            <a:ext cx="0" cy="182880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41890" y="1987166"/>
            <a:ext cx="2850688" cy="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2" y="20072"/>
            <a:ext cx="12203831" cy="683792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39287" y="1295358"/>
            <a:ext cx="536320" cy="2023280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54310" y="1737612"/>
            <a:ext cx="50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教育记录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10938" y="5244060"/>
            <a:ext cx="8970124" cy="437437"/>
            <a:chOff x="2850400" y="4960277"/>
            <a:chExt cx="8970124" cy="437437"/>
          </a:xfrm>
        </p:grpSpPr>
        <p:sp>
          <p:nvSpPr>
            <p:cNvPr id="26" name="圆角矩形 25"/>
            <p:cNvSpPr/>
            <p:nvPr/>
          </p:nvSpPr>
          <p:spPr>
            <a:xfrm rot="5400000">
              <a:off x="7116743" y="693934"/>
              <a:ext cx="437437" cy="8970124"/>
            </a:xfrm>
            <a:prstGeom prst="roundRect">
              <a:avLst/>
            </a:prstGeom>
            <a:solidFill>
              <a:srgbClr val="031E3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82635" y="5009719"/>
              <a:ext cx="7905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2008.09-2012.07    CTMI</a:t>
              </a:r>
              <a:r>
                <a:rPr lang="zh-CN" altLang="en-US" sz="16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大学旅游与服务学院    工商管理专业 </a:t>
              </a:r>
              <a:endParaRPr lang="zh-CN" altLang="en-US" sz="28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77425" y="1231489"/>
            <a:ext cx="2850688" cy="1828800"/>
            <a:chOff x="9177425" y="1231489"/>
            <a:chExt cx="2850688" cy="182880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1856329" y="1231489"/>
              <a:ext cx="0" cy="1828800"/>
            </a:xfrm>
            <a:prstGeom prst="line">
              <a:avLst/>
            </a:prstGeom>
            <a:ln w="3175">
              <a:solidFill>
                <a:srgbClr val="031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9177425" y="1987166"/>
              <a:ext cx="2850688" cy="0"/>
            </a:xfrm>
            <a:prstGeom prst="line">
              <a:avLst/>
            </a:prstGeom>
            <a:ln w="3175">
              <a:solidFill>
                <a:srgbClr val="031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椭圆 30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5" name="椭圆 34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7" name="椭圆 36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5"/>
          <a:stretch>
            <a:fillRect/>
          </a:stretch>
        </p:blipFill>
        <p:spPr>
          <a:xfrm>
            <a:off x="-1" y="1066799"/>
            <a:ext cx="12202511" cy="492409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39287" y="1295358"/>
            <a:ext cx="536320" cy="2023280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54310" y="1737612"/>
            <a:ext cx="50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工作记录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610938" y="5244060"/>
            <a:ext cx="8970124" cy="437437"/>
            <a:chOff x="2850400" y="4960277"/>
            <a:chExt cx="8970124" cy="437437"/>
          </a:xfrm>
        </p:grpSpPr>
        <p:sp>
          <p:nvSpPr>
            <p:cNvPr id="26" name="圆角矩形 25"/>
            <p:cNvSpPr/>
            <p:nvPr/>
          </p:nvSpPr>
          <p:spPr>
            <a:xfrm rot="5400000">
              <a:off x="7116743" y="693934"/>
              <a:ext cx="437437" cy="8970124"/>
            </a:xfrm>
            <a:prstGeom prst="roundRect">
              <a:avLst/>
            </a:prstGeom>
            <a:solidFill>
              <a:srgbClr val="031E3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382635" y="5009719"/>
              <a:ext cx="7905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2012.09-2016.02    WESTIN</a:t>
              </a:r>
              <a:r>
                <a:rPr lang="zh-CN" altLang="en-US" sz="16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有限公司    市场部经理 </a:t>
              </a:r>
              <a:endParaRPr lang="zh-CN" altLang="en-US" sz="28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177425" y="1231489"/>
            <a:ext cx="2850688" cy="1828800"/>
            <a:chOff x="9177425" y="1231489"/>
            <a:chExt cx="2850688" cy="18288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1856329" y="1231489"/>
              <a:ext cx="0" cy="1828800"/>
            </a:xfrm>
            <a:prstGeom prst="line">
              <a:avLst/>
            </a:prstGeom>
            <a:ln w="3175">
              <a:solidFill>
                <a:srgbClr val="031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9177425" y="1987166"/>
              <a:ext cx="2850688" cy="0"/>
            </a:xfrm>
            <a:prstGeom prst="line">
              <a:avLst/>
            </a:prstGeom>
            <a:ln w="3175">
              <a:solidFill>
                <a:srgbClr val="031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椭圆 19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r="10803"/>
          <a:stretch>
            <a:fillRect/>
          </a:stretch>
        </p:blipFill>
        <p:spPr>
          <a:xfrm>
            <a:off x="2627" y="1066800"/>
            <a:ext cx="12186746" cy="489256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39287" y="1294693"/>
            <a:ext cx="536320" cy="2023280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54310" y="1737612"/>
            <a:ext cx="50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业绩说明</a:t>
            </a:r>
          </a:p>
        </p:txBody>
      </p:sp>
      <p:sp>
        <p:nvSpPr>
          <p:cNvPr id="26" name="圆角矩形 25"/>
          <p:cNvSpPr/>
          <p:nvPr/>
        </p:nvSpPr>
        <p:spPr>
          <a:xfrm rot="5400000">
            <a:off x="1527702" y="826135"/>
            <a:ext cx="2023947" cy="2961063"/>
          </a:xfrm>
          <a:prstGeom prst="roundRect">
            <a:avLst>
              <a:gd name="adj" fmla="val 9656"/>
            </a:avLst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文本框 23"/>
          <p:cNvSpPr txBox="1"/>
          <p:nvPr/>
        </p:nvSpPr>
        <p:spPr>
          <a:xfrm>
            <a:off x="1249466" y="1523450"/>
            <a:ext cx="2580419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此处填写工作中的主要业绩及成果</a:t>
            </a:r>
            <a:endParaRPr lang="en-US" altLang="zh-CN" sz="11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1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1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  <a:p>
            <a:pPr algn="ctr">
              <a:lnSpc>
                <a:spcPct val="130000"/>
              </a:lnSpc>
            </a:pPr>
            <a:endParaRPr lang="zh-CN" altLang="en-US" sz="11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4" r="11078"/>
          <a:stretch>
            <a:fillRect/>
          </a:stretch>
        </p:blipFill>
        <p:spPr>
          <a:xfrm>
            <a:off x="2628" y="1066800"/>
            <a:ext cx="12186745" cy="49398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39287" y="1294693"/>
            <a:ext cx="536320" cy="2023280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54310" y="1737612"/>
            <a:ext cx="50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技能获奖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878853" y="1285090"/>
            <a:ext cx="2961063" cy="2023947"/>
            <a:chOff x="8311282" y="1521580"/>
            <a:chExt cx="2961063" cy="2023947"/>
          </a:xfrm>
        </p:grpSpPr>
        <p:sp>
          <p:nvSpPr>
            <p:cNvPr id="26" name="圆角矩形 25"/>
            <p:cNvSpPr/>
            <p:nvPr/>
          </p:nvSpPr>
          <p:spPr>
            <a:xfrm rot="5400000">
              <a:off x="8779840" y="1053022"/>
              <a:ext cx="2023947" cy="2961063"/>
            </a:xfrm>
            <a:prstGeom prst="roundRect">
              <a:avLst>
                <a:gd name="adj" fmla="val 9656"/>
              </a:avLst>
            </a:prstGeom>
            <a:solidFill>
              <a:srgbClr val="031E34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501604" y="1750337"/>
              <a:ext cx="2580419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1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此处 分行 或 分列 填写主要技能及获奖记录</a:t>
              </a:r>
            </a:p>
            <a:p>
              <a:pPr algn="ctr">
                <a:lnSpc>
                  <a:spcPct val="130000"/>
                </a:lnSpc>
              </a:pPr>
              <a:endParaRPr lang="en-US" altLang="zh-CN" sz="11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11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</p:grpSp>
      <p:sp>
        <p:nvSpPr>
          <p:cNvPr id="15" name="椭圆 14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6" y="983994"/>
            <a:ext cx="12207872" cy="502266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>
              <a:lnSpc>
                <a:spcPct val="130000"/>
              </a:lnSpc>
            </a:pPr>
            <a:endParaRPr lang="zh-CN" altLang="en-US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39287" y="1294693"/>
            <a:ext cx="536320" cy="2023280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54310" y="1737612"/>
            <a:ext cx="50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自我描述</a:t>
            </a:r>
          </a:p>
        </p:txBody>
      </p:sp>
      <p:sp>
        <p:nvSpPr>
          <p:cNvPr id="14" name="椭圆 13"/>
          <p:cNvSpPr/>
          <p:nvPr/>
        </p:nvSpPr>
        <p:spPr>
          <a:xfrm>
            <a:off x="8926687" y="1279636"/>
            <a:ext cx="141889" cy="141889"/>
          </a:xfrm>
          <a:prstGeom prst="ellipse">
            <a:avLst/>
          </a:prstGeom>
          <a:solidFill>
            <a:srgbClr val="03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880077" y="1427801"/>
            <a:ext cx="1865843" cy="3468129"/>
            <a:chOff x="8880077" y="1301679"/>
            <a:chExt cx="1865843" cy="3468129"/>
          </a:xfrm>
        </p:grpSpPr>
        <p:sp>
          <p:nvSpPr>
            <p:cNvPr id="13" name="文本框 12"/>
            <p:cNvSpPr txBox="1"/>
            <p:nvPr/>
          </p:nvSpPr>
          <p:spPr>
            <a:xfrm rot="16200000">
              <a:off x="9202420" y="2583569"/>
              <a:ext cx="2825389" cy="2616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zh-CN" sz="11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良好的适应能力与学习能力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rot="16200000">
              <a:off x="7677875" y="2904939"/>
              <a:ext cx="3468129" cy="2616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zh-CN" sz="11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注重细节承担责任且主动影响他人</a:t>
              </a:r>
              <a:endParaRPr lang="en-US" altLang="zh-CN" sz="11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 rot="16200000">
              <a:off x="7818248" y="2363508"/>
              <a:ext cx="2385268" cy="2616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zh-CN" sz="11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积极热情服从工作安排</a:t>
              </a:r>
              <a:endParaRPr lang="en-US" altLang="zh-CN" sz="11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rot="16200000">
              <a:off x="8691332" y="2693599"/>
              <a:ext cx="3045449" cy="2616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zh-CN" sz="11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坦率</a:t>
              </a:r>
              <a:endParaRPr lang="en-US" altLang="zh-CN" sz="11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  <a:p>
              <a:pPr lvl="0">
                <a:lnSpc>
                  <a:spcPct val="130000"/>
                </a:lnSpc>
              </a:pPr>
              <a:r>
                <a:rPr lang="zh-CN" altLang="zh-CN" sz="11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正直自我控制与合作精神</a:t>
              </a:r>
              <a:endParaRPr lang="en-US" altLang="zh-CN" sz="11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 rot="16200000">
              <a:off x="8188963" y="2794909"/>
              <a:ext cx="3248069" cy="2616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zh-CN" sz="11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良好的时间管理技巧及跟进意识</a:t>
              </a:r>
            </a:p>
          </p:txBody>
        </p:sp>
      </p:grpSp>
      <p:sp>
        <p:nvSpPr>
          <p:cNvPr id="35" name="椭圆 34"/>
          <p:cNvSpPr/>
          <p:nvPr/>
        </p:nvSpPr>
        <p:spPr>
          <a:xfrm>
            <a:off x="9317348" y="1279636"/>
            <a:ext cx="141889" cy="141889"/>
          </a:xfrm>
          <a:prstGeom prst="ellipse">
            <a:avLst/>
          </a:prstGeom>
          <a:solidFill>
            <a:srgbClr val="03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9723699" y="1279636"/>
            <a:ext cx="141889" cy="141889"/>
          </a:xfrm>
          <a:prstGeom prst="ellipse">
            <a:avLst/>
          </a:prstGeom>
          <a:solidFill>
            <a:srgbClr val="03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0119465" y="1279636"/>
            <a:ext cx="141889" cy="141889"/>
          </a:xfrm>
          <a:prstGeom prst="ellipse">
            <a:avLst/>
          </a:prstGeom>
          <a:solidFill>
            <a:srgbClr val="03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0530997" y="1279636"/>
            <a:ext cx="141889" cy="141889"/>
          </a:xfrm>
          <a:prstGeom prst="ellipse">
            <a:avLst/>
          </a:prstGeom>
          <a:solidFill>
            <a:srgbClr val="03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9" name="椭圆 48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50" name="椭圆 49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51" name="椭圆 50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52" name="椭圆 51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53" name="椭圆 52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"/>
          <a:stretch>
            <a:fillRect/>
          </a:stretch>
        </p:blipFill>
        <p:spPr>
          <a:xfrm>
            <a:off x="-5255" y="1000881"/>
            <a:ext cx="12170979" cy="485623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39287" y="1294693"/>
            <a:ext cx="536320" cy="2023280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54310" y="1737612"/>
            <a:ext cx="50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作品展示</a:t>
            </a:r>
          </a:p>
        </p:txBody>
      </p:sp>
      <p:sp>
        <p:nvSpPr>
          <p:cNvPr id="14" name="圆角矩形 13"/>
          <p:cNvSpPr/>
          <p:nvPr/>
        </p:nvSpPr>
        <p:spPr>
          <a:xfrm rot="5400000">
            <a:off x="5877281" y="977717"/>
            <a:ext cx="437437" cy="8970124"/>
          </a:xfrm>
          <a:prstGeom prst="roundRect">
            <a:avLst/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43173" y="5293502"/>
            <a:ext cx="790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这是我的部分作品  </a:t>
            </a:r>
            <a:r>
              <a:rPr lang="zh-CN" altLang="en-US" sz="12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rPr>
              <a:t>可以附上链接网站 </a:t>
            </a:r>
            <a:endParaRPr lang="zh-CN" altLang="en-US" sz="2800" spc="300" dirty="0">
              <a:solidFill>
                <a:schemeClr val="bg1"/>
              </a:solidFill>
              <a:latin typeface="方正兰亭刊黑_GBK" panose="02000000000000000000" pitchFamily="2" charset="-122"/>
              <a:ea typeface="方正兰亭刊黑_GBK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177425" y="1231489"/>
            <a:ext cx="2850688" cy="1828800"/>
            <a:chOff x="9177425" y="1231489"/>
            <a:chExt cx="2850688" cy="18288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1856329" y="1231489"/>
              <a:ext cx="0" cy="1828800"/>
            </a:xfrm>
            <a:prstGeom prst="line">
              <a:avLst/>
            </a:prstGeom>
            <a:ln w="3175">
              <a:solidFill>
                <a:srgbClr val="031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177425" y="1987166"/>
              <a:ext cx="2850688" cy="0"/>
            </a:xfrm>
            <a:prstGeom prst="line">
              <a:avLst/>
            </a:prstGeom>
            <a:ln w="3175">
              <a:solidFill>
                <a:srgbClr val="031E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椭圆 22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8" name="椭圆 27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29" name="椭圆 28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3648"/>
            <a:ext cx="12192002" cy="68343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/>
          </a:p>
        </p:txBody>
      </p:sp>
      <p:sp>
        <p:nvSpPr>
          <p:cNvPr id="14" name="圆角矩形 13"/>
          <p:cNvSpPr/>
          <p:nvPr/>
        </p:nvSpPr>
        <p:spPr>
          <a:xfrm rot="5400000">
            <a:off x="3730887" y="677138"/>
            <a:ext cx="4730226" cy="5509555"/>
          </a:xfrm>
          <a:prstGeom prst="roundRect">
            <a:avLst>
              <a:gd name="adj" fmla="val 0"/>
            </a:avLst>
          </a:prstGeom>
          <a:solidFill>
            <a:srgbClr val="031E3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11856329" y="1231489"/>
            <a:ext cx="0" cy="182880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177425" y="1987166"/>
            <a:ext cx="2850688" cy="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-2" y="5797027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-2" y="0"/>
            <a:ext cx="12192002" cy="1066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747194" y="4062430"/>
            <a:ext cx="697613" cy="69761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>
            <a:off x="4670656" y="4882765"/>
            <a:ext cx="2850688" cy="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297011" y="1424763"/>
            <a:ext cx="3952827" cy="3974237"/>
            <a:chOff x="4297011" y="1345933"/>
            <a:chExt cx="3952827" cy="3974237"/>
          </a:xfrm>
        </p:grpSpPr>
        <p:sp>
          <p:nvSpPr>
            <p:cNvPr id="15" name="文本框 14"/>
            <p:cNvSpPr txBox="1"/>
            <p:nvPr/>
          </p:nvSpPr>
          <p:spPr>
            <a:xfrm>
              <a:off x="4297011" y="1345933"/>
              <a:ext cx="395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姓名       </a:t>
              </a:r>
              <a:r>
                <a:rPr lang="en-US" altLang="zh-CN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westin</a:t>
              </a:r>
              <a:r>
                <a:rPr lang="zh-CN" altLang="en-US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 </a:t>
              </a:r>
              <a:endParaRPr lang="zh-CN" altLang="en-US" sz="28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97011" y="1657475"/>
              <a:ext cx="395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性别       男 </a:t>
              </a:r>
              <a:endParaRPr lang="zh-CN" altLang="en-US" sz="28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297011" y="1969017"/>
              <a:ext cx="395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学历       本科 </a:t>
              </a:r>
              <a:endParaRPr lang="zh-CN" altLang="en-US" sz="28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297011" y="2280559"/>
              <a:ext cx="395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电话       </a:t>
              </a:r>
              <a:r>
                <a:rPr lang="en-US" altLang="zh-CN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13888889999</a:t>
              </a:r>
              <a:r>
                <a:rPr lang="zh-CN" altLang="en-US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 </a:t>
              </a:r>
              <a:endParaRPr lang="zh-CN" altLang="en-US" sz="28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297011" y="2592101"/>
              <a:ext cx="395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邮箱       </a:t>
              </a:r>
              <a:r>
                <a:rPr lang="en-US" altLang="zh-CN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13888889999@qq.com</a:t>
              </a:r>
              <a:r>
                <a:rPr lang="zh-CN" altLang="en-US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 </a:t>
              </a:r>
              <a:endParaRPr lang="zh-CN" altLang="en-US" sz="28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97011" y="2903643"/>
              <a:ext cx="395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联系</a:t>
              </a:r>
              <a:r>
                <a:rPr lang="en-US" altLang="zh-CN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QQ</a:t>
              </a:r>
              <a:r>
                <a:rPr lang="zh-CN" altLang="en-US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   </a:t>
              </a:r>
              <a:r>
                <a:rPr lang="en-US" altLang="zh-CN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13888889999</a:t>
              </a:r>
              <a:r>
                <a:rPr lang="zh-CN" altLang="en-US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 </a:t>
              </a:r>
              <a:endParaRPr lang="zh-CN" altLang="en-US" sz="28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297011" y="3215187"/>
              <a:ext cx="395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地址       长沙市岳麓区岳麓大道</a:t>
              </a:r>
              <a:r>
                <a:rPr lang="en-US" altLang="zh-CN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9999</a:t>
              </a:r>
              <a:r>
                <a:rPr lang="zh-CN" altLang="en-US" sz="1200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号</a:t>
              </a:r>
              <a:endParaRPr lang="zh-CN" altLang="en-US" sz="28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280589" y="4950838"/>
              <a:ext cx="1630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Thanks</a:t>
              </a:r>
              <a:r>
                <a:rPr lang="zh-CN" altLang="en-US" spc="300" dirty="0">
                  <a:solidFill>
                    <a:schemeClr val="bg1"/>
                  </a:solidFill>
                  <a:latin typeface="方正兰亭刊黑_GBK" panose="02000000000000000000" pitchFamily="2" charset="-122"/>
                  <a:ea typeface="方正兰亭刊黑_GBK" panose="02000000000000000000" pitchFamily="2" charset="-122"/>
                </a:rPr>
                <a:t> </a:t>
              </a:r>
              <a:endParaRPr lang="zh-CN" altLang="en-US" sz="4000" spc="300" dirty="0">
                <a:solidFill>
                  <a:schemeClr val="bg1"/>
                </a:solidFill>
                <a:latin typeface="方正兰亭刊黑_GBK" panose="02000000000000000000" pitchFamily="2" charset="-122"/>
                <a:ea typeface="方正兰亭刊黑_GBK" panose="02000000000000000000" pitchFamily="2" charset="-122"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326473" y="3717192"/>
            <a:ext cx="0" cy="182880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5471" y="4457103"/>
            <a:ext cx="2850688" cy="0"/>
          </a:xfrm>
          <a:prstGeom prst="line">
            <a:avLst/>
          </a:prstGeom>
          <a:ln w="3175">
            <a:solidFill>
              <a:srgbClr val="031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>
            <a:spLocks noChangeAspect="1"/>
          </p:cNvSpPr>
          <p:nvPr/>
        </p:nvSpPr>
        <p:spPr>
          <a:xfrm>
            <a:off x="44965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39994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49937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549086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598800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648514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698228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49" name="椭圆 48"/>
          <p:cNvSpPr>
            <a:spLocks noChangeAspect="1"/>
          </p:cNvSpPr>
          <p:nvPr/>
        </p:nvSpPr>
        <p:spPr>
          <a:xfrm>
            <a:off x="7479420" y="6183648"/>
            <a:ext cx="216000" cy="2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  <p:sp>
        <p:nvSpPr>
          <p:cNvPr id="50" name="椭圆 49"/>
          <p:cNvSpPr>
            <a:spLocks noChangeAspect="1"/>
          </p:cNvSpPr>
          <p:nvPr/>
        </p:nvSpPr>
        <p:spPr>
          <a:xfrm>
            <a:off x="7976560" y="6183648"/>
            <a:ext cx="216000" cy="216000"/>
          </a:xfrm>
          <a:prstGeom prst="ellipse">
            <a:avLst/>
          </a:prstGeom>
          <a:solidFill>
            <a:srgbClr val="F68B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rgbClr val="031E3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宽屏</PresentationFormat>
  <Paragraphs>36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方正兰亭刊黑_GBK</vt:lpstr>
      <vt:lpstr>方正正大黑简体</vt:lpstr>
      <vt:lpstr>Arial</vt:lpstr>
      <vt:lpstr>Calibri</vt:lpstr>
      <vt:lpstr>Calibri Light</vt:lpstr>
      <vt:lpstr>Tw Cen MT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lzg</dc:creator>
  <cp:lastModifiedBy>天 下</cp:lastModifiedBy>
  <cp:revision>33</cp:revision>
  <dcterms:created xsi:type="dcterms:W3CDTF">2016-02-17T11:22:00Z</dcterms:created>
  <dcterms:modified xsi:type="dcterms:W3CDTF">2021-01-05T16:04:28Z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