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5.xml" ContentType="application/vnd.openxmlformats-officedocument.presentationml.notesSlide+xml"/>
  <Override PartName="/ppt/tags/tag37.xml" ContentType="application/vnd.openxmlformats-officedocument.presentationml.tags+xml"/>
  <Override PartName="/ppt/notesSlides/notesSlide6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7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8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9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4" r:id="rId5"/>
    <p:sldId id="259" r:id="rId6"/>
    <p:sldId id="260" r:id="rId7"/>
    <p:sldId id="277" r:id="rId8"/>
    <p:sldId id="270" r:id="rId9"/>
    <p:sldId id="272" r:id="rId10"/>
    <p:sldId id="273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32E2C"/>
    <a:srgbClr val="595959"/>
    <a:srgbClr val="424242"/>
    <a:srgbClr val="FF1727"/>
    <a:srgbClr val="FFFFFF"/>
    <a:srgbClr val="FF3C2D"/>
    <a:srgbClr val="DB5653"/>
    <a:srgbClr val="C82E2A"/>
    <a:srgbClr val="C1110F"/>
    <a:srgbClr val="C10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47" autoAdjust="0"/>
    <p:restoredTop sz="94660"/>
  </p:normalViewPr>
  <p:slideViewPr>
    <p:cSldViewPr snapToGrid="0">
      <p:cViewPr varScale="1">
        <p:scale>
          <a:sx n="92" d="100"/>
          <a:sy n="92" d="100"/>
        </p:scale>
        <p:origin x="36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9C4AD-EEE1-423C-A6C0-7D9C6D5C006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DC2D1-037B-4EEC-BDC4-9A680741A7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DC2D1-037B-4EEC-BDC4-9A680741A74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DC2D1-037B-4EEC-BDC4-9A680741A74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DC2D1-037B-4EEC-BDC4-9A680741A74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DC2D1-037B-4EEC-BDC4-9A680741A74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DC2D1-037B-4EEC-BDC4-9A680741A74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DC2D1-037B-4EEC-BDC4-9A680741A74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DC2D1-037B-4EEC-BDC4-9A680741A74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DC2D1-037B-4EEC-BDC4-9A680741A74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DC2D1-037B-4EEC-BDC4-9A680741A74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DC2D1-037B-4EEC-BDC4-9A680741A74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3401-DA70-41E3-8779-8AA66F9FA45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FB34-6036-4E70-B8A3-6BB049015A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3401-DA70-41E3-8779-8AA66F9FA45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FB34-6036-4E70-B8A3-6BB049015A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3401-DA70-41E3-8779-8AA66F9FA45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FB34-6036-4E70-B8A3-6BB049015A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3401-DA70-41E3-8779-8AA66F9FA45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FB34-6036-4E70-B8A3-6BB049015A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3401-DA70-41E3-8779-8AA66F9FA45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FB34-6036-4E70-B8A3-6BB049015A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3401-DA70-41E3-8779-8AA66F9FA45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FB34-6036-4E70-B8A3-6BB049015A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3401-DA70-41E3-8779-8AA66F9FA45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FB34-6036-4E70-B8A3-6BB049015A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3401-DA70-41E3-8779-8AA66F9FA45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FB34-6036-4E70-B8A3-6BB049015A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3401-DA70-41E3-8779-8AA66F9FA45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FB34-6036-4E70-B8A3-6BB049015A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3401-DA70-41E3-8779-8AA66F9FA45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FB34-6036-4E70-B8A3-6BB049015A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3401-DA70-41E3-8779-8AA66F9FA45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FB34-6036-4E70-B8A3-6BB049015A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13401-DA70-41E3-8779-8AA66F9FA45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EFB34-6036-4E70-B8A3-6BB049015A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.jpeg"/><Relationship Id="rId5" Type="http://schemas.openxmlformats.org/officeDocument/2006/relationships/tags" Target="../tags/tag6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image" Target="../media/image33.jpe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32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10" Type="http://schemas.openxmlformats.org/officeDocument/2006/relationships/image" Target="../media/image2.jpeg"/><Relationship Id="rId4" Type="http://schemas.openxmlformats.org/officeDocument/2006/relationships/tags" Target="../tags/tag13.xml"/><Relationship Id="rId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3.jpe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notesSlide" Target="../notesSlides/notesSlide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21.xml"/><Relationship Id="rId10" Type="http://schemas.openxmlformats.org/officeDocument/2006/relationships/tags" Target="../tags/tag26.xml"/><Relationship Id="rId4" Type="http://schemas.openxmlformats.org/officeDocument/2006/relationships/tags" Target="../tags/tag20.xml"/><Relationship Id="rId9" Type="http://schemas.openxmlformats.org/officeDocument/2006/relationships/tags" Target="../tags/tag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29.xml"/><Relationship Id="rId7" Type="http://schemas.openxmlformats.org/officeDocument/2006/relationships/image" Target="../media/image5.jpe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10" Type="http://schemas.openxmlformats.org/officeDocument/2006/relationships/image" Target="../media/image7.jpeg"/><Relationship Id="rId4" Type="http://schemas.openxmlformats.org/officeDocument/2006/relationships/tags" Target="../tags/tag33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0.png"/><Relationship Id="rId1" Type="http://schemas.openxmlformats.org/officeDocument/2006/relationships/tags" Target="../tags/tag3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emf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hyperlink" Target="http://www.ppt20.com/sppt/20161168962.html" TargetMode="External"/><Relationship Id="rId3" Type="http://schemas.openxmlformats.org/officeDocument/2006/relationships/tags" Target="../tags/tag40.xml"/><Relationship Id="rId7" Type="http://schemas.openxmlformats.org/officeDocument/2006/relationships/notesSlide" Target="../notesSlides/notesSlide7.xml"/><Relationship Id="rId12" Type="http://schemas.openxmlformats.org/officeDocument/2006/relationships/hyperlink" Target="http://www.jianshu.com/users/ef29c300d66b/latest_articles" TargetMode="Externa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27.jpeg"/><Relationship Id="rId5" Type="http://schemas.openxmlformats.org/officeDocument/2006/relationships/tags" Target="../tags/tag42.xml"/><Relationship Id="rId15" Type="http://schemas.openxmlformats.org/officeDocument/2006/relationships/hyperlink" Target="http://detail.docer.com/1050970.html" TargetMode="External"/><Relationship Id="rId10" Type="http://schemas.openxmlformats.org/officeDocument/2006/relationships/image" Target="../media/image26.jpeg"/><Relationship Id="rId4" Type="http://schemas.openxmlformats.org/officeDocument/2006/relationships/tags" Target="../tags/tag41.xml"/><Relationship Id="rId9" Type="http://schemas.openxmlformats.org/officeDocument/2006/relationships/image" Target="../media/image25.jpeg"/><Relationship Id="rId14" Type="http://schemas.openxmlformats.org/officeDocument/2006/relationships/hyperlink" Target="http://www.zcool.com.cn/u/15069790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45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image" Target="../media/image30.jpeg"/><Relationship Id="rId5" Type="http://schemas.openxmlformats.org/officeDocument/2006/relationships/tags" Target="../tags/tag47.xml"/><Relationship Id="rId10" Type="http://schemas.openxmlformats.org/officeDocument/2006/relationships/image" Target="../media/image29.jpeg"/><Relationship Id="rId4" Type="http://schemas.openxmlformats.org/officeDocument/2006/relationships/tags" Target="../tags/tag46.xml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31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" t="469" b="13588"/>
          <a:stretch>
            <a:fillRect/>
          </a:stretch>
        </p:blipFill>
        <p:spPr>
          <a:xfrm>
            <a:off x="-19050" y="-130629"/>
            <a:ext cx="12211050" cy="698862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A_矩形 10"/>
          <p:cNvSpPr/>
          <p:nvPr>
            <p:custDataLst>
              <p:tags r:id="rId2"/>
            </p:custDataLst>
          </p:nvPr>
        </p:nvSpPr>
        <p:spPr>
          <a:xfrm>
            <a:off x="-19050" y="2057400"/>
            <a:ext cx="12211049" cy="2743200"/>
          </a:xfrm>
          <a:prstGeom prst="rect">
            <a:avLst/>
          </a:prstGeom>
          <a:solidFill>
            <a:srgbClr val="D32E2C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32E2C"/>
              </a:solidFill>
            </a:endParaRPr>
          </a:p>
        </p:txBody>
      </p:sp>
      <p:sp>
        <p:nvSpPr>
          <p:cNvPr id="8" name="PA_文本框 7"/>
          <p:cNvSpPr txBox="1"/>
          <p:nvPr>
            <p:custDataLst>
              <p:tags r:id="rId3"/>
            </p:custDataLst>
          </p:nvPr>
        </p:nvSpPr>
        <p:spPr>
          <a:xfrm>
            <a:off x="2590315" y="2921168"/>
            <a:ext cx="7011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FDFDFD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PERSONAL RESUME</a:t>
            </a:r>
            <a:endParaRPr lang="zh-CN" altLang="en-US" sz="5400" b="1" dirty="0">
              <a:solidFill>
                <a:srgbClr val="FDFDFD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PA_矩形 11"/>
          <p:cNvSpPr/>
          <p:nvPr>
            <p:custDataLst>
              <p:tags r:id="rId4"/>
            </p:custDataLst>
          </p:nvPr>
        </p:nvSpPr>
        <p:spPr>
          <a:xfrm>
            <a:off x="1879600" y="1280885"/>
            <a:ext cx="8432800" cy="429622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PA_文本框 12"/>
          <p:cNvSpPr txBox="1"/>
          <p:nvPr>
            <p:custDataLst>
              <p:tags r:id="rId5"/>
            </p:custDataLst>
          </p:nvPr>
        </p:nvSpPr>
        <p:spPr>
          <a:xfrm>
            <a:off x="4529423" y="2344291"/>
            <a:ext cx="3133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FDFDFD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个人简历</a:t>
            </a:r>
          </a:p>
        </p:txBody>
      </p:sp>
      <p:grpSp>
        <p:nvGrpSpPr>
          <p:cNvPr id="2" name="PA_组合 1"/>
          <p:cNvGrpSpPr/>
          <p:nvPr>
            <p:custDataLst>
              <p:tags r:id="rId6"/>
            </p:custDataLst>
          </p:nvPr>
        </p:nvGrpSpPr>
        <p:grpSpPr>
          <a:xfrm>
            <a:off x="5797149" y="3822808"/>
            <a:ext cx="597700" cy="597700"/>
            <a:chOff x="5797149" y="3822808"/>
            <a:chExt cx="597700" cy="597700"/>
          </a:xfrm>
        </p:grpSpPr>
        <p:sp>
          <p:nvSpPr>
            <p:cNvPr id="15" name="PA_椭圆 14"/>
            <p:cNvSpPr/>
            <p:nvPr>
              <p:custDataLst>
                <p:tags r:id="rId7"/>
              </p:custDataLst>
            </p:nvPr>
          </p:nvSpPr>
          <p:spPr>
            <a:xfrm>
              <a:off x="5797149" y="3822808"/>
              <a:ext cx="597700" cy="597700"/>
            </a:xfrm>
            <a:prstGeom prst="ellipse">
              <a:avLst/>
            </a:prstGeom>
            <a:solidFill>
              <a:srgbClr val="FE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PA_任意多边形 57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5976446" y="4038963"/>
              <a:ext cx="239106" cy="211974"/>
            </a:xfrm>
            <a:custGeom>
              <a:avLst/>
              <a:gdLst>
                <a:gd name="T0" fmla="*/ 83012534 w 65"/>
                <a:gd name="T1" fmla="*/ 105349519 h 58"/>
                <a:gd name="T2" fmla="*/ 83012534 w 65"/>
                <a:gd name="T3" fmla="*/ 667213621 h 58"/>
                <a:gd name="T4" fmla="*/ 71152617 w 65"/>
                <a:gd name="T5" fmla="*/ 678917982 h 58"/>
                <a:gd name="T6" fmla="*/ 47436226 w 65"/>
                <a:gd name="T7" fmla="*/ 678917982 h 58"/>
                <a:gd name="T8" fmla="*/ 23716391 w 65"/>
                <a:gd name="T9" fmla="*/ 667213621 h 58"/>
                <a:gd name="T10" fmla="*/ 23716391 w 65"/>
                <a:gd name="T11" fmla="*/ 105349519 h 58"/>
                <a:gd name="T12" fmla="*/ 0 w 65"/>
                <a:gd name="T13" fmla="*/ 46820868 h 58"/>
                <a:gd name="T14" fmla="*/ 59292699 w 65"/>
                <a:gd name="T15" fmla="*/ 0 h 58"/>
                <a:gd name="T16" fmla="*/ 118585399 w 65"/>
                <a:gd name="T17" fmla="*/ 46820868 h 58"/>
                <a:gd name="T18" fmla="*/ 83012534 w 65"/>
                <a:gd name="T19" fmla="*/ 105349519 h 58"/>
                <a:gd name="T20" fmla="*/ 770815424 w 65"/>
                <a:gd name="T21" fmla="*/ 421398076 h 58"/>
                <a:gd name="T22" fmla="*/ 747099033 w 65"/>
                <a:gd name="T23" fmla="*/ 444806799 h 58"/>
                <a:gd name="T24" fmla="*/ 581077408 w 65"/>
                <a:gd name="T25" fmla="*/ 503335451 h 58"/>
                <a:gd name="T26" fmla="*/ 367619558 w 65"/>
                <a:gd name="T27" fmla="*/ 433102438 h 58"/>
                <a:gd name="T28" fmla="*/ 154161707 w 65"/>
                <a:gd name="T29" fmla="*/ 503335451 h 58"/>
                <a:gd name="T30" fmla="*/ 142305234 w 65"/>
                <a:gd name="T31" fmla="*/ 503335451 h 58"/>
                <a:gd name="T32" fmla="*/ 118585399 w 65"/>
                <a:gd name="T33" fmla="*/ 479923306 h 58"/>
                <a:gd name="T34" fmla="*/ 118585399 w 65"/>
                <a:gd name="T35" fmla="*/ 152170387 h 58"/>
                <a:gd name="T36" fmla="*/ 130445316 w 65"/>
                <a:gd name="T37" fmla="*/ 128761664 h 58"/>
                <a:gd name="T38" fmla="*/ 166021625 w 65"/>
                <a:gd name="T39" fmla="*/ 105349519 h 58"/>
                <a:gd name="T40" fmla="*/ 355759641 w 65"/>
                <a:gd name="T41" fmla="*/ 46820868 h 58"/>
                <a:gd name="T42" fmla="*/ 545501100 w 65"/>
                <a:gd name="T43" fmla="*/ 105349519 h 58"/>
                <a:gd name="T44" fmla="*/ 581077408 w 65"/>
                <a:gd name="T45" fmla="*/ 117053881 h 58"/>
                <a:gd name="T46" fmla="*/ 747099033 w 65"/>
                <a:gd name="T47" fmla="*/ 46820868 h 58"/>
                <a:gd name="T48" fmla="*/ 770815424 w 65"/>
                <a:gd name="T49" fmla="*/ 81937374 h 58"/>
                <a:gd name="T50" fmla="*/ 770815424 w 65"/>
                <a:gd name="T51" fmla="*/ 421398076 h 5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rgbClr val="D32E2C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  <p:bldP spid="12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17824" r="-98" b="44854"/>
          <a:stretch>
            <a:fillRect/>
          </a:stretch>
        </p:blipFill>
        <p:spPr>
          <a:xfrm>
            <a:off x="0" y="0"/>
            <a:ext cx="12192000" cy="3033486"/>
          </a:xfrm>
          <a:prstGeom prst="rect">
            <a:avLst/>
          </a:prstGeom>
        </p:spPr>
      </p:pic>
      <p:sp>
        <p:nvSpPr>
          <p:cNvPr id="8" name="PA_文本框 7"/>
          <p:cNvSpPr txBox="1"/>
          <p:nvPr>
            <p:custDataLst>
              <p:tags r:id="rId1"/>
            </p:custDataLst>
          </p:nvPr>
        </p:nvSpPr>
        <p:spPr>
          <a:xfrm>
            <a:off x="1801826" y="4962355"/>
            <a:ext cx="8588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>
                <a:solidFill>
                  <a:srgbClr val="424242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THANKS FOR WATCHING</a:t>
            </a:r>
            <a:endParaRPr lang="zh-CN" altLang="en-US" sz="4000">
              <a:solidFill>
                <a:srgbClr val="424242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PA_文本框 12"/>
          <p:cNvSpPr txBox="1"/>
          <p:nvPr>
            <p:custDataLst>
              <p:tags r:id="rId2"/>
            </p:custDataLst>
          </p:nvPr>
        </p:nvSpPr>
        <p:spPr>
          <a:xfrm>
            <a:off x="4529424" y="4308102"/>
            <a:ext cx="3133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>
                <a:solidFill>
                  <a:srgbClr val="D32E2C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谢谢收看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192000" cy="3033486"/>
          </a:xfrm>
          <a:prstGeom prst="rect">
            <a:avLst/>
          </a:prstGeom>
          <a:solidFill>
            <a:srgbClr val="D32E2C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469" r="21400" b="13588"/>
          <a:stretch>
            <a:fillRect/>
          </a:stretch>
        </p:blipFill>
        <p:spPr>
          <a:xfrm>
            <a:off x="5010150" y="1923273"/>
            <a:ext cx="2171700" cy="2171700"/>
          </a:xfrm>
          <a:prstGeom prst="ellipse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16000"/>
              </a:prstClr>
            </a:outerShdw>
          </a:effectLst>
        </p:spPr>
      </p:pic>
      <p:sp>
        <p:nvSpPr>
          <p:cNvPr id="12" name="PA_矩形 11"/>
          <p:cNvSpPr/>
          <p:nvPr>
            <p:custDataLst>
              <p:tags r:id="rId3"/>
            </p:custDataLst>
          </p:nvPr>
        </p:nvSpPr>
        <p:spPr>
          <a:xfrm>
            <a:off x="5374185" y="2285032"/>
            <a:ext cx="1440000" cy="1440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/>
        </p:nvSpPr>
        <p:spPr>
          <a:xfrm>
            <a:off x="5543550" y="5714901"/>
            <a:ext cx="1104900" cy="409008"/>
          </a:xfrm>
          <a:prstGeom prst="roundRect">
            <a:avLst>
              <a:gd name="adj" fmla="val 33897"/>
            </a:avLst>
          </a:prstGeom>
          <a:solidFill>
            <a:srgbClr val="D3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xiazaii</a:t>
            </a:r>
            <a:endParaRPr lang="zh-CN" altLang="en-US" sz="140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2" grpId="0" animBg="1"/>
      <p:bldP spid="1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A_图片 6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0"/>
            <a:ext cx="5105400" cy="6858000"/>
          </a:xfrm>
          <a:custGeom>
            <a:avLst/>
            <a:gdLst>
              <a:gd name="connsiteX0" fmla="*/ 5105400 w 5105400"/>
              <a:gd name="connsiteY0" fmla="*/ 0 h 6858000"/>
              <a:gd name="connsiteX1" fmla="*/ 5105400 w 5105400"/>
              <a:gd name="connsiteY1" fmla="*/ 6858000 h 6858000"/>
              <a:gd name="connsiteX2" fmla="*/ 0 w 5105400"/>
              <a:gd name="connsiteY2" fmla="*/ 3429000 h 6858000"/>
              <a:gd name="connsiteX3" fmla="*/ 5105400 w 51054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5400" h="6858000">
                <a:moveTo>
                  <a:pt x="5105400" y="0"/>
                </a:moveTo>
                <a:lnTo>
                  <a:pt x="5105400" y="6858000"/>
                </a:lnTo>
                <a:lnTo>
                  <a:pt x="0" y="3429000"/>
                </a:lnTo>
                <a:lnTo>
                  <a:pt x="5105400" y="0"/>
                </a:lnTo>
                <a:close/>
              </a:path>
            </a:pathLst>
          </a:custGeom>
          <a:noFill/>
          <a:ln>
            <a:noFill/>
          </a:ln>
        </p:spPr>
      </p:pic>
      <p:grpSp>
        <p:nvGrpSpPr>
          <p:cNvPr id="65" name="PA_组合 64"/>
          <p:cNvGrpSpPr/>
          <p:nvPr>
            <p:custDataLst>
              <p:tags r:id="rId2"/>
            </p:custDataLst>
          </p:nvPr>
        </p:nvGrpSpPr>
        <p:grpSpPr>
          <a:xfrm>
            <a:off x="5753101" y="2651965"/>
            <a:ext cx="1579470" cy="1579470"/>
            <a:chOff x="7114029" y="2717493"/>
            <a:chExt cx="1423013" cy="1423013"/>
          </a:xfrm>
        </p:grpSpPr>
        <p:sp>
          <p:nvSpPr>
            <p:cNvPr id="66" name="矩形 65"/>
            <p:cNvSpPr/>
            <p:nvPr/>
          </p:nvSpPr>
          <p:spPr>
            <a:xfrm rot="2700000">
              <a:off x="7114029" y="2717493"/>
              <a:ext cx="1423013" cy="1423013"/>
            </a:xfrm>
            <a:prstGeom prst="rect">
              <a:avLst/>
            </a:prstGeom>
            <a:noFill/>
            <a:ln w="28575">
              <a:solidFill>
                <a:srgbClr val="424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7428054" y="3012880"/>
              <a:ext cx="8625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D32E2C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自我介绍</a:t>
              </a:r>
            </a:p>
          </p:txBody>
        </p:sp>
      </p:grpSp>
      <p:sp useBgFill="1">
        <p:nvSpPr>
          <p:cNvPr id="73" name="PA_文本框 72"/>
          <p:cNvSpPr txBox="1"/>
          <p:nvPr>
            <p:custDataLst>
              <p:tags r:id="rId3"/>
            </p:custDataLst>
          </p:nvPr>
        </p:nvSpPr>
        <p:spPr>
          <a:xfrm>
            <a:off x="881257" y="1282712"/>
            <a:ext cx="3233543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rgbClr val="424242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ABOUT </a:t>
            </a:r>
            <a:r>
              <a:rPr lang="en-US" altLang="zh-CN" sz="4400">
                <a:solidFill>
                  <a:srgbClr val="D32E2C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ME</a:t>
            </a:r>
            <a:endParaRPr lang="zh-CN" altLang="en-US" sz="4400">
              <a:solidFill>
                <a:srgbClr val="D32E2C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" name="PA_直接连接符 2"/>
          <p:cNvCxnSpPr/>
          <p:nvPr>
            <p:custDataLst>
              <p:tags r:id="rId4"/>
            </p:custDataLst>
          </p:nvPr>
        </p:nvCxnSpPr>
        <p:spPr>
          <a:xfrm>
            <a:off x="966809" y="2589495"/>
            <a:ext cx="305316" cy="0"/>
          </a:xfrm>
          <a:prstGeom prst="line">
            <a:avLst/>
          </a:prstGeom>
          <a:ln w="28575">
            <a:solidFill>
              <a:srgbClr val="D32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PA_文本框 74"/>
          <p:cNvSpPr txBox="1"/>
          <p:nvPr>
            <p:custDataLst>
              <p:tags r:id="rId5"/>
            </p:custDataLst>
          </p:nvPr>
        </p:nvSpPr>
        <p:spPr>
          <a:xfrm>
            <a:off x="881257" y="2001385"/>
            <a:ext cx="1214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关于我</a:t>
            </a:r>
            <a:endParaRPr lang="zh-CN" altLang="en-US" sz="2400">
              <a:solidFill>
                <a:srgbClr val="D32E2C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76" name="PA_矩形 75"/>
          <p:cNvSpPr/>
          <p:nvPr>
            <p:custDataLst>
              <p:tags r:id="rId6"/>
            </p:custDataLst>
          </p:nvPr>
        </p:nvSpPr>
        <p:spPr>
          <a:xfrm>
            <a:off x="877680" y="2909632"/>
            <a:ext cx="4698730" cy="15327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模板开发、</a:t>
            </a:r>
            <a:r>
              <a:rPr lang="en-US" altLang="zh-CN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服务提供商。深受大家的好评和肯定。还有，他是个帅哥呢，不信你去问他。</a:t>
            </a:r>
          </a:p>
        </p:txBody>
      </p:sp>
      <p:sp>
        <p:nvSpPr>
          <p:cNvPr id="5" name="PA_圆角矩形 4"/>
          <p:cNvSpPr/>
          <p:nvPr>
            <p:custDataLst>
              <p:tags r:id="rId7"/>
            </p:custDataLst>
          </p:nvPr>
        </p:nvSpPr>
        <p:spPr>
          <a:xfrm>
            <a:off x="1043424" y="4762495"/>
            <a:ext cx="1378561" cy="348343"/>
          </a:xfrm>
          <a:prstGeom prst="roundRect">
            <a:avLst>
              <a:gd name="adj" fmla="val 50000"/>
            </a:avLst>
          </a:prstGeom>
          <a:solidFill>
            <a:srgbClr val="D32E2C"/>
          </a:solidFill>
          <a:ln>
            <a:noFill/>
          </a:ln>
          <a:effectLst>
            <a:outerShdw blurRad="596900" dist="88900" dir="5400000" sx="87000" sy="87000" algn="t" rotWithShape="0">
              <a:srgbClr val="C00000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求职：</a:t>
            </a:r>
            <a:r>
              <a:rPr lang="en-US" altLang="zh-CN" sz="120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UI</a:t>
            </a:r>
            <a:r>
              <a:rPr lang="zh-CN" altLang="en-US" sz="120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6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/>
      <p:bldP spid="76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1424602" y="1425564"/>
            <a:ext cx="3038428" cy="3038428"/>
          </a:xfrm>
          <a:prstGeom prst="ellipse">
            <a:avLst/>
          </a:prstGeom>
          <a:solidFill>
            <a:srgbClr val="D32E2C"/>
          </a:solidFill>
          <a:ln>
            <a:noFill/>
          </a:ln>
          <a:effectLst>
            <a:outerShdw blurRad="2413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PA_文本框 72"/>
          <p:cNvSpPr txBox="1"/>
          <p:nvPr>
            <p:custDataLst>
              <p:tags r:id="rId1"/>
            </p:custDataLst>
          </p:nvPr>
        </p:nvSpPr>
        <p:spPr>
          <a:xfrm>
            <a:off x="5436165" y="1056077"/>
            <a:ext cx="297973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D32E2C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 INTRODUCTION</a:t>
            </a:r>
            <a:endParaRPr lang="zh-CN" altLang="en-US" sz="2800">
              <a:solidFill>
                <a:srgbClr val="D32E2C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157" y="1459853"/>
            <a:ext cx="3036274" cy="3036274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6" name="直接连接符 5"/>
          <p:cNvCxnSpPr/>
          <p:nvPr/>
        </p:nvCxnSpPr>
        <p:spPr>
          <a:xfrm>
            <a:off x="380206" y="530667"/>
            <a:ext cx="502763" cy="0"/>
          </a:xfrm>
          <a:prstGeom prst="line">
            <a:avLst/>
          </a:prstGeom>
          <a:ln w="57150">
            <a:solidFill>
              <a:srgbClr val="D32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A_文本框 74"/>
          <p:cNvSpPr txBox="1"/>
          <p:nvPr>
            <p:custDataLst>
              <p:tags r:id="rId2"/>
            </p:custDataLst>
          </p:nvPr>
        </p:nvSpPr>
        <p:spPr>
          <a:xfrm>
            <a:off x="260523" y="623235"/>
            <a:ext cx="2127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基本信息</a:t>
            </a:r>
            <a:endParaRPr lang="zh-CN" altLang="en-US" sz="3200">
              <a:solidFill>
                <a:srgbClr val="D32E2C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23" name="PA_文本框 74"/>
          <p:cNvSpPr txBox="1"/>
          <p:nvPr>
            <p:custDataLst>
              <p:tags r:id="rId3"/>
            </p:custDataLst>
          </p:nvPr>
        </p:nvSpPr>
        <p:spPr>
          <a:xfrm>
            <a:off x="2303021" y="4598739"/>
            <a:ext cx="722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</a:t>
            </a:r>
            <a:endParaRPr lang="zh-CN" altLang="en-US" sz="1400">
              <a:solidFill>
                <a:srgbClr val="D32E2C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24" name="PA_文本框 74"/>
          <p:cNvSpPr txBox="1"/>
          <p:nvPr>
            <p:custDataLst>
              <p:tags r:id="rId4"/>
            </p:custDataLst>
          </p:nvPr>
        </p:nvSpPr>
        <p:spPr>
          <a:xfrm>
            <a:off x="2832294" y="4599620"/>
            <a:ext cx="958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UI</a:t>
            </a:r>
            <a:r>
              <a:rPr lang="zh-CN" altLang="en-US" sz="140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</a:t>
            </a:r>
            <a:endParaRPr lang="zh-CN" altLang="en-US" sz="1400">
              <a:solidFill>
                <a:srgbClr val="D32E2C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2832294" y="4692128"/>
            <a:ext cx="0" cy="131949"/>
          </a:xfrm>
          <a:prstGeom prst="line">
            <a:avLst/>
          </a:prstGeom>
          <a:ln>
            <a:solidFill>
              <a:srgbClr val="D32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PA_圆角矩形 71"/>
          <p:cNvSpPr/>
          <p:nvPr>
            <p:custDataLst>
              <p:tags r:id="rId5"/>
            </p:custDataLst>
          </p:nvPr>
        </p:nvSpPr>
        <p:spPr>
          <a:xfrm>
            <a:off x="5777490" y="4178163"/>
            <a:ext cx="5337629" cy="1936163"/>
          </a:xfrm>
          <a:prstGeom prst="roundRect">
            <a:avLst>
              <a:gd name="adj" fmla="val 0"/>
            </a:avLst>
          </a:prstGeom>
          <a:solidFill>
            <a:srgbClr val="D32E2C"/>
          </a:solidFill>
          <a:ln>
            <a:noFill/>
          </a:ln>
          <a:effectLst>
            <a:outerShdw blurRad="2413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TextBox 28"/>
          <p:cNvSpPr txBox="1"/>
          <p:nvPr/>
        </p:nvSpPr>
        <p:spPr>
          <a:xfrm>
            <a:off x="6610130" y="4583741"/>
            <a:ext cx="788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000" dirty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27</a:t>
            </a:r>
            <a:r>
              <a:rPr lang="zh-CN" altLang="en-US" sz="2000" dirty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岁</a:t>
            </a:r>
          </a:p>
        </p:txBody>
      </p:sp>
      <p:sp>
        <p:nvSpPr>
          <p:cNvPr id="50" name="TextBox 30"/>
          <p:cNvSpPr txBox="1"/>
          <p:nvPr/>
        </p:nvSpPr>
        <p:spPr>
          <a:xfrm>
            <a:off x="6650798" y="5351275"/>
            <a:ext cx="747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广州</a:t>
            </a:r>
            <a:endParaRPr lang="zh-CN" altLang="en-US" sz="2000" dirty="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52" name="TextBox 32"/>
          <p:cNvSpPr txBox="1"/>
          <p:nvPr/>
        </p:nvSpPr>
        <p:spPr>
          <a:xfrm>
            <a:off x="8248404" y="4583741"/>
            <a:ext cx="2608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000" dirty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123456712345</a:t>
            </a:r>
            <a:endParaRPr lang="zh-CN" altLang="en-US" sz="2000" dirty="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4" name="TextBox 34"/>
          <p:cNvSpPr txBox="1"/>
          <p:nvPr/>
        </p:nvSpPr>
        <p:spPr>
          <a:xfrm>
            <a:off x="8248404" y="5360495"/>
            <a:ext cx="274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946481664@qq.com</a:t>
            </a:r>
            <a:endParaRPr lang="zh-CN" altLang="en-US" sz="2000" dirty="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046545" y="4531425"/>
            <a:ext cx="496616" cy="496616"/>
            <a:chOff x="6046545" y="4531425"/>
            <a:chExt cx="496616" cy="496616"/>
          </a:xfrm>
        </p:grpSpPr>
        <p:sp>
          <p:nvSpPr>
            <p:cNvPr id="21" name="椭圆 20"/>
            <p:cNvSpPr/>
            <p:nvPr/>
          </p:nvSpPr>
          <p:spPr>
            <a:xfrm>
              <a:off x="6046545" y="4531425"/>
              <a:ext cx="496616" cy="4966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6" name="Group 63"/>
            <p:cNvGrpSpPr/>
            <p:nvPr/>
          </p:nvGrpSpPr>
          <p:grpSpPr>
            <a:xfrm>
              <a:off x="6195122" y="4661144"/>
              <a:ext cx="199462" cy="218492"/>
              <a:chOff x="7287419" y="4435475"/>
              <a:chExt cx="464344" cy="465138"/>
            </a:xfrm>
            <a:solidFill>
              <a:srgbClr val="D32E2C"/>
            </a:solidFill>
          </p:grpSpPr>
          <p:sp>
            <p:nvSpPr>
              <p:cNvPr id="37" name="AutoShape 18"/>
              <p:cNvSpPr/>
              <p:nvPr/>
            </p:nvSpPr>
            <p:spPr bwMode="auto">
              <a:xfrm>
                <a:off x="7287419" y="4435475"/>
                <a:ext cx="464344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799"/>
                    </a:moveTo>
                    <a:cubicBezTo>
                      <a:pt x="20249" y="20048"/>
                      <a:pt x="20048" y="20249"/>
                      <a:pt x="19799" y="20249"/>
                    </a:cubicBezTo>
                    <a:lnTo>
                      <a:pt x="1800" y="20249"/>
                    </a:lnTo>
                    <a:cubicBezTo>
                      <a:pt x="1551" y="20249"/>
                      <a:pt x="1349" y="20048"/>
                      <a:pt x="1349" y="19799"/>
                    </a:cubicBezTo>
                    <a:lnTo>
                      <a:pt x="1349" y="3824"/>
                    </a:lnTo>
                    <a:cubicBezTo>
                      <a:pt x="1349" y="3576"/>
                      <a:pt x="1551" y="3375"/>
                      <a:pt x="1800" y="3375"/>
                    </a:cubicBezTo>
                    <a:lnTo>
                      <a:pt x="4724" y="3375"/>
                    </a:lnTo>
                    <a:lnTo>
                      <a:pt x="4724" y="4725"/>
                    </a:lnTo>
                    <a:cubicBezTo>
                      <a:pt x="4724" y="5098"/>
                      <a:pt x="5027" y="5400"/>
                      <a:pt x="5399" y="5400"/>
                    </a:cubicBezTo>
                    <a:cubicBezTo>
                      <a:pt x="5772" y="5400"/>
                      <a:pt x="6074" y="5098"/>
                      <a:pt x="6074" y="4725"/>
                    </a:cubicBezTo>
                    <a:lnTo>
                      <a:pt x="6074" y="3375"/>
                    </a:lnTo>
                    <a:lnTo>
                      <a:pt x="10124" y="3375"/>
                    </a:lnTo>
                    <a:lnTo>
                      <a:pt x="10124" y="4725"/>
                    </a:lnTo>
                    <a:cubicBezTo>
                      <a:pt x="10124" y="5098"/>
                      <a:pt x="10427" y="5400"/>
                      <a:pt x="10800" y="5400"/>
                    </a:cubicBezTo>
                    <a:cubicBezTo>
                      <a:pt x="11172" y="5400"/>
                      <a:pt x="11474" y="5098"/>
                      <a:pt x="11474" y="4725"/>
                    </a:cubicBezTo>
                    <a:lnTo>
                      <a:pt x="11474" y="3375"/>
                    </a:lnTo>
                    <a:lnTo>
                      <a:pt x="15524" y="3375"/>
                    </a:lnTo>
                    <a:lnTo>
                      <a:pt x="15524" y="4725"/>
                    </a:lnTo>
                    <a:cubicBezTo>
                      <a:pt x="15524" y="5098"/>
                      <a:pt x="15827" y="5400"/>
                      <a:pt x="16199" y="5400"/>
                    </a:cubicBezTo>
                    <a:cubicBezTo>
                      <a:pt x="16572" y="5400"/>
                      <a:pt x="16874" y="5098"/>
                      <a:pt x="16874" y="4725"/>
                    </a:cubicBezTo>
                    <a:lnTo>
                      <a:pt x="16874" y="3375"/>
                    </a:lnTo>
                    <a:lnTo>
                      <a:pt x="19799" y="3375"/>
                    </a:lnTo>
                    <a:cubicBezTo>
                      <a:pt x="20048" y="3375"/>
                      <a:pt x="20249" y="3576"/>
                      <a:pt x="20249" y="3824"/>
                    </a:cubicBezTo>
                    <a:cubicBezTo>
                      <a:pt x="20249" y="3824"/>
                      <a:pt x="20249" y="19799"/>
                      <a:pt x="20249" y="19799"/>
                    </a:cubicBezTo>
                    <a:close/>
                    <a:moveTo>
                      <a:pt x="19799" y="2025"/>
                    </a:moveTo>
                    <a:lnTo>
                      <a:pt x="16874" y="2025"/>
                    </a:lnTo>
                    <a:lnTo>
                      <a:pt x="16874" y="675"/>
                    </a:lnTo>
                    <a:cubicBezTo>
                      <a:pt x="16874" y="301"/>
                      <a:pt x="16572" y="0"/>
                      <a:pt x="16199" y="0"/>
                    </a:cubicBezTo>
                    <a:cubicBezTo>
                      <a:pt x="15827" y="0"/>
                      <a:pt x="15524" y="301"/>
                      <a:pt x="15524" y="675"/>
                    </a:cubicBezTo>
                    <a:lnTo>
                      <a:pt x="15524" y="2025"/>
                    </a:lnTo>
                    <a:lnTo>
                      <a:pt x="11474" y="2025"/>
                    </a:lnTo>
                    <a:lnTo>
                      <a:pt x="11474" y="675"/>
                    </a:lnTo>
                    <a:cubicBezTo>
                      <a:pt x="11474" y="301"/>
                      <a:pt x="11172" y="0"/>
                      <a:pt x="10800" y="0"/>
                    </a:cubicBezTo>
                    <a:cubicBezTo>
                      <a:pt x="10427" y="0"/>
                      <a:pt x="10124" y="301"/>
                      <a:pt x="10124" y="675"/>
                    </a:cubicBezTo>
                    <a:lnTo>
                      <a:pt x="10124" y="2025"/>
                    </a:lnTo>
                    <a:lnTo>
                      <a:pt x="6074" y="2025"/>
                    </a:lnTo>
                    <a:lnTo>
                      <a:pt x="6074" y="675"/>
                    </a:lnTo>
                    <a:cubicBezTo>
                      <a:pt x="6074" y="301"/>
                      <a:pt x="5772" y="0"/>
                      <a:pt x="5399" y="0"/>
                    </a:cubicBezTo>
                    <a:cubicBezTo>
                      <a:pt x="5027" y="0"/>
                      <a:pt x="4724" y="301"/>
                      <a:pt x="4724" y="675"/>
                    </a:cubicBezTo>
                    <a:lnTo>
                      <a:pt x="4724" y="2025"/>
                    </a:lnTo>
                    <a:lnTo>
                      <a:pt x="1800" y="2025"/>
                    </a:lnTo>
                    <a:cubicBezTo>
                      <a:pt x="805" y="2025"/>
                      <a:pt x="0" y="2830"/>
                      <a:pt x="0" y="3824"/>
                    </a:cubicBezTo>
                    <a:lnTo>
                      <a:pt x="0" y="19799"/>
                    </a:lnTo>
                    <a:cubicBezTo>
                      <a:pt x="0" y="20793"/>
                      <a:pt x="805" y="21599"/>
                      <a:pt x="1800" y="21599"/>
                    </a:cubicBezTo>
                    <a:lnTo>
                      <a:pt x="19799" y="21599"/>
                    </a:lnTo>
                    <a:cubicBezTo>
                      <a:pt x="20794" y="21599"/>
                      <a:pt x="21600" y="20793"/>
                      <a:pt x="21600" y="19799"/>
                    </a:cubicBezTo>
                    <a:lnTo>
                      <a:pt x="21600" y="3824"/>
                    </a:lnTo>
                    <a:cubicBezTo>
                      <a:pt x="21600" y="2830"/>
                      <a:pt x="20794" y="2025"/>
                      <a:pt x="19799" y="202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D32E2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8" name="AutoShape 19"/>
              <p:cNvSpPr/>
              <p:nvPr/>
            </p:nvSpPr>
            <p:spPr bwMode="auto">
              <a:xfrm>
                <a:off x="7389019" y="4610100"/>
                <a:ext cx="57944" cy="436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D32E2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9" name="AutoShape 20"/>
              <p:cNvSpPr/>
              <p:nvPr/>
            </p:nvSpPr>
            <p:spPr bwMode="auto">
              <a:xfrm>
                <a:off x="7389019" y="4682332"/>
                <a:ext cx="57944" cy="436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D32E2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0" name="AutoShape 21"/>
              <p:cNvSpPr/>
              <p:nvPr/>
            </p:nvSpPr>
            <p:spPr bwMode="auto">
              <a:xfrm>
                <a:off x="7389019" y="4755357"/>
                <a:ext cx="57944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D32E2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1" name="AutoShape 22"/>
              <p:cNvSpPr/>
              <p:nvPr/>
            </p:nvSpPr>
            <p:spPr bwMode="auto">
              <a:xfrm>
                <a:off x="7490619" y="4755357"/>
                <a:ext cx="57944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D32E2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2" name="AutoShape 23"/>
              <p:cNvSpPr/>
              <p:nvPr/>
            </p:nvSpPr>
            <p:spPr bwMode="auto">
              <a:xfrm>
                <a:off x="7490619" y="4682332"/>
                <a:ext cx="57944" cy="436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D32E2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3" name="AutoShape 24"/>
              <p:cNvSpPr/>
              <p:nvPr/>
            </p:nvSpPr>
            <p:spPr bwMode="auto">
              <a:xfrm>
                <a:off x="7490619" y="4610100"/>
                <a:ext cx="57944" cy="436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D32E2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4" name="AutoShape 25"/>
              <p:cNvSpPr/>
              <p:nvPr/>
            </p:nvSpPr>
            <p:spPr bwMode="auto">
              <a:xfrm>
                <a:off x="7592219" y="4755357"/>
                <a:ext cx="57944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D32E2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5" name="AutoShape 26"/>
              <p:cNvSpPr/>
              <p:nvPr/>
            </p:nvSpPr>
            <p:spPr bwMode="auto">
              <a:xfrm>
                <a:off x="7592219" y="4682332"/>
                <a:ext cx="57944" cy="436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D32E2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6" name="AutoShape 27"/>
              <p:cNvSpPr/>
              <p:nvPr/>
            </p:nvSpPr>
            <p:spPr bwMode="auto">
              <a:xfrm>
                <a:off x="7592219" y="4610100"/>
                <a:ext cx="57944" cy="436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D32E2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6046545" y="5287946"/>
            <a:ext cx="496616" cy="496616"/>
            <a:chOff x="6046545" y="5287946"/>
            <a:chExt cx="496616" cy="496616"/>
          </a:xfrm>
        </p:grpSpPr>
        <p:sp>
          <p:nvSpPr>
            <p:cNvPr id="58" name="椭圆 57"/>
            <p:cNvSpPr/>
            <p:nvPr/>
          </p:nvSpPr>
          <p:spPr>
            <a:xfrm>
              <a:off x="6046545" y="5287946"/>
              <a:ext cx="496616" cy="4966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Freeform 83"/>
            <p:cNvSpPr>
              <a:spLocks noEditPoints="1"/>
            </p:cNvSpPr>
            <p:nvPr/>
          </p:nvSpPr>
          <p:spPr bwMode="auto">
            <a:xfrm>
              <a:off x="6213364" y="5426751"/>
              <a:ext cx="154512" cy="232322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rgbClr val="D32E2C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D32E2C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751574" y="5287946"/>
            <a:ext cx="496616" cy="496616"/>
            <a:chOff x="7751574" y="5287946"/>
            <a:chExt cx="496616" cy="496616"/>
          </a:xfrm>
        </p:grpSpPr>
        <p:sp>
          <p:nvSpPr>
            <p:cNvPr id="59" name="椭圆 58"/>
            <p:cNvSpPr/>
            <p:nvPr/>
          </p:nvSpPr>
          <p:spPr>
            <a:xfrm>
              <a:off x="7751574" y="5287946"/>
              <a:ext cx="496616" cy="4966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AutoShape 83"/>
            <p:cNvSpPr/>
            <p:nvPr/>
          </p:nvSpPr>
          <p:spPr bwMode="auto">
            <a:xfrm>
              <a:off x="7874473" y="5461690"/>
              <a:ext cx="250818" cy="1646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610" y="13990"/>
                  </a:moveTo>
                  <a:cubicBezTo>
                    <a:pt x="11373" y="14259"/>
                    <a:pt x="11093" y="14400"/>
                    <a:pt x="10800" y="14400"/>
                  </a:cubicBezTo>
                  <a:cubicBezTo>
                    <a:pt x="10505" y="14400"/>
                    <a:pt x="10225" y="14259"/>
                    <a:pt x="9990" y="13990"/>
                  </a:cubicBezTo>
                  <a:lnTo>
                    <a:pt x="7198" y="10800"/>
                  </a:lnTo>
                  <a:lnTo>
                    <a:pt x="6636" y="10157"/>
                  </a:lnTo>
                  <a:lnTo>
                    <a:pt x="1349" y="4115"/>
                  </a:lnTo>
                  <a:lnTo>
                    <a:pt x="1349" y="4114"/>
                  </a:lnTo>
                  <a:cubicBezTo>
                    <a:pt x="1349" y="2980"/>
                    <a:pt x="1955" y="2057"/>
                    <a:pt x="2699" y="2057"/>
                  </a:cubicBezTo>
                  <a:lnTo>
                    <a:pt x="18899" y="2057"/>
                  </a:lnTo>
                  <a:cubicBezTo>
                    <a:pt x="19643" y="2057"/>
                    <a:pt x="20249" y="2980"/>
                    <a:pt x="20249" y="4114"/>
                  </a:cubicBezTo>
                  <a:cubicBezTo>
                    <a:pt x="20249" y="4114"/>
                    <a:pt x="11610" y="13990"/>
                    <a:pt x="11610" y="13990"/>
                  </a:cubicBezTo>
                  <a:close/>
                  <a:moveTo>
                    <a:pt x="20249" y="16198"/>
                  </a:moveTo>
                  <a:lnTo>
                    <a:pt x="15525" y="10800"/>
                  </a:lnTo>
                  <a:lnTo>
                    <a:pt x="20249" y="5399"/>
                  </a:lnTo>
                  <a:cubicBezTo>
                    <a:pt x="20249" y="5399"/>
                    <a:pt x="20249" y="16198"/>
                    <a:pt x="20249" y="16198"/>
                  </a:cubicBezTo>
                  <a:close/>
                  <a:moveTo>
                    <a:pt x="20249" y="17484"/>
                  </a:moveTo>
                  <a:cubicBezTo>
                    <a:pt x="20249" y="18620"/>
                    <a:pt x="19643" y="19541"/>
                    <a:pt x="18899" y="19541"/>
                  </a:cubicBezTo>
                  <a:lnTo>
                    <a:pt x="2699" y="19541"/>
                  </a:lnTo>
                  <a:cubicBezTo>
                    <a:pt x="1955" y="19541"/>
                    <a:pt x="1349" y="18620"/>
                    <a:pt x="1349" y="17484"/>
                  </a:cubicBezTo>
                  <a:lnTo>
                    <a:pt x="6636" y="11442"/>
                  </a:lnTo>
                  <a:lnTo>
                    <a:pt x="9585" y="14813"/>
                  </a:lnTo>
                  <a:cubicBezTo>
                    <a:pt x="9945" y="15222"/>
                    <a:pt x="10372" y="15429"/>
                    <a:pt x="10800" y="15429"/>
                  </a:cubicBezTo>
                  <a:cubicBezTo>
                    <a:pt x="11228" y="15429"/>
                    <a:pt x="11654" y="15222"/>
                    <a:pt x="12015" y="14813"/>
                  </a:cubicBezTo>
                  <a:lnTo>
                    <a:pt x="14963" y="11442"/>
                  </a:lnTo>
                  <a:cubicBezTo>
                    <a:pt x="14963" y="11442"/>
                    <a:pt x="20249" y="17484"/>
                    <a:pt x="20249" y="17484"/>
                  </a:cubicBezTo>
                  <a:close/>
                  <a:moveTo>
                    <a:pt x="1349" y="5399"/>
                  </a:moveTo>
                  <a:lnTo>
                    <a:pt x="6074" y="10800"/>
                  </a:lnTo>
                  <a:lnTo>
                    <a:pt x="1349" y="16198"/>
                  </a:lnTo>
                  <a:cubicBezTo>
                    <a:pt x="1349" y="16198"/>
                    <a:pt x="1349" y="5399"/>
                    <a:pt x="1349" y="5399"/>
                  </a:cubicBezTo>
                  <a:close/>
                  <a:moveTo>
                    <a:pt x="18899" y="0"/>
                  </a:moveTo>
                  <a:lnTo>
                    <a:pt x="2699" y="0"/>
                  </a:lnTo>
                  <a:cubicBezTo>
                    <a:pt x="1208" y="0"/>
                    <a:pt x="0" y="1842"/>
                    <a:pt x="0" y="4114"/>
                  </a:cubicBezTo>
                  <a:lnTo>
                    <a:pt x="0" y="17484"/>
                  </a:lnTo>
                  <a:cubicBezTo>
                    <a:pt x="0" y="19756"/>
                    <a:pt x="1208" y="21600"/>
                    <a:pt x="2699" y="21600"/>
                  </a:cubicBezTo>
                  <a:lnTo>
                    <a:pt x="18899" y="21600"/>
                  </a:lnTo>
                  <a:cubicBezTo>
                    <a:pt x="20391" y="21600"/>
                    <a:pt x="21600" y="19756"/>
                    <a:pt x="21600" y="17484"/>
                  </a:cubicBezTo>
                  <a:lnTo>
                    <a:pt x="21600" y="4114"/>
                  </a:lnTo>
                  <a:cubicBezTo>
                    <a:pt x="21600" y="1842"/>
                    <a:pt x="20391" y="0"/>
                    <a:pt x="18899" y="0"/>
                  </a:cubicBezTo>
                </a:path>
              </a:pathLst>
            </a:custGeom>
            <a:solidFill>
              <a:srgbClr val="D32E2C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D32E2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751574" y="4531425"/>
            <a:ext cx="496616" cy="496616"/>
            <a:chOff x="7751574" y="4531425"/>
            <a:chExt cx="496616" cy="496616"/>
          </a:xfrm>
        </p:grpSpPr>
        <p:sp>
          <p:nvSpPr>
            <p:cNvPr id="61" name="椭圆 60"/>
            <p:cNvSpPr/>
            <p:nvPr/>
          </p:nvSpPr>
          <p:spPr>
            <a:xfrm>
              <a:off x="7751574" y="4531425"/>
              <a:ext cx="496616" cy="4966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Freeform 86"/>
            <p:cNvSpPr>
              <a:spLocks noEditPoints="1"/>
            </p:cNvSpPr>
            <p:nvPr/>
          </p:nvSpPr>
          <p:spPr bwMode="auto">
            <a:xfrm>
              <a:off x="7922609" y="4647387"/>
              <a:ext cx="154546" cy="260026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rgbClr val="D32E2C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D32E2C"/>
                </a:solidFill>
              </a:endParaRPr>
            </a:p>
          </p:txBody>
        </p:sp>
      </p:grpSp>
      <p:sp>
        <p:nvSpPr>
          <p:cNvPr id="53" name="PA_文本框 74"/>
          <p:cNvSpPr txBox="1"/>
          <p:nvPr>
            <p:custDataLst>
              <p:tags r:id="rId6"/>
            </p:custDataLst>
          </p:nvPr>
        </p:nvSpPr>
        <p:spPr>
          <a:xfrm>
            <a:off x="5773336" y="3669520"/>
            <a:ext cx="958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团队协作</a:t>
            </a:r>
            <a:endParaRPr lang="zh-CN" altLang="en-US" sz="1400">
              <a:solidFill>
                <a:srgbClr val="D32E2C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55" name="PA_文本框 74"/>
          <p:cNvSpPr txBox="1"/>
          <p:nvPr>
            <p:custDataLst>
              <p:tags r:id="rId7"/>
            </p:custDataLst>
          </p:nvPr>
        </p:nvSpPr>
        <p:spPr>
          <a:xfrm>
            <a:off x="7658934" y="3671392"/>
            <a:ext cx="958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沟通能力</a:t>
            </a:r>
            <a:endParaRPr lang="zh-CN" altLang="en-US" sz="1400">
              <a:solidFill>
                <a:srgbClr val="D32E2C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57" name="PA_文本框 74"/>
          <p:cNvSpPr txBox="1"/>
          <p:nvPr>
            <p:custDataLst>
              <p:tags r:id="rId8"/>
            </p:custDataLst>
          </p:nvPr>
        </p:nvSpPr>
        <p:spPr>
          <a:xfrm>
            <a:off x="9608024" y="3693188"/>
            <a:ext cx="958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学习能力</a:t>
            </a:r>
            <a:endParaRPr lang="zh-CN" altLang="en-US" sz="1400">
              <a:solidFill>
                <a:srgbClr val="D32E2C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5790561" y="2726652"/>
            <a:ext cx="812492" cy="812480"/>
            <a:chOff x="1217221" y="4749711"/>
            <a:chExt cx="951434" cy="951419"/>
          </a:xfrm>
        </p:grpSpPr>
        <p:grpSp>
          <p:nvGrpSpPr>
            <p:cNvPr id="79" name="组合 78"/>
            <p:cNvGrpSpPr/>
            <p:nvPr/>
          </p:nvGrpSpPr>
          <p:grpSpPr>
            <a:xfrm>
              <a:off x="1217221" y="4749711"/>
              <a:ext cx="951434" cy="951419"/>
              <a:chOff x="1585107" y="2092324"/>
              <a:chExt cx="1319233" cy="1319213"/>
            </a:xfrm>
          </p:grpSpPr>
          <p:sp>
            <p:nvSpPr>
              <p:cNvPr id="81" name="椭圆 80"/>
              <p:cNvSpPr/>
              <p:nvPr/>
            </p:nvSpPr>
            <p:spPr>
              <a:xfrm>
                <a:off x="1585107" y="2092324"/>
                <a:ext cx="1319204" cy="1319204"/>
              </a:xfrm>
              <a:prstGeom prst="ellipse">
                <a:avLst/>
              </a:prstGeom>
              <a:noFill/>
              <a:ln w="98425" cap="rnd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95959"/>
                  </a:solidFill>
                </a:endParaRPr>
              </a:p>
            </p:txBody>
          </p:sp>
          <p:sp>
            <p:nvSpPr>
              <p:cNvPr id="82" name="不完整圆 4"/>
              <p:cNvSpPr/>
              <p:nvPr/>
            </p:nvSpPr>
            <p:spPr>
              <a:xfrm rot="16200000">
                <a:off x="1758881" y="2266077"/>
                <a:ext cx="1319212" cy="971707"/>
              </a:xfrm>
              <a:custGeom>
                <a:avLst/>
                <a:gdLst>
                  <a:gd name="connsiteX0" fmla="*/ 1872000 w 1872000"/>
                  <a:gd name="connsiteY0" fmla="*/ 936000 h 1872000"/>
                  <a:gd name="connsiteX1" fmla="*/ 1265133 w 1872000"/>
                  <a:gd name="connsiteY1" fmla="*/ 1812223 h 1872000"/>
                  <a:gd name="connsiteX2" fmla="*/ 231471 w 1872000"/>
                  <a:gd name="connsiteY2" fmla="*/ 1552226 h 1872000"/>
                  <a:gd name="connsiteX3" fmla="*/ 111389 w 1872000"/>
                  <a:gd name="connsiteY3" fmla="*/ 493153 h 1872000"/>
                  <a:gd name="connsiteX4" fmla="*/ 936000 w 1872000"/>
                  <a:gd name="connsiteY4" fmla="*/ 936000 h 1872000"/>
                  <a:gd name="connsiteX5" fmla="*/ 1872000 w 1872000"/>
                  <a:gd name="connsiteY5" fmla="*/ 936000 h 1872000"/>
                  <a:gd name="connsiteX0-1" fmla="*/ 936012 w 1872012"/>
                  <a:gd name="connsiteY0-2" fmla="*/ 442847 h 1378888"/>
                  <a:gd name="connsiteX1-3" fmla="*/ 1872012 w 1872012"/>
                  <a:gd name="connsiteY1-4" fmla="*/ 442847 h 1378888"/>
                  <a:gd name="connsiteX2-5" fmla="*/ 1265145 w 1872012"/>
                  <a:gd name="connsiteY2-6" fmla="*/ 1319070 h 1378888"/>
                  <a:gd name="connsiteX3-7" fmla="*/ 231483 w 1872012"/>
                  <a:gd name="connsiteY3-8" fmla="*/ 1059073 h 1378888"/>
                  <a:gd name="connsiteX4-9" fmla="*/ 111401 w 1872012"/>
                  <a:gd name="connsiteY4-10" fmla="*/ 0 h 1378888"/>
                  <a:gd name="connsiteX5-11" fmla="*/ 1027452 w 1872012"/>
                  <a:gd name="connsiteY5-12" fmla="*/ 534287 h 1378888"/>
                  <a:gd name="connsiteX0-13" fmla="*/ 1872012 w 1872012"/>
                  <a:gd name="connsiteY0-14" fmla="*/ 442847 h 1378888"/>
                  <a:gd name="connsiteX1-15" fmla="*/ 1265145 w 1872012"/>
                  <a:gd name="connsiteY1-16" fmla="*/ 1319070 h 1378888"/>
                  <a:gd name="connsiteX2-17" fmla="*/ 231483 w 1872012"/>
                  <a:gd name="connsiteY2-18" fmla="*/ 1059073 h 1378888"/>
                  <a:gd name="connsiteX3-19" fmla="*/ 111401 w 1872012"/>
                  <a:gd name="connsiteY3-20" fmla="*/ 0 h 1378888"/>
                  <a:gd name="connsiteX4-21" fmla="*/ 1027452 w 1872012"/>
                  <a:gd name="connsiteY4-22" fmla="*/ 534287 h 1378888"/>
                  <a:gd name="connsiteX0-23" fmla="*/ 1872012 w 1872012"/>
                  <a:gd name="connsiteY0-24" fmla="*/ 442847 h 1378888"/>
                  <a:gd name="connsiteX1-25" fmla="*/ 1265145 w 1872012"/>
                  <a:gd name="connsiteY1-26" fmla="*/ 1319070 h 1378888"/>
                  <a:gd name="connsiteX2-27" fmla="*/ 231483 w 1872012"/>
                  <a:gd name="connsiteY2-28" fmla="*/ 1059073 h 1378888"/>
                  <a:gd name="connsiteX3-29" fmla="*/ 111401 w 1872012"/>
                  <a:gd name="connsiteY3-30" fmla="*/ 0 h 13788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872012" h="1378888">
                    <a:moveTo>
                      <a:pt x="1872012" y="442847"/>
                    </a:moveTo>
                    <a:cubicBezTo>
                      <a:pt x="1872012" y="832825"/>
                      <a:pt x="1630218" y="1181939"/>
                      <a:pt x="1265145" y="1319070"/>
                    </a:cubicBezTo>
                    <a:cubicBezTo>
                      <a:pt x="900072" y="1456201"/>
                      <a:pt x="488230" y="1352610"/>
                      <a:pt x="231483" y="1059073"/>
                    </a:cubicBezTo>
                    <a:cubicBezTo>
                      <a:pt x="-25264" y="765536"/>
                      <a:pt x="-73108" y="343569"/>
                      <a:pt x="111401" y="0"/>
                    </a:cubicBezTo>
                  </a:path>
                </a:pathLst>
              </a:custGeom>
              <a:noFill/>
              <a:ln w="98425" cap="rnd"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80" name="文本框 23"/>
            <p:cNvSpPr txBox="1"/>
            <p:nvPr/>
          </p:nvSpPr>
          <p:spPr>
            <a:xfrm>
              <a:off x="1346763" y="5058358"/>
              <a:ext cx="691151" cy="39644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rgbClr val="595959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34%</a:t>
              </a:r>
              <a:endParaRPr lang="zh-CN" altLang="en-US" sz="1600">
                <a:solidFill>
                  <a:srgbClr val="595959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7671412" y="2726567"/>
            <a:ext cx="811486" cy="811486"/>
            <a:chOff x="3098158" y="4749711"/>
            <a:chExt cx="950256" cy="950255"/>
          </a:xfrm>
        </p:grpSpPr>
        <p:grpSp>
          <p:nvGrpSpPr>
            <p:cNvPr id="75" name="组合 74"/>
            <p:cNvGrpSpPr/>
            <p:nvPr/>
          </p:nvGrpSpPr>
          <p:grpSpPr>
            <a:xfrm>
              <a:off x="3098158" y="4749711"/>
              <a:ext cx="950256" cy="950255"/>
              <a:chOff x="4399417" y="1863724"/>
              <a:chExt cx="1872043" cy="1872013"/>
            </a:xfrm>
          </p:grpSpPr>
          <p:sp>
            <p:nvSpPr>
              <p:cNvPr id="77" name="椭圆 76"/>
              <p:cNvSpPr/>
              <p:nvPr/>
            </p:nvSpPr>
            <p:spPr>
              <a:xfrm>
                <a:off x="4399417" y="1863724"/>
                <a:ext cx="1872000" cy="1872000"/>
              </a:xfrm>
              <a:prstGeom prst="ellipse">
                <a:avLst/>
              </a:prstGeom>
              <a:noFill/>
              <a:ln w="98425"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95959"/>
                  </a:solidFill>
                </a:endParaRPr>
              </a:p>
            </p:txBody>
          </p:sp>
          <p:sp>
            <p:nvSpPr>
              <p:cNvPr id="78" name="不完整圆 13"/>
              <p:cNvSpPr/>
              <p:nvPr/>
            </p:nvSpPr>
            <p:spPr>
              <a:xfrm rot="16200000">
                <a:off x="4646010" y="2110287"/>
                <a:ext cx="1872012" cy="1378888"/>
              </a:xfrm>
              <a:custGeom>
                <a:avLst/>
                <a:gdLst>
                  <a:gd name="connsiteX0" fmla="*/ 1872000 w 1872000"/>
                  <a:gd name="connsiteY0" fmla="*/ 936000 h 1872000"/>
                  <a:gd name="connsiteX1" fmla="*/ 1265133 w 1872000"/>
                  <a:gd name="connsiteY1" fmla="*/ 1812223 h 1872000"/>
                  <a:gd name="connsiteX2" fmla="*/ 231471 w 1872000"/>
                  <a:gd name="connsiteY2" fmla="*/ 1552226 h 1872000"/>
                  <a:gd name="connsiteX3" fmla="*/ 111389 w 1872000"/>
                  <a:gd name="connsiteY3" fmla="*/ 493153 h 1872000"/>
                  <a:gd name="connsiteX4" fmla="*/ 936000 w 1872000"/>
                  <a:gd name="connsiteY4" fmla="*/ 936000 h 1872000"/>
                  <a:gd name="connsiteX5" fmla="*/ 1872000 w 1872000"/>
                  <a:gd name="connsiteY5" fmla="*/ 936000 h 1872000"/>
                  <a:gd name="connsiteX0-1" fmla="*/ 936012 w 1872012"/>
                  <a:gd name="connsiteY0-2" fmla="*/ 442847 h 1378888"/>
                  <a:gd name="connsiteX1-3" fmla="*/ 1872012 w 1872012"/>
                  <a:gd name="connsiteY1-4" fmla="*/ 442847 h 1378888"/>
                  <a:gd name="connsiteX2-5" fmla="*/ 1265145 w 1872012"/>
                  <a:gd name="connsiteY2-6" fmla="*/ 1319070 h 1378888"/>
                  <a:gd name="connsiteX3-7" fmla="*/ 231483 w 1872012"/>
                  <a:gd name="connsiteY3-8" fmla="*/ 1059073 h 1378888"/>
                  <a:gd name="connsiteX4-9" fmla="*/ 111401 w 1872012"/>
                  <a:gd name="connsiteY4-10" fmla="*/ 0 h 1378888"/>
                  <a:gd name="connsiteX5-11" fmla="*/ 1027452 w 1872012"/>
                  <a:gd name="connsiteY5-12" fmla="*/ 534287 h 1378888"/>
                  <a:gd name="connsiteX0-13" fmla="*/ 1872012 w 1872012"/>
                  <a:gd name="connsiteY0-14" fmla="*/ 442847 h 1378888"/>
                  <a:gd name="connsiteX1-15" fmla="*/ 1265145 w 1872012"/>
                  <a:gd name="connsiteY1-16" fmla="*/ 1319070 h 1378888"/>
                  <a:gd name="connsiteX2-17" fmla="*/ 231483 w 1872012"/>
                  <a:gd name="connsiteY2-18" fmla="*/ 1059073 h 1378888"/>
                  <a:gd name="connsiteX3-19" fmla="*/ 111401 w 1872012"/>
                  <a:gd name="connsiteY3-20" fmla="*/ 0 h 1378888"/>
                  <a:gd name="connsiteX4-21" fmla="*/ 1027452 w 1872012"/>
                  <a:gd name="connsiteY4-22" fmla="*/ 534287 h 1378888"/>
                  <a:gd name="connsiteX0-23" fmla="*/ 1872012 w 1872012"/>
                  <a:gd name="connsiteY0-24" fmla="*/ 442847 h 1378888"/>
                  <a:gd name="connsiteX1-25" fmla="*/ 1265145 w 1872012"/>
                  <a:gd name="connsiteY1-26" fmla="*/ 1319070 h 1378888"/>
                  <a:gd name="connsiteX2-27" fmla="*/ 231483 w 1872012"/>
                  <a:gd name="connsiteY2-28" fmla="*/ 1059073 h 1378888"/>
                  <a:gd name="connsiteX3-29" fmla="*/ 111401 w 1872012"/>
                  <a:gd name="connsiteY3-30" fmla="*/ 0 h 13788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872012" h="1378888">
                    <a:moveTo>
                      <a:pt x="1872012" y="442847"/>
                    </a:moveTo>
                    <a:cubicBezTo>
                      <a:pt x="1872012" y="832825"/>
                      <a:pt x="1630218" y="1181939"/>
                      <a:pt x="1265145" y="1319070"/>
                    </a:cubicBezTo>
                    <a:cubicBezTo>
                      <a:pt x="900072" y="1456201"/>
                      <a:pt x="488230" y="1352610"/>
                      <a:pt x="231483" y="1059073"/>
                    </a:cubicBezTo>
                    <a:cubicBezTo>
                      <a:pt x="-25264" y="765536"/>
                      <a:pt x="-73108" y="343569"/>
                      <a:pt x="111401" y="0"/>
                    </a:cubicBezTo>
                  </a:path>
                </a:pathLst>
              </a:custGeom>
              <a:noFill/>
              <a:ln w="98425" cap="rnd">
                <a:solidFill>
                  <a:srgbClr val="D32E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76" name="文本框 24"/>
            <p:cNvSpPr txBox="1"/>
            <p:nvPr/>
          </p:nvSpPr>
          <p:spPr>
            <a:xfrm>
              <a:off x="3235203" y="5058358"/>
              <a:ext cx="691150" cy="39644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rgbClr val="595959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23%</a:t>
              </a:r>
              <a:endParaRPr lang="zh-CN" altLang="en-US" sz="1600">
                <a:solidFill>
                  <a:srgbClr val="595959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9681716" y="2726567"/>
            <a:ext cx="811506" cy="811486"/>
            <a:chOff x="5108460" y="4749711"/>
            <a:chExt cx="950280" cy="950255"/>
          </a:xfrm>
        </p:grpSpPr>
        <p:grpSp>
          <p:nvGrpSpPr>
            <p:cNvPr id="67" name="组合 66"/>
            <p:cNvGrpSpPr>
              <a:grpSpLocks noChangeAspect="1"/>
            </p:cNvGrpSpPr>
            <p:nvPr/>
          </p:nvGrpSpPr>
          <p:grpSpPr>
            <a:xfrm>
              <a:off x="5108460" y="4749711"/>
              <a:ext cx="950280" cy="950255"/>
              <a:chOff x="1014082" y="4581524"/>
              <a:chExt cx="1872093" cy="1872046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1014085" y="4581524"/>
                <a:ext cx="1872000" cy="1872000"/>
              </a:xfrm>
              <a:prstGeom prst="ellipse">
                <a:avLst/>
              </a:prstGeom>
              <a:noFill/>
              <a:ln w="98425"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95959"/>
                  </a:solidFill>
                </a:endParaRPr>
              </a:p>
            </p:txBody>
          </p:sp>
          <p:sp>
            <p:nvSpPr>
              <p:cNvPr id="74" name="不完整圆 18"/>
              <p:cNvSpPr/>
              <p:nvPr/>
            </p:nvSpPr>
            <p:spPr>
              <a:xfrm rot="16200000">
                <a:off x="1014106" y="4581501"/>
                <a:ext cx="1872045" cy="1872093"/>
              </a:xfrm>
              <a:custGeom>
                <a:avLst/>
                <a:gdLst>
                  <a:gd name="connsiteX0" fmla="*/ 1872000 w 1872000"/>
                  <a:gd name="connsiteY0" fmla="*/ 936000 h 1872000"/>
                  <a:gd name="connsiteX1" fmla="*/ 1156282 w 1872000"/>
                  <a:gd name="connsiteY1" fmla="*/ 1845710 h 1872000"/>
                  <a:gd name="connsiteX2" fmla="*/ 103684 w 1872000"/>
                  <a:gd name="connsiteY2" fmla="*/ 1364190 h 1872000"/>
                  <a:gd name="connsiteX3" fmla="*/ 323957 w 1872000"/>
                  <a:gd name="connsiteY3" fmla="*/ 227834 h 1872000"/>
                  <a:gd name="connsiteX4" fmla="*/ 1480235 w 1872000"/>
                  <a:gd name="connsiteY4" fmla="*/ 174485 h 1872000"/>
                  <a:gd name="connsiteX5" fmla="*/ 936000 w 1872000"/>
                  <a:gd name="connsiteY5" fmla="*/ 936000 h 1872000"/>
                  <a:gd name="connsiteX6" fmla="*/ 1872000 w 1872000"/>
                  <a:gd name="connsiteY6" fmla="*/ 936000 h 1872000"/>
                  <a:gd name="connsiteX0-1" fmla="*/ 936045 w 1872045"/>
                  <a:gd name="connsiteY0-2" fmla="*/ 936003 h 1872093"/>
                  <a:gd name="connsiteX1-3" fmla="*/ 1872045 w 1872045"/>
                  <a:gd name="connsiteY1-4" fmla="*/ 936003 h 1872093"/>
                  <a:gd name="connsiteX2-5" fmla="*/ 1156327 w 1872045"/>
                  <a:gd name="connsiteY2-6" fmla="*/ 1845713 h 1872093"/>
                  <a:gd name="connsiteX3-7" fmla="*/ 103729 w 1872045"/>
                  <a:gd name="connsiteY3-8" fmla="*/ 1364193 h 1872093"/>
                  <a:gd name="connsiteX4-9" fmla="*/ 324002 w 1872045"/>
                  <a:gd name="connsiteY4-10" fmla="*/ 227837 h 1872093"/>
                  <a:gd name="connsiteX5-11" fmla="*/ 1480280 w 1872045"/>
                  <a:gd name="connsiteY5-12" fmla="*/ 174488 h 1872093"/>
                  <a:gd name="connsiteX6-13" fmla="*/ 1027485 w 1872045"/>
                  <a:gd name="connsiteY6-14" fmla="*/ 1027443 h 1872093"/>
                  <a:gd name="connsiteX0-15" fmla="*/ 936045 w 1872045"/>
                  <a:gd name="connsiteY0-16" fmla="*/ 936003 h 1872093"/>
                  <a:gd name="connsiteX1-17" fmla="*/ 1872045 w 1872045"/>
                  <a:gd name="connsiteY1-18" fmla="*/ 936003 h 1872093"/>
                  <a:gd name="connsiteX2-19" fmla="*/ 1156327 w 1872045"/>
                  <a:gd name="connsiteY2-20" fmla="*/ 1845713 h 1872093"/>
                  <a:gd name="connsiteX3-21" fmla="*/ 103729 w 1872045"/>
                  <a:gd name="connsiteY3-22" fmla="*/ 1364193 h 1872093"/>
                  <a:gd name="connsiteX4-23" fmla="*/ 324002 w 1872045"/>
                  <a:gd name="connsiteY4-24" fmla="*/ 227837 h 1872093"/>
                  <a:gd name="connsiteX5-25" fmla="*/ 1480280 w 1872045"/>
                  <a:gd name="connsiteY5-26" fmla="*/ 174488 h 1872093"/>
                  <a:gd name="connsiteX0-27" fmla="*/ 1872045 w 1872045"/>
                  <a:gd name="connsiteY0-28" fmla="*/ 936003 h 1872093"/>
                  <a:gd name="connsiteX1-29" fmla="*/ 1156327 w 1872045"/>
                  <a:gd name="connsiteY1-30" fmla="*/ 1845713 h 1872093"/>
                  <a:gd name="connsiteX2-31" fmla="*/ 103729 w 1872045"/>
                  <a:gd name="connsiteY2-32" fmla="*/ 1364193 h 1872093"/>
                  <a:gd name="connsiteX3-33" fmla="*/ 324002 w 1872045"/>
                  <a:gd name="connsiteY3-34" fmla="*/ 227837 h 1872093"/>
                  <a:gd name="connsiteX4-35" fmla="*/ 1480280 w 1872045"/>
                  <a:gd name="connsiteY4-36" fmla="*/ 174488 h 187209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872045" h="1872093">
                    <a:moveTo>
                      <a:pt x="1872045" y="936003"/>
                    </a:moveTo>
                    <a:cubicBezTo>
                      <a:pt x="1872045" y="1368089"/>
                      <a:pt x="1576277" y="1744024"/>
                      <a:pt x="1156327" y="1845713"/>
                    </a:cubicBezTo>
                    <a:cubicBezTo>
                      <a:pt x="736377" y="1947402"/>
                      <a:pt x="301394" y="1748415"/>
                      <a:pt x="103729" y="1364193"/>
                    </a:cubicBezTo>
                    <a:cubicBezTo>
                      <a:pt x="-93936" y="979971"/>
                      <a:pt x="-2909" y="510375"/>
                      <a:pt x="324002" y="227837"/>
                    </a:cubicBezTo>
                    <a:cubicBezTo>
                      <a:pt x="650913" y="-54701"/>
                      <a:pt x="1128741" y="-76747"/>
                      <a:pt x="1480280" y="174488"/>
                    </a:cubicBezTo>
                  </a:path>
                </a:pathLst>
              </a:custGeom>
              <a:noFill/>
              <a:ln w="98425" cap="rnd">
                <a:solidFill>
                  <a:srgbClr val="A200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68" name="文本框 25"/>
            <p:cNvSpPr txBox="1"/>
            <p:nvPr/>
          </p:nvSpPr>
          <p:spPr>
            <a:xfrm>
              <a:off x="5238002" y="5044129"/>
              <a:ext cx="691151" cy="39644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rgbClr val="595959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91%</a:t>
              </a:r>
              <a:endParaRPr lang="zh-CN" altLang="en-US" sz="1600">
                <a:solidFill>
                  <a:srgbClr val="595959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sp>
        <p:nvSpPr>
          <p:cNvPr id="83" name="PA_矩形 75"/>
          <p:cNvSpPr/>
          <p:nvPr>
            <p:custDataLst>
              <p:tags r:id="rId9"/>
            </p:custDataLst>
          </p:nvPr>
        </p:nvSpPr>
        <p:spPr>
          <a:xfrm>
            <a:off x="5552010" y="1577592"/>
            <a:ext cx="5861738" cy="8125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模板开发、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服务提供商。深受大家的好评和肯定。</a:t>
            </a:r>
          </a:p>
        </p:txBody>
      </p:sp>
      <p:sp>
        <p:nvSpPr>
          <p:cNvPr id="2" name="矩形 1"/>
          <p:cNvSpPr/>
          <p:nvPr/>
        </p:nvSpPr>
        <p:spPr>
          <a:xfrm>
            <a:off x="1774866" y="4868343"/>
            <a:ext cx="2192730" cy="954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PA_矩形 75"/>
          <p:cNvSpPr/>
          <p:nvPr>
            <p:custDataLst>
              <p:tags r:id="rId10"/>
            </p:custDataLst>
          </p:nvPr>
        </p:nvSpPr>
        <p:spPr>
          <a:xfrm>
            <a:off x="908631" y="4918914"/>
            <a:ext cx="4412879" cy="11726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模板开发、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服务提供商。深受大家的好评和肯定。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ccel="64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1" dur="2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ccel="6400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108" dur="2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mph" presetSubtype="0" accel="6400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15" dur="2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ccel="6400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22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3" grpId="0"/>
      <p:bldP spid="23" grpId="0"/>
      <p:bldP spid="24" grpId="0"/>
      <p:bldP spid="56" grpId="0" animBg="1"/>
      <p:bldP spid="48" grpId="0"/>
      <p:bldP spid="50" grpId="0"/>
      <p:bldP spid="52" grpId="0"/>
      <p:bldP spid="54" grpId="0"/>
      <p:bldP spid="53" grpId="0"/>
      <p:bldP spid="55" grpId="0"/>
      <p:bldP spid="57" grpId="0"/>
      <p:bldP spid="83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380206" y="530667"/>
            <a:ext cx="502763" cy="0"/>
          </a:xfrm>
          <a:prstGeom prst="line">
            <a:avLst/>
          </a:prstGeom>
          <a:ln w="57150">
            <a:solidFill>
              <a:srgbClr val="D32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A_文本框 74"/>
          <p:cNvSpPr txBox="1"/>
          <p:nvPr>
            <p:custDataLst>
              <p:tags r:id="rId1"/>
            </p:custDataLst>
          </p:nvPr>
        </p:nvSpPr>
        <p:spPr>
          <a:xfrm>
            <a:off x="260524" y="623235"/>
            <a:ext cx="1966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教育背景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854" y="1745530"/>
            <a:ext cx="5707385" cy="382874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113554" y="1334255"/>
            <a:ext cx="3409221" cy="4684790"/>
          </a:xfrm>
          <a:prstGeom prst="rect">
            <a:avLst/>
          </a:prstGeom>
          <a:solidFill>
            <a:srgbClr val="D3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3" t="15508" r="46692" b="8487"/>
          <a:stretch>
            <a:fillRect/>
          </a:stretch>
        </p:blipFill>
        <p:spPr>
          <a:xfrm>
            <a:off x="882969" y="2647387"/>
            <a:ext cx="1277257" cy="2340210"/>
          </a:xfrm>
          <a:custGeom>
            <a:avLst/>
            <a:gdLst>
              <a:gd name="connsiteX0" fmla="*/ 0 w 1277257"/>
              <a:gd name="connsiteY0" fmla="*/ 0 h 2340210"/>
              <a:gd name="connsiteX1" fmla="*/ 1277257 w 1277257"/>
              <a:gd name="connsiteY1" fmla="*/ 0 h 2340210"/>
              <a:gd name="connsiteX2" fmla="*/ 1277257 w 1277257"/>
              <a:gd name="connsiteY2" fmla="*/ 2340210 h 2340210"/>
              <a:gd name="connsiteX3" fmla="*/ 0 w 1277257"/>
              <a:gd name="connsiteY3" fmla="*/ 2340210 h 234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7257" h="2340210">
                <a:moveTo>
                  <a:pt x="0" y="0"/>
                </a:moveTo>
                <a:lnTo>
                  <a:pt x="1277257" y="0"/>
                </a:lnTo>
                <a:lnTo>
                  <a:pt x="1277257" y="2340210"/>
                </a:lnTo>
                <a:lnTo>
                  <a:pt x="0" y="2340210"/>
                </a:lnTo>
                <a:close/>
              </a:path>
            </a:pathLst>
          </a:cu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5" r="8917" b="3401"/>
          <a:stretch>
            <a:fillRect/>
          </a:stretch>
        </p:blipFill>
        <p:spPr>
          <a:xfrm>
            <a:off x="9899579" y="2647387"/>
            <a:ext cx="1277257" cy="2340210"/>
          </a:xfrm>
          <a:custGeom>
            <a:avLst/>
            <a:gdLst>
              <a:gd name="connsiteX0" fmla="*/ 0 w 1277257"/>
              <a:gd name="connsiteY0" fmla="*/ 0 h 2340210"/>
              <a:gd name="connsiteX1" fmla="*/ 1277257 w 1277257"/>
              <a:gd name="connsiteY1" fmla="*/ 0 h 2340210"/>
              <a:gd name="connsiteX2" fmla="*/ 1277257 w 1277257"/>
              <a:gd name="connsiteY2" fmla="*/ 2340210 h 2340210"/>
              <a:gd name="connsiteX3" fmla="*/ 0 w 1277257"/>
              <a:gd name="connsiteY3" fmla="*/ 2340210 h 234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7257" h="2340210">
                <a:moveTo>
                  <a:pt x="0" y="0"/>
                </a:moveTo>
                <a:lnTo>
                  <a:pt x="1277257" y="0"/>
                </a:lnTo>
                <a:lnTo>
                  <a:pt x="1277257" y="2340210"/>
                </a:lnTo>
                <a:lnTo>
                  <a:pt x="0" y="2340210"/>
                </a:lnTo>
                <a:close/>
              </a:path>
            </a:pathLst>
          </a:custGeom>
        </p:spPr>
      </p:pic>
      <p:sp>
        <p:nvSpPr>
          <p:cNvPr id="45" name="矩形 44"/>
          <p:cNvSpPr/>
          <p:nvPr/>
        </p:nvSpPr>
        <p:spPr>
          <a:xfrm>
            <a:off x="882969" y="2646774"/>
            <a:ext cx="351386" cy="2340823"/>
          </a:xfrm>
          <a:prstGeom prst="rect">
            <a:avLst/>
          </a:prstGeom>
          <a:solidFill>
            <a:srgbClr val="D3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10825450" y="2646774"/>
            <a:ext cx="351386" cy="2340823"/>
          </a:xfrm>
          <a:prstGeom prst="rect">
            <a:avLst/>
          </a:prstGeom>
          <a:solidFill>
            <a:srgbClr val="D3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764926" y="1899149"/>
            <a:ext cx="3396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>
                <a:solidFill>
                  <a:srgbClr val="FDFDFD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EDUCATION</a:t>
            </a:r>
            <a:endParaRPr lang="zh-CN" altLang="en-US" sz="4400" b="1">
              <a:solidFill>
                <a:srgbClr val="FDFDFD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49081" y="3051595"/>
            <a:ext cx="430887" cy="15394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>
                <a:solidFill>
                  <a:srgbClr val="FDFDFD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包豪斯学院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0785700" y="2920966"/>
            <a:ext cx="430887" cy="17934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>
                <a:solidFill>
                  <a:srgbClr val="FDFDFD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美仑设计学院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6389964" y="2932524"/>
            <a:ext cx="32657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75"/>
          <p:cNvSpPr txBox="1"/>
          <p:nvPr/>
        </p:nvSpPr>
        <p:spPr>
          <a:xfrm>
            <a:off x="6262768" y="4183828"/>
            <a:ext cx="315182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设计炒道塞的抵抗，力按时吃什么都。看到了肯定点开始抵扣可，否凯迪拉克凯迪是。</a:t>
            </a:r>
            <a:endParaRPr lang="en-US" altLang="zh-CN" sz="160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54" name="PA_矩形 75"/>
          <p:cNvSpPr/>
          <p:nvPr>
            <p:custDataLst>
              <p:tags r:id="rId2"/>
            </p:custDataLst>
          </p:nvPr>
        </p:nvSpPr>
        <p:spPr>
          <a:xfrm>
            <a:off x="6262769" y="3087066"/>
            <a:ext cx="3151822" cy="10525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 sz="16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</a:t>
            </a:r>
            <a:r>
              <a:rPr lang="en-US" altLang="zh-CN" sz="16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 sz="16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 sz="16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7839882" y="5372729"/>
            <a:ext cx="1410063" cy="274878"/>
            <a:chOff x="7153275" y="5274348"/>
            <a:chExt cx="2135868" cy="416367"/>
          </a:xfrm>
        </p:grpSpPr>
        <p:sp>
          <p:nvSpPr>
            <p:cNvPr id="15" name="矩形 14"/>
            <p:cNvSpPr/>
            <p:nvPr/>
          </p:nvSpPr>
          <p:spPr>
            <a:xfrm>
              <a:off x="7153275" y="5274348"/>
              <a:ext cx="416367" cy="4163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rgbClr val="D32E2C"/>
                  </a:solidFill>
                  <a:latin typeface="Arial" panose="020B0604020202020204" pitchFamily="34" charset="0"/>
                  <a:ea typeface="冬青黑体简体中文 W3" panose="020B0300000000000000" pitchFamily="34" charset="-122"/>
                  <a:cs typeface="Arial" panose="020B0604020202020204" pitchFamily="34" charset="0"/>
                </a:rPr>
                <a:t>+</a:t>
              </a:r>
              <a:endParaRPr lang="zh-CN" altLang="en-US" sz="2400">
                <a:solidFill>
                  <a:srgbClr val="D32E2C"/>
                </a:solidFill>
                <a:latin typeface="Arial" panose="020B0604020202020204" pitchFamily="34" charset="0"/>
                <a:ea typeface="冬青黑体简体中文 W3" panose="020B03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7569642" y="5274348"/>
              <a:ext cx="1719501" cy="41636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8" name="PA_文本框 74"/>
          <p:cNvSpPr txBox="1"/>
          <p:nvPr>
            <p:custDataLst>
              <p:tags r:id="rId3"/>
            </p:custDataLst>
          </p:nvPr>
        </p:nvSpPr>
        <p:spPr>
          <a:xfrm>
            <a:off x="8160999" y="5402962"/>
            <a:ext cx="1042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900">
                <a:solidFill>
                  <a:schemeClr val="bg1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LEARN MORE</a:t>
            </a:r>
            <a:endParaRPr lang="zh-CN" altLang="en-US" sz="900">
              <a:solidFill>
                <a:schemeClr val="bg1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5" grpId="0" animBg="1"/>
      <p:bldP spid="46" grpId="0" animBg="1"/>
      <p:bldP spid="12" grpId="0"/>
      <p:bldP spid="49" grpId="0"/>
      <p:bldP spid="50" grpId="0"/>
      <p:bldP spid="53" grpId="0"/>
      <p:bldP spid="54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380206" y="530667"/>
            <a:ext cx="502763" cy="0"/>
          </a:xfrm>
          <a:prstGeom prst="line">
            <a:avLst/>
          </a:prstGeom>
          <a:ln w="57150">
            <a:solidFill>
              <a:srgbClr val="D32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A_文本框 74"/>
          <p:cNvSpPr txBox="1"/>
          <p:nvPr>
            <p:custDataLst>
              <p:tags r:id="rId1"/>
            </p:custDataLst>
          </p:nvPr>
        </p:nvSpPr>
        <p:spPr>
          <a:xfrm>
            <a:off x="260524" y="623235"/>
            <a:ext cx="1966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个人能力</a:t>
            </a:r>
            <a:endParaRPr lang="zh-CN" altLang="en-US" sz="3200">
              <a:solidFill>
                <a:srgbClr val="D32E2C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0" y="1629947"/>
            <a:ext cx="12192000" cy="3566256"/>
            <a:chOff x="0" y="1629947"/>
            <a:chExt cx="12192000" cy="356625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89" b="29941"/>
            <a:stretch>
              <a:fillRect/>
            </a:stretch>
          </p:blipFill>
          <p:spPr>
            <a:xfrm>
              <a:off x="0" y="1629947"/>
              <a:ext cx="12192000" cy="3566256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12112" y="1629947"/>
              <a:ext cx="12179887" cy="3566256"/>
            </a:xfrm>
            <a:prstGeom prst="rect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19467" y="2295495"/>
            <a:ext cx="1476008" cy="1475986"/>
            <a:chOff x="1119467" y="2295495"/>
            <a:chExt cx="1476008" cy="1475986"/>
          </a:xfrm>
        </p:grpSpPr>
        <p:sp>
          <p:nvSpPr>
            <p:cNvPr id="60" name="PA_文本框 74"/>
            <p:cNvSpPr txBox="1"/>
            <p:nvPr>
              <p:custDataLst>
                <p:tags r:id="rId7"/>
              </p:custDataLst>
            </p:nvPr>
          </p:nvSpPr>
          <p:spPr>
            <a:xfrm>
              <a:off x="1151535" y="2833360"/>
              <a:ext cx="13171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rgbClr val="424242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平面设计</a:t>
              </a: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1119467" y="2295495"/>
              <a:ext cx="1476008" cy="1475986"/>
              <a:chOff x="1585107" y="2092324"/>
              <a:chExt cx="1319233" cy="1319213"/>
            </a:xfrm>
          </p:grpSpPr>
          <p:sp>
            <p:nvSpPr>
              <p:cNvPr id="87" name="椭圆 86"/>
              <p:cNvSpPr/>
              <p:nvPr/>
            </p:nvSpPr>
            <p:spPr>
              <a:xfrm>
                <a:off x="1585107" y="2092324"/>
                <a:ext cx="1319204" cy="1319204"/>
              </a:xfrm>
              <a:prstGeom prst="ellipse">
                <a:avLst/>
              </a:prstGeom>
              <a:noFill/>
              <a:ln w="130175" cap="rnd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95959"/>
                  </a:solidFill>
                </a:endParaRPr>
              </a:p>
            </p:txBody>
          </p:sp>
          <p:sp>
            <p:nvSpPr>
              <p:cNvPr id="88" name="不完整圆 4"/>
              <p:cNvSpPr/>
              <p:nvPr/>
            </p:nvSpPr>
            <p:spPr>
              <a:xfrm rot="16200000">
                <a:off x="1758881" y="2266077"/>
                <a:ext cx="1319212" cy="971707"/>
              </a:xfrm>
              <a:custGeom>
                <a:avLst/>
                <a:gdLst>
                  <a:gd name="connsiteX0" fmla="*/ 1872000 w 1872000"/>
                  <a:gd name="connsiteY0" fmla="*/ 936000 h 1872000"/>
                  <a:gd name="connsiteX1" fmla="*/ 1265133 w 1872000"/>
                  <a:gd name="connsiteY1" fmla="*/ 1812223 h 1872000"/>
                  <a:gd name="connsiteX2" fmla="*/ 231471 w 1872000"/>
                  <a:gd name="connsiteY2" fmla="*/ 1552226 h 1872000"/>
                  <a:gd name="connsiteX3" fmla="*/ 111389 w 1872000"/>
                  <a:gd name="connsiteY3" fmla="*/ 493153 h 1872000"/>
                  <a:gd name="connsiteX4" fmla="*/ 936000 w 1872000"/>
                  <a:gd name="connsiteY4" fmla="*/ 936000 h 1872000"/>
                  <a:gd name="connsiteX5" fmla="*/ 1872000 w 1872000"/>
                  <a:gd name="connsiteY5" fmla="*/ 936000 h 1872000"/>
                  <a:gd name="connsiteX0-1" fmla="*/ 936012 w 1872012"/>
                  <a:gd name="connsiteY0-2" fmla="*/ 442847 h 1378888"/>
                  <a:gd name="connsiteX1-3" fmla="*/ 1872012 w 1872012"/>
                  <a:gd name="connsiteY1-4" fmla="*/ 442847 h 1378888"/>
                  <a:gd name="connsiteX2-5" fmla="*/ 1265145 w 1872012"/>
                  <a:gd name="connsiteY2-6" fmla="*/ 1319070 h 1378888"/>
                  <a:gd name="connsiteX3-7" fmla="*/ 231483 w 1872012"/>
                  <a:gd name="connsiteY3-8" fmla="*/ 1059073 h 1378888"/>
                  <a:gd name="connsiteX4-9" fmla="*/ 111401 w 1872012"/>
                  <a:gd name="connsiteY4-10" fmla="*/ 0 h 1378888"/>
                  <a:gd name="connsiteX5-11" fmla="*/ 1027452 w 1872012"/>
                  <a:gd name="connsiteY5-12" fmla="*/ 534287 h 1378888"/>
                  <a:gd name="connsiteX0-13" fmla="*/ 1872012 w 1872012"/>
                  <a:gd name="connsiteY0-14" fmla="*/ 442847 h 1378888"/>
                  <a:gd name="connsiteX1-15" fmla="*/ 1265145 w 1872012"/>
                  <a:gd name="connsiteY1-16" fmla="*/ 1319070 h 1378888"/>
                  <a:gd name="connsiteX2-17" fmla="*/ 231483 w 1872012"/>
                  <a:gd name="connsiteY2-18" fmla="*/ 1059073 h 1378888"/>
                  <a:gd name="connsiteX3-19" fmla="*/ 111401 w 1872012"/>
                  <a:gd name="connsiteY3-20" fmla="*/ 0 h 1378888"/>
                  <a:gd name="connsiteX4-21" fmla="*/ 1027452 w 1872012"/>
                  <a:gd name="connsiteY4-22" fmla="*/ 534287 h 1378888"/>
                  <a:gd name="connsiteX0-23" fmla="*/ 1872012 w 1872012"/>
                  <a:gd name="connsiteY0-24" fmla="*/ 442847 h 1378888"/>
                  <a:gd name="connsiteX1-25" fmla="*/ 1265145 w 1872012"/>
                  <a:gd name="connsiteY1-26" fmla="*/ 1319070 h 1378888"/>
                  <a:gd name="connsiteX2-27" fmla="*/ 231483 w 1872012"/>
                  <a:gd name="connsiteY2-28" fmla="*/ 1059073 h 1378888"/>
                  <a:gd name="connsiteX3-29" fmla="*/ 111401 w 1872012"/>
                  <a:gd name="connsiteY3-30" fmla="*/ 0 h 13788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872012" h="1378888">
                    <a:moveTo>
                      <a:pt x="1872012" y="442847"/>
                    </a:moveTo>
                    <a:cubicBezTo>
                      <a:pt x="1872012" y="832825"/>
                      <a:pt x="1630218" y="1181939"/>
                      <a:pt x="1265145" y="1319070"/>
                    </a:cubicBezTo>
                    <a:cubicBezTo>
                      <a:pt x="900072" y="1456201"/>
                      <a:pt x="488230" y="1352610"/>
                      <a:pt x="231483" y="1059073"/>
                    </a:cubicBezTo>
                    <a:cubicBezTo>
                      <a:pt x="-25264" y="765536"/>
                      <a:pt x="-73108" y="343569"/>
                      <a:pt x="111401" y="0"/>
                    </a:cubicBezTo>
                  </a:path>
                </a:pathLst>
              </a:custGeom>
              <a:noFill/>
              <a:ln w="130175" cap="rnd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95959"/>
                  </a:solidFill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3040527" y="2163358"/>
            <a:ext cx="1679916" cy="1679916"/>
            <a:chOff x="3040527" y="2163358"/>
            <a:chExt cx="1679916" cy="1679916"/>
          </a:xfrm>
        </p:grpSpPr>
        <p:grpSp>
          <p:nvGrpSpPr>
            <p:cNvPr id="90" name="组合 89"/>
            <p:cNvGrpSpPr/>
            <p:nvPr/>
          </p:nvGrpSpPr>
          <p:grpSpPr>
            <a:xfrm>
              <a:off x="3040527" y="2163358"/>
              <a:ext cx="1679916" cy="1679916"/>
              <a:chOff x="4399417" y="1863724"/>
              <a:chExt cx="1872043" cy="1872013"/>
            </a:xfrm>
          </p:grpSpPr>
          <p:sp>
            <p:nvSpPr>
              <p:cNvPr id="92" name="椭圆 91"/>
              <p:cNvSpPr/>
              <p:nvPr/>
            </p:nvSpPr>
            <p:spPr>
              <a:xfrm>
                <a:off x="4399417" y="1863724"/>
                <a:ext cx="1872000" cy="1872000"/>
              </a:xfrm>
              <a:prstGeom prst="ellipse">
                <a:avLst/>
              </a:prstGeom>
              <a:noFill/>
              <a:ln w="130175"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95959"/>
                  </a:solidFill>
                </a:endParaRPr>
              </a:p>
            </p:txBody>
          </p:sp>
          <p:sp>
            <p:nvSpPr>
              <p:cNvPr id="93" name="不完整圆 13"/>
              <p:cNvSpPr/>
              <p:nvPr/>
            </p:nvSpPr>
            <p:spPr>
              <a:xfrm rot="16200000">
                <a:off x="4646010" y="2110287"/>
                <a:ext cx="1872012" cy="1378888"/>
              </a:xfrm>
              <a:custGeom>
                <a:avLst/>
                <a:gdLst>
                  <a:gd name="connsiteX0" fmla="*/ 1872000 w 1872000"/>
                  <a:gd name="connsiteY0" fmla="*/ 936000 h 1872000"/>
                  <a:gd name="connsiteX1" fmla="*/ 1265133 w 1872000"/>
                  <a:gd name="connsiteY1" fmla="*/ 1812223 h 1872000"/>
                  <a:gd name="connsiteX2" fmla="*/ 231471 w 1872000"/>
                  <a:gd name="connsiteY2" fmla="*/ 1552226 h 1872000"/>
                  <a:gd name="connsiteX3" fmla="*/ 111389 w 1872000"/>
                  <a:gd name="connsiteY3" fmla="*/ 493153 h 1872000"/>
                  <a:gd name="connsiteX4" fmla="*/ 936000 w 1872000"/>
                  <a:gd name="connsiteY4" fmla="*/ 936000 h 1872000"/>
                  <a:gd name="connsiteX5" fmla="*/ 1872000 w 1872000"/>
                  <a:gd name="connsiteY5" fmla="*/ 936000 h 1872000"/>
                  <a:gd name="connsiteX0-1" fmla="*/ 936012 w 1872012"/>
                  <a:gd name="connsiteY0-2" fmla="*/ 442847 h 1378888"/>
                  <a:gd name="connsiteX1-3" fmla="*/ 1872012 w 1872012"/>
                  <a:gd name="connsiteY1-4" fmla="*/ 442847 h 1378888"/>
                  <a:gd name="connsiteX2-5" fmla="*/ 1265145 w 1872012"/>
                  <a:gd name="connsiteY2-6" fmla="*/ 1319070 h 1378888"/>
                  <a:gd name="connsiteX3-7" fmla="*/ 231483 w 1872012"/>
                  <a:gd name="connsiteY3-8" fmla="*/ 1059073 h 1378888"/>
                  <a:gd name="connsiteX4-9" fmla="*/ 111401 w 1872012"/>
                  <a:gd name="connsiteY4-10" fmla="*/ 0 h 1378888"/>
                  <a:gd name="connsiteX5-11" fmla="*/ 1027452 w 1872012"/>
                  <a:gd name="connsiteY5-12" fmla="*/ 534287 h 1378888"/>
                  <a:gd name="connsiteX0-13" fmla="*/ 1872012 w 1872012"/>
                  <a:gd name="connsiteY0-14" fmla="*/ 442847 h 1378888"/>
                  <a:gd name="connsiteX1-15" fmla="*/ 1265145 w 1872012"/>
                  <a:gd name="connsiteY1-16" fmla="*/ 1319070 h 1378888"/>
                  <a:gd name="connsiteX2-17" fmla="*/ 231483 w 1872012"/>
                  <a:gd name="connsiteY2-18" fmla="*/ 1059073 h 1378888"/>
                  <a:gd name="connsiteX3-19" fmla="*/ 111401 w 1872012"/>
                  <a:gd name="connsiteY3-20" fmla="*/ 0 h 1378888"/>
                  <a:gd name="connsiteX4-21" fmla="*/ 1027452 w 1872012"/>
                  <a:gd name="connsiteY4-22" fmla="*/ 534287 h 1378888"/>
                  <a:gd name="connsiteX0-23" fmla="*/ 1872012 w 1872012"/>
                  <a:gd name="connsiteY0-24" fmla="*/ 442847 h 1378888"/>
                  <a:gd name="connsiteX1-25" fmla="*/ 1265145 w 1872012"/>
                  <a:gd name="connsiteY1-26" fmla="*/ 1319070 h 1378888"/>
                  <a:gd name="connsiteX2-27" fmla="*/ 231483 w 1872012"/>
                  <a:gd name="connsiteY2-28" fmla="*/ 1059073 h 1378888"/>
                  <a:gd name="connsiteX3-29" fmla="*/ 111401 w 1872012"/>
                  <a:gd name="connsiteY3-30" fmla="*/ 0 h 13788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872012" h="1378888">
                    <a:moveTo>
                      <a:pt x="1872012" y="442847"/>
                    </a:moveTo>
                    <a:cubicBezTo>
                      <a:pt x="1872012" y="832825"/>
                      <a:pt x="1630218" y="1181939"/>
                      <a:pt x="1265145" y="1319070"/>
                    </a:cubicBezTo>
                    <a:cubicBezTo>
                      <a:pt x="900072" y="1456201"/>
                      <a:pt x="488230" y="1352610"/>
                      <a:pt x="231483" y="1059073"/>
                    </a:cubicBezTo>
                    <a:cubicBezTo>
                      <a:pt x="-25264" y="765536"/>
                      <a:pt x="-73108" y="343569"/>
                      <a:pt x="111401" y="0"/>
                    </a:cubicBezTo>
                  </a:path>
                </a:pathLst>
              </a:custGeom>
              <a:noFill/>
              <a:ln w="130175" cap="rnd">
                <a:solidFill>
                  <a:srgbClr val="FF1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109" name="PA_文本框 74"/>
            <p:cNvSpPr txBox="1"/>
            <p:nvPr>
              <p:custDataLst>
                <p:tags r:id="rId6"/>
              </p:custDataLst>
            </p:nvPr>
          </p:nvSpPr>
          <p:spPr>
            <a:xfrm>
              <a:off x="3269538" y="2833360"/>
              <a:ext cx="13171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>
                  <a:solidFill>
                    <a:srgbClr val="424242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网页设计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165495" y="2014853"/>
            <a:ext cx="1957414" cy="1957414"/>
            <a:chOff x="5165495" y="2014853"/>
            <a:chExt cx="1957414" cy="1957414"/>
          </a:xfrm>
        </p:grpSpPr>
        <p:grpSp>
          <p:nvGrpSpPr>
            <p:cNvPr id="105" name="组合 104"/>
            <p:cNvGrpSpPr/>
            <p:nvPr/>
          </p:nvGrpSpPr>
          <p:grpSpPr>
            <a:xfrm>
              <a:off x="5165495" y="2014853"/>
              <a:ext cx="1957414" cy="1957414"/>
              <a:chOff x="4399417" y="1863724"/>
              <a:chExt cx="1872043" cy="1872013"/>
            </a:xfrm>
          </p:grpSpPr>
          <p:sp>
            <p:nvSpPr>
              <p:cNvPr id="107" name="椭圆 106"/>
              <p:cNvSpPr/>
              <p:nvPr/>
            </p:nvSpPr>
            <p:spPr>
              <a:xfrm>
                <a:off x="4399417" y="1863724"/>
                <a:ext cx="1872000" cy="1872000"/>
              </a:xfrm>
              <a:prstGeom prst="ellipse">
                <a:avLst/>
              </a:prstGeom>
              <a:noFill/>
              <a:ln w="130175"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95959"/>
                  </a:solidFill>
                </a:endParaRPr>
              </a:p>
            </p:txBody>
          </p:sp>
          <p:sp>
            <p:nvSpPr>
              <p:cNvPr id="108" name="不完整圆 13"/>
              <p:cNvSpPr/>
              <p:nvPr/>
            </p:nvSpPr>
            <p:spPr>
              <a:xfrm rot="16200000">
                <a:off x="4646010" y="2110287"/>
                <a:ext cx="1872012" cy="1378888"/>
              </a:xfrm>
              <a:custGeom>
                <a:avLst/>
                <a:gdLst>
                  <a:gd name="connsiteX0" fmla="*/ 1872000 w 1872000"/>
                  <a:gd name="connsiteY0" fmla="*/ 936000 h 1872000"/>
                  <a:gd name="connsiteX1" fmla="*/ 1265133 w 1872000"/>
                  <a:gd name="connsiteY1" fmla="*/ 1812223 h 1872000"/>
                  <a:gd name="connsiteX2" fmla="*/ 231471 w 1872000"/>
                  <a:gd name="connsiteY2" fmla="*/ 1552226 h 1872000"/>
                  <a:gd name="connsiteX3" fmla="*/ 111389 w 1872000"/>
                  <a:gd name="connsiteY3" fmla="*/ 493153 h 1872000"/>
                  <a:gd name="connsiteX4" fmla="*/ 936000 w 1872000"/>
                  <a:gd name="connsiteY4" fmla="*/ 936000 h 1872000"/>
                  <a:gd name="connsiteX5" fmla="*/ 1872000 w 1872000"/>
                  <a:gd name="connsiteY5" fmla="*/ 936000 h 1872000"/>
                  <a:gd name="connsiteX0-1" fmla="*/ 936012 w 1872012"/>
                  <a:gd name="connsiteY0-2" fmla="*/ 442847 h 1378888"/>
                  <a:gd name="connsiteX1-3" fmla="*/ 1872012 w 1872012"/>
                  <a:gd name="connsiteY1-4" fmla="*/ 442847 h 1378888"/>
                  <a:gd name="connsiteX2-5" fmla="*/ 1265145 w 1872012"/>
                  <a:gd name="connsiteY2-6" fmla="*/ 1319070 h 1378888"/>
                  <a:gd name="connsiteX3-7" fmla="*/ 231483 w 1872012"/>
                  <a:gd name="connsiteY3-8" fmla="*/ 1059073 h 1378888"/>
                  <a:gd name="connsiteX4-9" fmla="*/ 111401 w 1872012"/>
                  <a:gd name="connsiteY4-10" fmla="*/ 0 h 1378888"/>
                  <a:gd name="connsiteX5-11" fmla="*/ 1027452 w 1872012"/>
                  <a:gd name="connsiteY5-12" fmla="*/ 534287 h 1378888"/>
                  <a:gd name="connsiteX0-13" fmla="*/ 1872012 w 1872012"/>
                  <a:gd name="connsiteY0-14" fmla="*/ 442847 h 1378888"/>
                  <a:gd name="connsiteX1-15" fmla="*/ 1265145 w 1872012"/>
                  <a:gd name="connsiteY1-16" fmla="*/ 1319070 h 1378888"/>
                  <a:gd name="connsiteX2-17" fmla="*/ 231483 w 1872012"/>
                  <a:gd name="connsiteY2-18" fmla="*/ 1059073 h 1378888"/>
                  <a:gd name="connsiteX3-19" fmla="*/ 111401 w 1872012"/>
                  <a:gd name="connsiteY3-20" fmla="*/ 0 h 1378888"/>
                  <a:gd name="connsiteX4-21" fmla="*/ 1027452 w 1872012"/>
                  <a:gd name="connsiteY4-22" fmla="*/ 534287 h 1378888"/>
                  <a:gd name="connsiteX0-23" fmla="*/ 1872012 w 1872012"/>
                  <a:gd name="connsiteY0-24" fmla="*/ 442847 h 1378888"/>
                  <a:gd name="connsiteX1-25" fmla="*/ 1265145 w 1872012"/>
                  <a:gd name="connsiteY1-26" fmla="*/ 1319070 h 1378888"/>
                  <a:gd name="connsiteX2-27" fmla="*/ 231483 w 1872012"/>
                  <a:gd name="connsiteY2-28" fmla="*/ 1059073 h 1378888"/>
                  <a:gd name="connsiteX3-29" fmla="*/ 111401 w 1872012"/>
                  <a:gd name="connsiteY3-30" fmla="*/ 0 h 13788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872012" h="1378888">
                    <a:moveTo>
                      <a:pt x="1872012" y="442847"/>
                    </a:moveTo>
                    <a:cubicBezTo>
                      <a:pt x="1872012" y="832825"/>
                      <a:pt x="1630218" y="1181939"/>
                      <a:pt x="1265145" y="1319070"/>
                    </a:cubicBezTo>
                    <a:cubicBezTo>
                      <a:pt x="900072" y="1456201"/>
                      <a:pt x="488230" y="1352610"/>
                      <a:pt x="231483" y="1059073"/>
                    </a:cubicBezTo>
                    <a:cubicBezTo>
                      <a:pt x="-25264" y="765536"/>
                      <a:pt x="-73108" y="343569"/>
                      <a:pt x="111401" y="0"/>
                    </a:cubicBezTo>
                  </a:path>
                </a:pathLst>
              </a:custGeom>
              <a:noFill/>
              <a:ln w="130175" cap="rnd">
                <a:solidFill>
                  <a:srgbClr val="D32E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110" name="PA_文本框 74"/>
            <p:cNvSpPr txBox="1"/>
            <p:nvPr>
              <p:custDataLst>
                <p:tags r:id="rId5"/>
              </p:custDataLst>
            </p:nvPr>
          </p:nvSpPr>
          <p:spPr>
            <a:xfrm>
              <a:off x="5484752" y="2813860"/>
              <a:ext cx="1317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solidFill>
                    <a:srgbClr val="424242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游戏</a:t>
              </a:r>
              <a:r>
                <a:rPr lang="en-US" altLang="zh-CN" sz="2400">
                  <a:solidFill>
                    <a:srgbClr val="424242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UI</a:t>
              </a:r>
              <a:endParaRPr lang="zh-CN" altLang="en-US" sz="240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567962" y="2173114"/>
            <a:ext cx="1679958" cy="1679916"/>
            <a:chOff x="7567962" y="2173114"/>
            <a:chExt cx="1679958" cy="1679916"/>
          </a:xfrm>
        </p:grpSpPr>
        <p:grpSp>
          <p:nvGrpSpPr>
            <p:cNvPr id="95" name="组合 94"/>
            <p:cNvGrpSpPr>
              <a:grpSpLocks noChangeAspect="1"/>
            </p:cNvGrpSpPr>
            <p:nvPr/>
          </p:nvGrpSpPr>
          <p:grpSpPr>
            <a:xfrm>
              <a:off x="7567962" y="2173114"/>
              <a:ext cx="1679958" cy="1679916"/>
              <a:chOff x="1014082" y="4581524"/>
              <a:chExt cx="1872093" cy="1872046"/>
            </a:xfrm>
          </p:grpSpPr>
          <p:sp>
            <p:nvSpPr>
              <p:cNvPr id="97" name="椭圆 96"/>
              <p:cNvSpPr/>
              <p:nvPr/>
            </p:nvSpPr>
            <p:spPr>
              <a:xfrm>
                <a:off x="1014085" y="4581524"/>
                <a:ext cx="1872000" cy="1872000"/>
              </a:xfrm>
              <a:prstGeom prst="ellipse">
                <a:avLst/>
              </a:prstGeom>
              <a:noFill/>
              <a:ln w="130175"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95959"/>
                  </a:solidFill>
                </a:endParaRPr>
              </a:p>
            </p:txBody>
          </p:sp>
          <p:sp>
            <p:nvSpPr>
              <p:cNvPr id="98" name="不完整圆 18"/>
              <p:cNvSpPr/>
              <p:nvPr/>
            </p:nvSpPr>
            <p:spPr>
              <a:xfrm rot="16200000">
                <a:off x="1014106" y="4581501"/>
                <a:ext cx="1872045" cy="1872093"/>
              </a:xfrm>
              <a:custGeom>
                <a:avLst/>
                <a:gdLst>
                  <a:gd name="connsiteX0" fmla="*/ 1872000 w 1872000"/>
                  <a:gd name="connsiteY0" fmla="*/ 936000 h 1872000"/>
                  <a:gd name="connsiteX1" fmla="*/ 1156282 w 1872000"/>
                  <a:gd name="connsiteY1" fmla="*/ 1845710 h 1872000"/>
                  <a:gd name="connsiteX2" fmla="*/ 103684 w 1872000"/>
                  <a:gd name="connsiteY2" fmla="*/ 1364190 h 1872000"/>
                  <a:gd name="connsiteX3" fmla="*/ 323957 w 1872000"/>
                  <a:gd name="connsiteY3" fmla="*/ 227834 h 1872000"/>
                  <a:gd name="connsiteX4" fmla="*/ 1480235 w 1872000"/>
                  <a:gd name="connsiteY4" fmla="*/ 174485 h 1872000"/>
                  <a:gd name="connsiteX5" fmla="*/ 936000 w 1872000"/>
                  <a:gd name="connsiteY5" fmla="*/ 936000 h 1872000"/>
                  <a:gd name="connsiteX6" fmla="*/ 1872000 w 1872000"/>
                  <a:gd name="connsiteY6" fmla="*/ 936000 h 1872000"/>
                  <a:gd name="connsiteX0-1" fmla="*/ 936045 w 1872045"/>
                  <a:gd name="connsiteY0-2" fmla="*/ 936003 h 1872093"/>
                  <a:gd name="connsiteX1-3" fmla="*/ 1872045 w 1872045"/>
                  <a:gd name="connsiteY1-4" fmla="*/ 936003 h 1872093"/>
                  <a:gd name="connsiteX2-5" fmla="*/ 1156327 w 1872045"/>
                  <a:gd name="connsiteY2-6" fmla="*/ 1845713 h 1872093"/>
                  <a:gd name="connsiteX3-7" fmla="*/ 103729 w 1872045"/>
                  <a:gd name="connsiteY3-8" fmla="*/ 1364193 h 1872093"/>
                  <a:gd name="connsiteX4-9" fmla="*/ 324002 w 1872045"/>
                  <a:gd name="connsiteY4-10" fmla="*/ 227837 h 1872093"/>
                  <a:gd name="connsiteX5-11" fmla="*/ 1480280 w 1872045"/>
                  <a:gd name="connsiteY5-12" fmla="*/ 174488 h 1872093"/>
                  <a:gd name="connsiteX6-13" fmla="*/ 1027485 w 1872045"/>
                  <a:gd name="connsiteY6-14" fmla="*/ 1027443 h 1872093"/>
                  <a:gd name="connsiteX0-15" fmla="*/ 936045 w 1872045"/>
                  <a:gd name="connsiteY0-16" fmla="*/ 936003 h 1872093"/>
                  <a:gd name="connsiteX1-17" fmla="*/ 1872045 w 1872045"/>
                  <a:gd name="connsiteY1-18" fmla="*/ 936003 h 1872093"/>
                  <a:gd name="connsiteX2-19" fmla="*/ 1156327 w 1872045"/>
                  <a:gd name="connsiteY2-20" fmla="*/ 1845713 h 1872093"/>
                  <a:gd name="connsiteX3-21" fmla="*/ 103729 w 1872045"/>
                  <a:gd name="connsiteY3-22" fmla="*/ 1364193 h 1872093"/>
                  <a:gd name="connsiteX4-23" fmla="*/ 324002 w 1872045"/>
                  <a:gd name="connsiteY4-24" fmla="*/ 227837 h 1872093"/>
                  <a:gd name="connsiteX5-25" fmla="*/ 1480280 w 1872045"/>
                  <a:gd name="connsiteY5-26" fmla="*/ 174488 h 1872093"/>
                  <a:gd name="connsiteX0-27" fmla="*/ 1872045 w 1872045"/>
                  <a:gd name="connsiteY0-28" fmla="*/ 936003 h 1872093"/>
                  <a:gd name="connsiteX1-29" fmla="*/ 1156327 w 1872045"/>
                  <a:gd name="connsiteY1-30" fmla="*/ 1845713 h 1872093"/>
                  <a:gd name="connsiteX2-31" fmla="*/ 103729 w 1872045"/>
                  <a:gd name="connsiteY2-32" fmla="*/ 1364193 h 1872093"/>
                  <a:gd name="connsiteX3-33" fmla="*/ 324002 w 1872045"/>
                  <a:gd name="connsiteY3-34" fmla="*/ 227837 h 1872093"/>
                  <a:gd name="connsiteX4-35" fmla="*/ 1480280 w 1872045"/>
                  <a:gd name="connsiteY4-36" fmla="*/ 174488 h 187209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872045" h="1872093">
                    <a:moveTo>
                      <a:pt x="1872045" y="936003"/>
                    </a:moveTo>
                    <a:cubicBezTo>
                      <a:pt x="1872045" y="1368089"/>
                      <a:pt x="1576277" y="1744024"/>
                      <a:pt x="1156327" y="1845713"/>
                    </a:cubicBezTo>
                    <a:cubicBezTo>
                      <a:pt x="736377" y="1947402"/>
                      <a:pt x="301394" y="1748415"/>
                      <a:pt x="103729" y="1364193"/>
                    </a:cubicBezTo>
                    <a:cubicBezTo>
                      <a:pt x="-93936" y="979971"/>
                      <a:pt x="-2909" y="510375"/>
                      <a:pt x="324002" y="227837"/>
                    </a:cubicBezTo>
                    <a:cubicBezTo>
                      <a:pt x="650913" y="-54701"/>
                      <a:pt x="1128741" y="-76747"/>
                      <a:pt x="1480280" y="174488"/>
                    </a:cubicBezTo>
                  </a:path>
                </a:pathLst>
              </a:custGeom>
              <a:noFill/>
              <a:ln w="130175" cap="rnd">
                <a:solidFill>
                  <a:srgbClr val="FF1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111" name="PA_文本框 74"/>
            <p:cNvSpPr txBox="1"/>
            <p:nvPr>
              <p:custDataLst>
                <p:tags r:id="rId4"/>
              </p:custDataLst>
            </p:nvPr>
          </p:nvSpPr>
          <p:spPr>
            <a:xfrm>
              <a:off x="7728614" y="2851090"/>
              <a:ext cx="13171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>
                  <a:solidFill>
                    <a:srgbClr val="424242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前端开发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692973" y="2285738"/>
            <a:ext cx="1474216" cy="1474180"/>
            <a:chOff x="9692973" y="2285738"/>
            <a:chExt cx="1474216" cy="1474180"/>
          </a:xfrm>
        </p:grpSpPr>
        <p:grpSp>
          <p:nvGrpSpPr>
            <p:cNvPr id="100" name="组合 99"/>
            <p:cNvGrpSpPr>
              <a:grpSpLocks noChangeAspect="1"/>
            </p:cNvGrpSpPr>
            <p:nvPr/>
          </p:nvGrpSpPr>
          <p:grpSpPr>
            <a:xfrm>
              <a:off x="9692973" y="2285738"/>
              <a:ext cx="1474216" cy="1474180"/>
              <a:chOff x="1014082" y="4581524"/>
              <a:chExt cx="1872093" cy="1872046"/>
            </a:xfrm>
          </p:grpSpPr>
          <p:sp>
            <p:nvSpPr>
              <p:cNvPr id="102" name="椭圆 101"/>
              <p:cNvSpPr/>
              <p:nvPr/>
            </p:nvSpPr>
            <p:spPr>
              <a:xfrm>
                <a:off x="1014085" y="4581524"/>
                <a:ext cx="1872000" cy="1872000"/>
              </a:xfrm>
              <a:prstGeom prst="ellipse">
                <a:avLst/>
              </a:prstGeom>
              <a:noFill/>
              <a:ln w="130175"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95959"/>
                  </a:solidFill>
                </a:endParaRPr>
              </a:p>
            </p:txBody>
          </p:sp>
          <p:sp>
            <p:nvSpPr>
              <p:cNvPr id="103" name="不完整圆 18"/>
              <p:cNvSpPr/>
              <p:nvPr/>
            </p:nvSpPr>
            <p:spPr>
              <a:xfrm rot="16200000">
                <a:off x="1014106" y="4581501"/>
                <a:ext cx="1872045" cy="1872093"/>
              </a:xfrm>
              <a:custGeom>
                <a:avLst/>
                <a:gdLst>
                  <a:gd name="connsiteX0" fmla="*/ 1872000 w 1872000"/>
                  <a:gd name="connsiteY0" fmla="*/ 936000 h 1872000"/>
                  <a:gd name="connsiteX1" fmla="*/ 1156282 w 1872000"/>
                  <a:gd name="connsiteY1" fmla="*/ 1845710 h 1872000"/>
                  <a:gd name="connsiteX2" fmla="*/ 103684 w 1872000"/>
                  <a:gd name="connsiteY2" fmla="*/ 1364190 h 1872000"/>
                  <a:gd name="connsiteX3" fmla="*/ 323957 w 1872000"/>
                  <a:gd name="connsiteY3" fmla="*/ 227834 h 1872000"/>
                  <a:gd name="connsiteX4" fmla="*/ 1480235 w 1872000"/>
                  <a:gd name="connsiteY4" fmla="*/ 174485 h 1872000"/>
                  <a:gd name="connsiteX5" fmla="*/ 936000 w 1872000"/>
                  <a:gd name="connsiteY5" fmla="*/ 936000 h 1872000"/>
                  <a:gd name="connsiteX6" fmla="*/ 1872000 w 1872000"/>
                  <a:gd name="connsiteY6" fmla="*/ 936000 h 1872000"/>
                  <a:gd name="connsiteX0-1" fmla="*/ 936045 w 1872045"/>
                  <a:gd name="connsiteY0-2" fmla="*/ 936003 h 1872093"/>
                  <a:gd name="connsiteX1-3" fmla="*/ 1872045 w 1872045"/>
                  <a:gd name="connsiteY1-4" fmla="*/ 936003 h 1872093"/>
                  <a:gd name="connsiteX2-5" fmla="*/ 1156327 w 1872045"/>
                  <a:gd name="connsiteY2-6" fmla="*/ 1845713 h 1872093"/>
                  <a:gd name="connsiteX3-7" fmla="*/ 103729 w 1872045"/>
                  <a:gd name="connsiteY3-8" fmla="*/ 1364193 h 1872093"/>
                  <a:gd name="connsiteX4-9" fmla="*/ 324002 w 1872045"/>
                  <a:gd name="connsiteY4-10" fmla="*/ 227837 h 1872093"/>
                  <a:gd name="connsiteX5-11" fmla="*/ 1480280 w 1872045"/>
                  <a:gd name="connsiteY5-12" fmla="*/ 174488 h 1872093"/>
                  <a:gd name="connsiteX6-13" fmla="*/ 1027485 w 1872045"/>
                  <a:gd name="connsiteY6-14" fmla="*/ 1027443 h 1872093"/>
                  <a:gd name="connsiteX0-15" fmla="*/ 936045 w 1872045"/>
                  <a:gd name="connsiteY0-16" fmla="*/ 936003 h 1872093"/>
                  <a:gd name="connsiteX1-17" fmla="*/ 1872045 w 1872045"/>
                  <a:gd name="connsiteY1-18" fmla="*/ 936003 h 1872093"/>
                  <a:gd name="connsiteX2-19" fmla="*/ 1156327 w 1872045"/>
                  <a:gd name="connsiteY2-20" fmla="*/ 1845713 h 1872093"/>
                  <a:gd name="connsiteX3-21" fmla="*/ 103729 w 1872045"/>
                  <a:gd name="connsiteY3-22" fmla="*/ 1364193 h 1872093"/>
                  <a:gd name="connsiteX4-23" fmla="*/ 324002 w 1872045"/>
                  <a:gd name="connsiteY4-24" fmla="*/ 227837 h 1872093"/>
                  <a:gd name="connsiteX5-25" fmla="*/ 1480280 w 1872045"/>
                  <a:gd name="connsiteY5-26" fmla="*/ 174488 h 1872093"/>
                  <a:gd name="connsiteX0-27" fmla="*/ 1872045 w 1872045"/>
                  <a:gd name="connsiteY0-28" fmla="*/ 936003 h 1872093"/>
                  <a:gd name="connsiteX1-29" fmla="*/ 1156327 w 1872045"/>
                  <a:gd name="connsiteY1-30" fmla="*/ 1845713 h 1872093"/>
                  <a:gd name="connsiteX2-31" fmla="*/ 103729 w 1872045"/>
                  <a:gd name="connsiteY2-32" fmla="*/ 1364193 h 1872093"/>
                  <a:gd name="connsiteX3-33" fmla="*/ 324002 w 1872045"/>
                  <a:gd name="connsiteY3-34" fmla="*/ 227837 h 1872093"/>
                  <a:gd name="connsiteX4-35" fmla="*/ 1480280 w 1872045"/>
                  <a:gd name="connsiteY4-36" fmla="*/ 174488 h 187209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872045" h="1872093">
                    <a:moveTo>
                      <a:pt x="1872045" y="936003"/>
                    </a:moveTo>
                    <a:cubicBezTo>
                      <a:pt x="1872045" y="1368089"/>
                      <a:pt x="1576277" y="1744024"/>
                      <a:pt x="1156327" y="1845713"/>
                    </a:cubicBezTo>
                    <a:cubicBezTo>
                      <a:pt x="736377" y="1947402"/>
                      <a:pt x="301394" y="1748415"/>
                      <a:pt x="103729" y="1364193"/>
                    </a:cubicBezTo>
                    <a:cubicBezTo>
                      <a:pt x="-93936" y="979971"/>
                      <a:pt x="-2909" y="510375"/>
                      <a:pt x="324002" y="227837"/>
                    </a:cubicBezTo>
                    <a:cubicBezTo>
                      <a:pt x="650913" y="-54701"/>
                      <a:pt x="1128741" y="-76747"/>
                      <a:pt x="1480280" y="174488"/>
                    </a:cubicBezTo>
                  </a:path>
                </a:pathLst>
              </a:custGeom>
              <a:noFill/>
              <a:ln w="130175" cap="rnd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112" name="PA_文本框 74"/>
            <p:cNvSpPr txBox="1"/>
            <p:nvPr>
              <p:custDataLst>
                <p:tags r:id="rId3"/>
              </p:custDataLst>
            </p:nvPr>
          </p:nvSpPr>
          <p:spPr>
            <a:xfrm>
              <a:off x="9750759" y="2851090"/>
              <a:ext cx="13171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rgbClr val="424242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思维导图</a:t>
              </a: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1838325" y="3838500"/>
            <a:ext cx="0" cy="750761"/>
          </a:xfrm>
          <a:prstGeom prst="line">
            <a:avLst/>
          </a:prstGeom>
          <a:ln>
            <a:solidFill>
              <a:srgbClr val="FF1727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12"/>
          <p:cNvCxnSpPr/>
          <p:nvPr/>
        </p:nvCxnSpPr>
        <p:spPr>
          <a:xfrm>
            <a:off x="3895725" y="3838500"/>
            <a:ext cx="0" cy="750761"/>
          </a:xfrm>
          <a:prstGeom prst="line">
            <a:avLst/>
          </a:prstGeom>
          <a:ln>
            <a:solidFill>
              <a:srgbClr val="FF1727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/>
          <p:nvPr/>
        </p:nvCxnSpPr>
        <p:spPr>
          <a:xfrm>
            <a:off x="6154293" y="3972253"/>
            <a:ext cx="0" cy="617008"/>
          </a:xfrm>
          <a:prstGeom prst="line">
            <a:avLst/>
          </a:prstGeom>
          <a:ln>
            <a:solidFill>
              <a:srgbClr val="FF1727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/>
          <p:nvPr/>
        </p:nvCxnSpPr>
        <p:spPr>
          <a:xfrm>
            <a:off x="8440293" y="3921125"/>
            <a:ext cx="0" cy="668136"/>
          </a:xfrm>
          <a:prstGeom prst="line">
            <a:avLst/>
          </a:prstGeom>
          <a:ln>
            <a:solidFill>
              <a:srgbClr val="FF1727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>
            <a:off x="10511813" y="3838500"/>
            <a:ext cx="0" cy="750761"/>
          </a:xfrm>
          <a:prstGeom prst="line">
            <a:avLst/>
          </a:prstGeom>
          <a:ln>
            <a:solidFill>
              <a:srgbClr val="FF1727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: 圆角 6"/>
          <p:cNvSpPr/>
          <p:nvPr/>
        </p:nvSpPr>
        <p:spPr>
          <a:xfrm>
            <a:off x="5833162" y="4641851"/>
            <a:ext cx="627714" cy="289382"/>
          </a:xfrm>
          <a:prstGeom prst="roundRect">
            <a:avLst>
              <a:gd name="adj" fmla="val 38462"/>
            </a:avLst>
          </a:prstGeom>
          <a:solidFill>
            <a:srgbClr val="D3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92%</a:t>
            </a:r>
            <a:endParaRPr lang="zh-CN" altLang="en-US" sz="90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17" name="矩形: 圆角 116"/>
          <p:cNvSpPr/>
          <p:nvPr/>
        </p:nvSpPr>
        <p:spPr>
          <a:xfrm>
            <a:off x="3655584" y="4660901"/>
            <a:ext cx="545070" cy="251282"/>
          </a:xfrm>
          <a:prstGeom prst="roundRect">
            <a:avLst>
              <a:gd name="adj" fmla="val 38462"/>
            </a:avLst>
          </a:prstGeom>
          <a:solidFill>
            <a:srgbClr val="D3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37%</a:t>
            </a:r>
            <a:endParaRPr lang="zh-CN" altLang="en-US" sz="80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18" name="矩形: 圆角 117"/>
          <p:cNvSpPr/>
          <p:nvPr/>
        </p:nvSpPr>
        <p:spPr>
          <a:xfrm>
            <a:off x="1628797" y="4689948"/>
            <a:ext cx="419056" cy="193188"/>
          </a:xfrm>
          <a:prstGeom prst="roundRect">
            <a:avLst>
              <a:gd name="adj" fmla="val 38462"/>
            </a:avLst>
          </a:prstGeom>
          <a:solidFill>
            <a:srgbClr val="D3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67%</a:t>
            </a:r>
            <a:endParaRPr lang="zh-CN" altLang="en-US" sz="60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20" name="矩形: 圆角 119"/>
          <p:cNvSpPr/>
          <p:nvPr/>
        </p:nvSpPr>
        <p:spPr>
          <a:xfrm>
            <a:off x="8167758" y="4660901"/>
            <a:ext cx="545070" cy="251282"/>
          </a:xfrm>
          <a:prstGeom prst="roundRect">
            <a:avLst>
              <a:gd name="adj" fmla="val 38462"/>
            </a:avLst>
          </a:prstGeom>
          <a:solidFill>
            <a:srgbClr val="D3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45%</a:t>
            </a:r>
            <a:endParaRPr lang="zh-CN" altLang="en-US" sz="80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21" name="矩形: 圆角 120"/>
          <p:cNvSpPr/>
          <p:nvPr/>
        </p:nvSpPr>
        <p:spPr>
          <a:xfrm>
            <a:off x="10302285" y="4689948"/>
            <a:ext cx="419056" cy="193188"/>
          </a:xfrm>
          <a:prstGeom prst="roundRect">
            <a:avLst>
              <a:gd name="adj" fmla="val 38462"/>
            </a:avLst>
          </a:prstGeom>
          <a:solidFill>
            <a:srgbClr val="D3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28%</a:t>
            </a:r>
            <a:endParaRPr lang="zh-CN" altLang="en-US" sz="60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22" name="PA_矩形 75"/>
          <p:cNvSpPr/>
          <p:nvPr>
            <p:custDataLst>
              <p:tags r:id="rId2"/>
            </p:custDataLst>
          </p:nvPr>
        </p:nvSpPr>
        <p:spPr>
          <a:xfrm>
            <a:off x="1559041" y="5445729"/>
            <a:ext cx="9073919" cy="8125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模板开发、</a:t>
            </a:r>
            <a:r>
              <a:rPr lang="en-US" altLang="zh-CN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服务提供商。深受大家的好评和肯定。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5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2" dur="2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2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7" grpId="0" animBg="1"/>
      <p:bldP spid="118" grpId="0" animBg="1"/>
      <p:bldP spid="120" grpId="0" animBg="1"/>
      <p:bldP spid="121" grpId="0" animBg="1"/>
      <p:bldP spid="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380206" y="530667"/>
            <a:ext cx="502763" cy="0"/>
          </a:xfrm>
          <a:prstGeom prst="line">
            <a:avLst/>
          </a:prstGeom>
          <a:ln w="57150">
            <a:solidFill>
              <a:srgbClr val="D32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A_文本框 74"/>
          <p:cNvSpPr txBox="1"/>
          <p:nvPr>
            <p:custDataLst>
              <p:tags r:id="rId1"/>
            </p:custDataLst>
          </p:nvPr>
        </p:nvSpPr>
        <p:spPr>
          <a:xfrm>
            <a:off x="260524" y="623235"/>
            <a:ext cx="1966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个人技能</a:t>
            </a:r>
            <a:endParaRPr lang="zh-CN" altLang="en-US" sz="3200">
              <a:solidFill>
                <a:srgbClr val="D32E2C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79058" y="1358230"/>
            <a:ext cx="2679518" cy="3970735"/>
            <a:chOff x="1179058" y="1358230"/>
            <a:chExt cx="2679518" cy="3970735"/>
          </a:xfrm>
        </p:grpSpPr>
        <p:grpSp>
          <p:nvGrpSpPr>
            <p:cNvPr id="42" name="组合 41"/>
            <p:cNvGrpSpPr/>
            <p:nvPr/>
          </p:nvGrpSpPr>
          <p:grpSpPr>
            <a:xfrm>
              <a:off x="1179058" y="1358230"/>
              <a:ext cx="2679518" cy="3970735"/>
              <a:chOff x="8866188" y="273050"/>
              <a:chExt cx="3943350" cy="5843588"/>
            </a:xfrm>
          </p:grpSpPr>
          <p:sp>
            <p:nvSpPr>
              <p:cNvPr id="55" name="Freeform 5"/>
              <p:cNvSpPr/>
              <p:nvPr/>
            </p:nvSpPr>
            <p:spPr bwMode="auto">
              <a:xfrm>
                <a:off x="8885238" y="276225"/>
                <a:ext cx="3921125" cy="5835650"/>
              </a:xfrm>
              <a:custGeom>
                <a:avLst/>
                <a:gdLst>
                  <a:gd name="T0" fmla="*/ 971 w 1044"/>
                  <a:gd name="T1" fmla="*/ 0 h 1553"/>
                  <a:gd name="T2" fmla="*/ 73 w 1044"/>
                  <a:gd name="T3" fmla="*/ 0 h 1553"/>
                  <a:gd name="T4" fmla="*/ 0 w 1044"/>
                  <a:gd name="T5" fmla="*/ 74 h 1553"/>
                  <a:gd name="T6" fmla="*/ 0 w 1044"/>
                  <a:gd name="T7" fmla="*/ 1480 h 1553"/>
                  <a:gd name="T8" fmla="*/ 73 w 1044"/>
                  <a:gd name="T9" fmla="*/ 1553 h 1553"/>
                  <a:gd name="T10" fmla="*/ 971 w 1044"/>
                  <a:gd name="T11" fmla="*/ 1553 h 1553"/>
                  <a:gd name="T12" fmla="*/ 1044 w 1044"/>
                  <a:gd name="T13" fmla="*/ 1480 h 1553"/>
                  <a:gd name="T14" fmla="*/ 1044 w 1044"/>
                  <a:gd name="T15" fmla="*/ 74 h 1553"/>
                  <a:gd name="T16" fmla="*/ 971 w 1044"/>
                  <a:gd name="T17" fmla="*/ 0 h 1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4" h="1553">
                    <a:moveTo>
                      <a:pt x="971" y="0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33" y="0"/>
                      <a:pt x="0" y="33"/>
                      <a:pt x="0" y="74"/>
                    </a:cubicBezTo>
                    <a:cubicBezTo>
                      <a:pt x="0" y="1480"/>
                      <a:pt x="0" y="1480"/>
                      <a:pt x="0" y="1480"/>
                    </a:cubicBezTo>
                    <a:cubicBezTo>
                      <a:pt x="0" y="1520"/>
                      <a:pt x="33" y="1553"/>
                      <a:pt x="73" y="1553"/>
                    </a:cubicBezTo>
                    <a:cubicBezTo>
                      <a:pt x="971" y="1553"/>
                      <a:pt x="971" y="1553"/>
                      <a:pt x="971" y="1553"/>
                    </a:cubicBezTo>
                    <a:cubicBezTo>
                      <a:pt x="1011" y="1553"/>
                      <a:pt x="1044" y="1520"/>
                      <a:pt x="1044" y="1480"/>
                    </a:cubicBezTo>
                    <a:cubicBezTo>
                      <a:pt x="1044" y="74"/>
                      <a:pt x="1044" y="74"/>
                      <a:pt x="1044" y="74"/>
                    </a:cubicBezTo>
                    <a:cubicBezTo>
                      <a:pt x="1044" y="33"/>
                      <a:pt x="1011" y="0"/>
                      <a:pt x="971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6" name="Rectangle 6"/>
              <p:cNvSpPr>
                <a:spLocks noChangeArrowheads="1"/>
              </p:cNvSpPr>
              <p:nvPr/>
            </p:nvSpPr>
            <p:spPr bwMode="auto">
              <a:xfrm>
                <a:off x="10741026" y="882650"/>
                <a:ext cx="142875" cy="88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zh-CN" sz="500" b="0" i="0" u="none" strike="noStrike" cap="none" normalizeH="0" baseline="0">
                    <a:ln>
                      <a:noFill/>
                    </a:ln>
                    <a:solidFill>
                      <a:srgbClr val="E4E4E4"/>
                    </a:solidFill>
                    <a:effectLst/>
                    <a:latin typeface="Myriad Pro" panose="020B0503030403020204" pitchFamily="34" charset="0"/>
                  </a:rPr>
                  <a:t>9:45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" name="Rectangle 7"/>
              <p:cNvSpPr>
                <a:spLocks noChangeArrowheads="1"/>
              </p:cNvSpPr>
              <p:nvPr/>
            </p:nvSpPr>
            <p:spPr bwMode="auto">
              <a:xfrm>
                <a:off x="10868026" y="882650"/>
                <a:ext cx="68263" cy="88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zh-CN" sz="500" b="0" i="0" u="none" strike="noStrike" cap="none" normalizeH="0" baseline="0">
                    <a:ln>
                      <a:noFill/>
                    </a:ln>
                    <a:solidFill>
                      <a:srgbClr val="E4E4E4"/>
                    </a:solidFill>
                    <a:effectLst/>
                    <a:latin typeface="Myriad Pro" panose="020B0503030403020204" pitchFamily="34" charset="0"/>
                  </a:rPr>
                  <a:t>A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" name="Rectangle 8"/>
              <p:cNvSpPr>
                <a:spLocks noChangeArrowheads="1"/>
              </p:cNvSpPr>
              <p:nvPr/>
            </p:nvSpPr>
            <p:spPr bwMode="auto">
              <a:xfrm>
                <a:off x="10906126" y="882650"/>
                <a:ext cx="82550" cy="88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zh-CN" sz="500" b="0" i="0" u="none" strike="noStrike" cap="none" normalizeH="0" baseline="0">
                    <a:ln>
                      <a:noFill/>
                    </a:ln>
                    <a:solidFill>
                      <a:srgbClr val="E4E4E4"/>
                    </a:solidFill>
                    <a:effectLst/>
                    <a:latin typeface="Myriad Pro" panose="020B0503030403020204" pitchFamily="34" charset="0"/>
                  </a:rPr>
                  <a:t>M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" name="Rectangle 9"/>
              <p:cNvSpPr>
                <a:spLocks noChangeArrowheads="1"/>
              </p:cNvSpPr>
              <p:nvPr/>
            </p:nvSpPr>
            <p:spPr bwMode="auto">
              <a:xfrm>
                <a:off x="12468226" y="908050"/>
                <a:ext cx="71438" cy="22225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1" name="Freeform 10"/>
              <p:cNvSpPr>
                <a:spLocks noEditPoints="1"/>
              </p:cNvSpPr>
              <p:nvPr/>
            </p:nvSpPr>
            <p:spPr bwMode="auto">
              <a:xfrm>
                <a:off x="12457113" y="893763"/>
                <a:ext cx="107950" cy="52388"/>
              </a:xfrm>
              <a:custGeom>
                <a:avLst/>
                <a:gdLst>
                  <a:gd name="T0" fmla="*/ 29 w 29"/>
                  <a:gd name="T1" fmla="*/ 4 h 14"/>
                  <a:gd name="T2" fmla="*/ 25 w 29"/>
                  <a:gd name="T3" fmla="*/ 4 h 14"/>
                  <a:gd name="T4" fmla="*/ 25 w 29"/>
                  <a:gd name="T5" fmla="*/ 3 h 14"/>
                  <a:gd name="T6" fmla="*/ 23 w 29"/>
                  <a:gd name="T7" fmla="*/ 0 h 14"/>
                  <a:gd name="T8" fmla="*/ 2 w 29"/>
                  <a:gd name="T9" fmla="*/ 0 h 14"/>
                  <a:gd name="T10" fmla="*/ 0 w 29"/>
                  <a:gd name="T11" fmla="*/ 3 h 14"/>
                  <a:gd name="T12" fmla="*/ 0 w 29"/>
                  <a:gd name="T13" fmla="*/ 11 h 14"/>
                  <a:gd name="T14" fmla="*/ 2 w 29"/>
                  <a:gd name="T15" fmla="*/ 14 h 14"/>
                  <a:gd name="T16" fmla="*/ 23 w 29"/>
                  <a:gd name="T17" fmla="*/ 14 h 14"/>
                  <a:gd name="T18" fmla="*/ 25 w 29"/>
                  <a:gd name="T19" fmla="*/ 11 h 14"/>
                  <a:gd name="T20" fmla="*/ 25 w 29"/>
                  <a:gd name="T21" fmla="*/ 10 h 14"/>
                  <a:gd name="T22" fmla="*/ 29 w 29"/>
                  <a:gd name="T23" fmla="*/ 10 h 14"/>
                  <a:gd name="T24" fmla="*/ 29 w 29"/>
                  <a:gd name="T25" fmla="*/ 4 h 14"/>
                  <a:gd name="T26" fmla="*/ 24 w 29"/>
                  <a:gd name="T27" fmla="*/ 11 h 14"/>
                  <a:gd name="T28" fmla="*/ 23 w 29"/>
                  <a:gd name="T29" fmla="*/ 12 h 14"/>
                  <a:gd name="T30" fmla="*/ 2 w 29"/>
                  <a:gd name="T31" fmla="*/ 12 h 14"/>
                  <a:gd name="T32" fmla="*/ 2 w 29"/>
                  <a:gd name="T33" fmla="*/ 11 h 14"/>
                  <a:gd name="T34" fmla="*/ 2 w 29"/>
                  <a:gd name="T35" fmla="*/ 3 h 14"/>
                  <a:gd name="T36" fmla="*/ 2 w 29"/>
                  <a:gd name="T37" fmla="*/ 2 h 14"/>
                  <a:gd name="T38" fmla="*/ 23 w 29"/>
                  <a:gd name="T39" fmla="*/ 2 h 14"/>
                  <a:gd name="T40" fmla="*/ 24 w 29"/>
                  <a:gd name="T41" fmla="*/ 3 h 14"/>
                  <a:gd name="T42" fmla="*/ 24 w 29"/>
                  <a:gd name="T43" fmla="*/ 4 h 14"/>
                  <a:gd name="T44" fmla="*/ 24 w 29"/>
                  <a:gd name="T45" fmla="*/ 10 h 14"/>
                  <a:gd name="T46" fmla="*/ 24 w 29"/>
                  <a:gd name="T47" fmla="*/ 11 h 14"/>
                  <a:gd name="T48" fmla="*/ 27 w 29"/>
                  <a:gd name="T49" fmla="*/ 9 h 14"/>
                  <a:gd name="T50" fmla="*/ 25 w 29"/>
                  <a:gd name="T51" fmla="*/ 9 h 14"/>
                  <a:gd name="T52" fmla="*/ 25 w 29"/>
                  <a:gd name="T53" fmla="*/ 5 h 14"/>
                  <a:gd name="T54" fmla="*/ 27 w 29"/>
                  <a:gd name="T55" fmla="*/ 5 h 14"/>
                  <a:gd name="T56" fmla="*/ 27 w 29"/>
                  <a:gd name="T5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9" h="14">
                    <a:moveTo>
                      <a:pt x="29" y="4"/>
                    </a:moveTo>
                    <a:cubicBezTo>
                      <a:pt x="25" y="4"/>
                      <a:pt x="25" y="4"/>
                      <a:pt x="25" y="4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1"/>
                      <a:pt x="24" y="0"/>
                      <a:pt x="2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1" y="14"/>
                      <a:pt x="2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5" y="13"/>
                      <a:pt x="25" y="11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9" y="10"/>
                      <a:pt x="29" y="10"/>
                      <a:pt x="29" y="10"/>
                    </a:cubicBezTo>
                    <a:lnTo>
                      <a:pt x="29" y="4"/>
                    </a:lnTo>
                    <a:close/>
                    <a:moveTo>
                      <a:pt x="24" y="11"/>
                    </a:moveTo>
                    <a:cubicBezTo>
                      <a:pt x="24" y="12"/>
                      <a:pt x="23" y="12"/>
                      <a:pt x="23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4" y="2"/>
                      <a:pt x="24" y="3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10"/>
                      <a:pt x="24" y="10"/>
                      <a:pt x="24" y="10"/>
                    </a:cubicBezTo>
                    <a:lnTo>
                      <a:pt x="24" y="11"/>
                    </a:lnTo>
                    <a:close/>
                    <a:moveTo>
                      <a:pt x="27" y="9"/>
                    </a:moveTo>
                    <a:cubicBezTo>
                      <a:pt x="25" y="9"/>
                      <a:pt x="25" y="9"/>
                      <a:pt x="25" y="9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7" y="5"/>
                      <a:pt x="27" y="5"/>
                      <a:pt x="27" y="5"/>
                    </a:cubicBezTo>
                    <a:lnTo>
                      <a:pt x="27" y="9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2" name="Rectangle 11"/>
              <p:cNvSpPr>
                <a:spLocks noChangeArrowheads="1"/>
              </p:cNvSpPr>
              <p:nvPr/>
            </p:nvSpPr>
            <p:spPr bwMode="auto">
              <a:xfrm>
                <a:off x="12279313" y="882650"/>
                <a:ext cx="180975" cy="88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zh-CN" sz="500" b="0" i="0" u="none" strike="noStrike" cap="none" normalizeH="0" baseline="0">
                    <a:ln>
                      <a:noFill/>
                    </a:ln>
                    <a:solidFill>
                      <a:srgbClr val="E4E4E4"/>
                    </a:solidFill>
                    <a:effectLst/>
                    <a:latin typeface="Myriad Pro" panose="020B0503030403020204" pitchFamily="34" charset="0"/>
                  </a:rPr>
                  <a:t>100%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" name="Rectangle 12"/>
              <p:cNvSpPr>
                <a:spLocks noChangeArrowheads="1"/>
              </p:cNvSpPr>
              <p:nvPr/>
            </p:nvSpPr>
            <p:spPr bwMode="auto">
              <a:xfrm>
                <a:off x="9118601" y="879475"/>
                <a:ext cx="44450" cy="88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zh-CN" sz="500" b="0" i="0" u="none" strike="noStrike" cap="none" normalizeH="0" baseline="0">
                    <a:ln>
                      <a:noFill/>
                    </a:ln>
                    <a:solidFill>
                      <a:srgbClr val="E4E4E4"/>
                    </a:solidFill>
                    <a:effectLst/>
                    <a:latin typeface="Myriad Pro" panose="020B0503030403020204" pitchFamily="34" charset="0"/>
                  </a:rPr>
                  <a:t>i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" name="Rectangle 13"/>
              <p:cNvSpPr>
                <a:spLocks noChangeArrowheads="1"/>
              </p:cNvSpPr>
              <p:nvPr/>
            </p:nvSpPr>
            <p:spPr bwMode="auto">
              <a:xfrm>
                <a:off x="9132888" y="879475"/>
                <a:ext cx="63500" cy="88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zh-CN" sz="500" b="0" i="0" u="none" strike="noStrike" cap="none" normalizeH="0" baseline="0">
                    <a:ln>
                      <a:noFill/>
                    </a:ln>
                    <a:solidFill>
                      <a:srgbClr val="E4E4E4"/>
                    </a:solidFill>
                    <a:effectLst/>
                    <a:latin typeface="Myriad Pro" panose="020B0503030403020204" pitchFamily="34" charset="0"/>
                  </a:rPr>
                  <a:t>P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" name="Rectangle 14"/>
              <p:cNvSpPr>
                <a:spLocks noChangeArrowheads="1"/>
              </p:cNvSpPr>
              <p:nvPr/>
            </p:nvSpPr>
            <p:spPr bwMode="auto">
              <a:xfrm>
                <a:off x="9167813" y="879475"/>
                <a:ext cx="98425" cy="88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zh-CN" sz="500" b="0" i="0" u="none" strike="noStrike" cap="none" normalizeH="0" baseline="0">
                    <a:ln>
                      <a:noFill/>
                    </a:ln>
                    <a:solidFill>
                      <a:srgbClr val="E4E4E4"/>
                    </a:solidFill>
                    <a:effectLst/>
                    <a:latin typeface="Myriad Pro" panose="020B0503030403020204" pitchFamily="34" charset="0"/>
                  </a:rPr>
                  <a:t>ad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" name="Rectangle 15"/>
              <p:cNvSpPr>
                <a:spLocks noChangeArrowheads="1"/>
              </p:cNvSpPr>
              <p:nvPr/>
            </p:nvSpPr>
            <p:spPr bwMode="auto">
              <a:xfrm>
                <a:off x="9291638" y="927100"/>
                <a:ext cx="6350" cy="7938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7" name="Rectangle 16"/>
              <p:cNvSpPr>
                <a:spLocks noChangeArrowheads="1"/>
              </p:cNvSpPr>
              <p:nvPr/>
            </p:nvSpPr>
            <p:spPr bwMode="auto">
              <a:xfrm>
                <a:off x="9302751" y="915988"/>
                <a:ext cx="11113" cy="19050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8" name="Rectangle 17"/>
              <p:cNvSpPr>
                <a:spLocks noChangeArrowheads="1"/>
              </p:cNvSpPr>
              <p:nvPr/>
            </p:nvSpPr>
            <p:spPr bwMode="auto">
              <a:xfrm>
                <a:off x="9317038" y="911225"/>
                <a:ext cx="11113" cy="23813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9" name="Rectangle 18"/>
              <p:cNvSpPr>
                <a:spLocks noChangeArrowheads="1"/>
              </p:cNvSpPr>
              <p:nvPr/>
            </p:nvSpPr>
            <p:spPr bwMode="auto">
              <a:xfrm>
                <a:off x="9332913" y="908050"/>
                <a:ext cx="11113" cy="26988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3" name="Rectangle 19"/>
              <p:cNvSpPr>
                <a:spLocks noChangeArrowheads="1"/>
              </p:cNvSpPr>
              <p:nvPr/>
            </p:nvSpPr>
            <p:spPr bwMode="auto">
              <a:xfrm>
                <a:off x="9347201" y="896938"/>
                <a:ext cx="7938" cy="38100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pic>
            <p:nvPicPr>
              <p:cNvPr id="74" name="Picture 2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85476" y="536575"/>
                <a:ext cx="112713" cy="112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" name="Picture 2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04526" y="550863"/>
                <a:ext cx="77788" cy="79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" name="Picture 2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12463" y="555625"/>
                <a:ext cx="66675" cy="66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" name="Picture 2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15638" y="561975"/>
                <a:ext cx="55563" cy="57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" name="Picture 24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18813" y="569913"/>
                <a:ext cx="46038" cy="44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" name="Oval 25"/>
              <p:cNvSpPr>
                <a:spLocks noChangeArrowheads="1"/>
              </p:cNvSpPr>
              <p:nvPr/>
            </p:nvSpPr>
            <p:spPr bwMode="auto">
              <a:xfrm>
                <a:off x="10706101" y="573088"/>
                <a:ext cx="38100" cy="38100"/>
              </a:xfrm>
              <a:prstGeom prst="ellipse">
                <a:avLst/>
              </a:prstGeom>
              <a:solidFill>
                <a:srgbClr val="353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pic>
            <p:nvPicPr>
              <p:cNvPr id="80" name="Picture 26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66188" y="276225"/>
                <a:ext cx="3943350" cy="5840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" name="Picture 27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52388" y="600075"/>
                <a:ext cx="57150" cy="5106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" name="Picture 28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66188" y="600075"/>
                <a:ext cx="68263" cy="5106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" name="Picture 29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66188" y="5762625"/>
                <a:ext cx="123825" cy="282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" name="Picture 30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80913" y="5991225"/>
                <a:ext cx="349250" cy="125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6" name="Picture 3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66188" y="325438"/>
                <a:ext cx="158750" cy="327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" name="Picture 32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15851" y="273050"/>
                <a:ext cx="249238" cy="157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1" name="Freeform 33"/>
              <p:cNvSpPr/>
              <p:nvPr/>
            </p:nvSpPr>
            <p:spPr bwMode="auto">
              <a:xfrm>
                <a:off x="9083676" y="847725"/>
                <a:ext cx="3530600" cy="4692650"/>
              </a:xfrm>
              <a:custGeom>
                <a:avLst/>
                <a:gdLst>
                  <a:gd name="T0" fmla="*/ 940 w 940"/>
                  <a:gd name="T1" fmla="*/ 1243 h 1249"/>
                  <a:gd name="T2" fmla="*/ 935 w 940"/>
                  <a:gd name="T3" fmla="*/ 1249 h 1249"/>
                  <a:gd name="T4" fmla="*/ 6 w 940"/>
                  <a:gd name="T5" fmla="*/ 1249 h 1249"/>
                  <a:gd name="T6" fmla="*/ 0 w 940"/>
                  <a:gd name="T7" fmla="*/ 1243 h 1249"/>
                  <a:gd name="T8" fmla="*/ 0 w 940"/>
                  <a:gd name="T9" fmla="*/ 6 h 1249"/>
                  <a:gd name="T10" fmla="*/ 6 w 940"/>
                  <a:gd name="T11" fmla="*/ 0 h 1249"/>
                  <a:gd name="T12" fmla="*/ 935 w 940"/>
                  <a:gd name="T13" fmla="*/ 0 h 1249"/>
                  <a:gd name="T14" fmla="*/ 940 w 940"/>
                  <a:gd name="T15" fmla="*/ 6 h 1249"/>
                  <a:gd name="T16" fmla="*/ 940 w 940"/>
                  <a:gd name="T17" fmla="*/ 1243 h 1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0" h="1249">
                    <a:moveTo>
                      <a:pt x="940" y="1243"/>
                    </a:moveTo>
                    <a:cubicBezTo>
                      <a:pt x="940" y="1246"/>
                      <a:pt x="938" y="1249"/>
                      <a:pt x="935" y="1249"/>
                    </a:cubicBezTo>
                    <a:cubicBezTo>
                      <a:pt x="6" y="1249"/>
                      <a:pt x="6" y="1249"/>
                      <a:pt x="6" y="1249"/>
                    </a:cubicBezTo>
                    <a:cubicBezTo>
                      <a:pt x="3" y="1249"/>
                      <a:pt x="0" y="1246"/>
                      <a:pt x="0" y="124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35" y="0"/>
                      <a:pt x="935" y="0"/>
                      <a:pt x="935" y="0"/>
                    </a:cubicBezTo>
                    <a:cubicBezTo>
                      <a:pt x="938" y="0"/>
                      <a:pt x="940" y="3"/>
                      <a:pt x="940" y="6"/>
                    </a:cubicBezTo>
                    <a:lnTo>
                      <a:pt x="940" y="1243"/>
                    </a:lnTo>
                    <a:close/>
                  </a:path>
                </a:pathLst>
              </a:custGeom>
              <a:solidFill>
                <a:srgbClr val="CBCC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4" name="Freeform 34"/>
              <p:cNvSpPr/>
              <p:nvPr/>
            </p:nvSpPr>
            <p:spPr bwMode="auto">
              <a:xfrm>
                <a:off x="9083676" y="847725"/>
                <a:ext cx="3530600" cy="4692650"/>
              </a:xfrm>
              <a:custGeom>
                <a:avLst/>
                <a:gdLst>
                  <a:gd name="T0" fmla="*/ 940 w 940"/>
                  <a:gd name="T1" fmla="*/ 1243 h 1249"/>
                  <a:gd name="T2" fmla="*/ 935 w 940"/>
                  <a:gd name="T3" fmla="*/ 1249 h 1249"/>
                  <a:gd name="T4" fmla="*/ 6 w 940"/>
                  <a:gd name="T5" fmla="*/ 1249 h 1249"/>
                  <a:gd name="T6" fmla="*/ 0 w 940"/>
                  <a:gd name="T7" fmla="*/ 1243 h 1249"/>
                  <a:gd name="T8" fmla="*/ 0 w 940"/>
                  <a:gd name="T9" fmla="*/ 6 h 1249"/>
                  <a:gd name="T10" fmla="*/ 6 w 940"/>
                  <a:gd name="T11" fmla="*/ 0 h 1249"/>
                  <a:gd name="T12" fmla="*/ 935 w 940"/>
                  <a:gd name="T13" fmla="*/ 0 h 1249"/>
                  <a:gd name="T14" fmla="*/ 940 w 940"/>
                  <a:gd name="T15" fmla="*/ 6 h 1249"/>
                  <a:gd name="T16" fmla="*/ 940 w 940"/>
                  <a:gd name="T17" fmla="*/ 1243 h 1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0" h="1249">
                    <a:moveTo>
                      <a:pt x="940" y="1243"/>
                    </a:moveTo>
                    <a:cubicBezTo>
                      <a:pt x="940" y="1246"/>
                      <a:pt x="938" y="1249"/>
                      <a:pt x="935" y="1249"/>
                    </a:cubicBezTo>
                    <a:cubicBezTo>
                      <a:pt x="6" y="1249"/>
                      <a:pt x="6" y="1249"/>
                      <a:pt x="6" y="1249"/>
                    </a:cubicBezTo>
                    <a:cubicBezTo>
                      <a:pt x="3" y="1249"/>
                      <a:pt x="0" y="1246"/>
                      <a:pt x="0" y="124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35" y="0"/>
                      <a:pt x="935" y="0"/>
                      <a:pt x="935" y="0"/>
                    </a:cubicBezTo>
                    <a:cubicBezTo>
                      <a:pt x="938" y="0"/>
                      <a:pt x="940" y="3"/>
                      <a:pt x="940" y="6"/>
                    </a:cubicBezTo>
                    <a:lnTo>
                      <a:pt x="940" y="1243"/>
                    </a:lnTo>
                    <a:close/>
                  </a:path>
                </a:pathLst>
              </a:custGeom>
              <a:noFill/>
              <a:ln w="22225" cap="flat">
                <a:solidFill>
                  <a:srgbClr val="2A2A2A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6" name="Oval 68"/>
              <p:cNvSpPr>
                <a:spLocks noChangeArrowheads="1"/>
              </p:cNvSpPr>
              <p:nvPr/>
            </p:nvSpPr>
            <p:spPr bwMode="auto">
              <a:xfrm>
                <a:off x="10699751" y="5661025"/>
                <a:ext cx="295275" cy="296863"/>
              </a:xfrm>
              <a:prstGeom prst="ellipse">
                <a:avLst/>
              </a:pr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9" name="Oval 69"/>
              <p:cNvSpPr>
                <a:spLocks noChangeArrowheads="1"/>
              </p:cNvSpPr>
              <p:nvPr/>
            </p:nvSpPr>
            <p:spPr bwMode="auto">
              <a:xfrm>
                <a:off x="10699751" y="5665788"/>
                <a:ext cx="295275" cy="29686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pic>
            <p:nvPicPr>
              <p:cNvPr id="101" name="Picture 70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80701" y="5800725"/>
                <a:ext cx="327025" cy="179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4" name="Freeform 71"/>
              <p:cNvSpPr>
                <a:spLocks noEditPoints="1"/>
              </p:cNvSpPr>
              <p:nvPr/>
            </p:nvSpPr>
            <p:spPr bwMode="auto">
              <a:xfrm>
                <a:off x="10785476" y="5759450"/>
                <a:ext cx="112713" cy="112713"/>
              </a:xfrm>
              <a:custGeom>
                <a:avLst/>
                <a:gdLst>
                  <a:gd name="T0" fmla="*/ 24 w 30"/>
                  <a:gd name="T1" fmla="*/ 30 h 30"/>
                  <a:gd name="T2" fmla="*/ 6 w 30"/>
                  <a:gd name="T3" fmla="*/ 30 h 30"/>
                  <a:gd name="T4" fmla="*/ 0 w 30"/>
                  <a:gd name="T5" fmla="*/ 24 h 30"/>
                  <a:gd name="T6" fmla="*/ 0 w 30"/>
                  <a:gd name="T7" fmla="*/ 6 h 30"/>
                  <a:gd name="T8" fmla="*/ 6 w 30"/>
                  <a:gd name="T9" fmla="*/ 0 h 30"/>
                  <a:gd name="T10" fmla="*/ 24 w 30"/>
                  <a:gd name="T11" fmla="*/ 0 h 30"/>
                  <a:gd name="T12" fmla="*/ 30 w 30"/>
                  <a:gd name="T13" fmla="*/ 6 h 30"/>
                  <a:gd name="T14" fmla="*/ 30 w 30"/>
                  <a:gd name="T15" fmla="*/ 24 h 30"/>
                  <a:gd name="T16" fmla="*/ 24 w 30"/>
                  <a:gd name="T17" fmla="*/ 30 h 30"/>
                  <a:gd name="T18" fmla="*/ 6 w 30"/>
                  <a:gd name="T19" fmla="*/ 1 h 30"/>
                  <a:gd name="T20" fmla="*/ 2 w 30"/>
                  <a:gd name="T21" fmla="*/ 6 h 30"/>
                  <a:gd name="T22" fmla="*/ 2 w 30"/>
                  <a:gd name="T23" fmla="*/ 24 h 30"/>
                  <a:gd name="T24" fmla="*/ 6 w 30"/>
                  <a:gd name="T25" fmla="*/ 28 h 30"/>
                  <a:gd name="T26" fmla="*/ 24 w 30"/>
                  <a:gd name="T27" fmla="*/ 28 h 30"/>
                  <a:gd name="T28" fmla="*/ 29 w 30"/>
                  <a:gd name="T29" fmla="*/ 24 h 30"/>
                  <a:gd name="T30" fmla="*/ 29 w 30"/>
                  <a:gd name="T31" fmla="*/ 6 h 30"/>
                  <a:gd name="T32" fmla="*/ 24 w 30"/>
                  <a:gd name="T33" fmla="*/ 1 h 30"/>
                  <a:gd name="T34" fmla="*/ 6 w 30"/>
                  <a:gd name="T35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30">
                    <a:moveTo>
                      <a:pt x="24" y="30"/>
                    </a:moveTo>
                    <a:cubicBezTo>
                      <a:pt x="6" y="30"/>
                      <a:pt x="6" y="30"/>
                      <a:pt x="6" y="30"/>
                    </a:cubicBezTo>
                    <a:cubicBezTo>
                      <a:pt x="3" y="30"/>
                      <a:pt x="0" y="27"/>
                      <a:pt x="0" y="2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8" y="0"/>
                      <a:pt x="30" y="3"/>
                      <a:pt x="30" y="6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7"/>
                      <a:pt x="28" y="30"/>
                      <a:pt x="24" y="30"/>
                    </a:cubicBezTo>
                    <a:close/>
                    <a:moveTo>
                      <a:pt x="6" y="1"/>
                    </a:moveTo>
                    <a:cubicBezTo>
                      <a:pt x="4" y="1"/>
                      <a:pt x="2" y="3"/>
                      <a:pt x="2" y="6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6"/>
                      <a:pt x="4" y="28"/>
                      <a:pt x="6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7" y="28"/>
                      <a:pt x="29" y="26"/>
                      <a:pt x="29" y="24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3"/>
                      <a:pt x="27" y="1"/>
                      <a:pt x="24" y="1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8E8E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52" t="905" r="33369" b="7573"/>
            <a:stretch>
              <a:fillRect/>
            </a:stretch>
          </p:blipFill>
          <p:spPr>
            <a:xfrm>
              <a:off x="1341975" y="1763042"/>
              <a:ext cx="2372734" cy="3163888"/>
            </a:xfrm>
            <a:custGeom>
              <a:avLst/>
              <a:gdLst>
                <a:gd name="connsiteX0" fmla="*/ 0 w 2372734"/>
                <a:gd name="connsiteY0" fmla="*/ 0 h 3163888"/>
                <a:gd name="connsiteX1" fmla="*/ 2372734 w 2372734"/>
                <a:gd name="connsiteY1" fmla="*/ 0 h 3163888"/>
                <a:gd name="connsiteX2" fmla="*/ 2372734 w 2372734"/>
                <a:gd name="connsiteY2" fmla="*/ 3163888 h 3163888"/>
                <a:gd name="connsiteX3" fmla="*/ 0 w 2372734"/>
                <a:gd name="connsiteY3" fmla="*/ 3163888 h 316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2734" h="3163888">
                  <a:moveTo>
                    <a:pt x="0" y="0"/>
                  </a:moveTo>
                  <a:lnTo>
                    <a:pt x="2372734" y="0"/>
                  </a:lnTo>
                  <a:lnTo>
                    <a:pt x="2372734" y="3163888"/>
                  </a:lnTo>
                  <a:lnTo>
                    <a:pt x="0" y="3163888"/>
                  </a:lnTo>
                  <a:close/>
                </a:path>
              </a:pathLst>
            </a:custGeom>
          </p:spPr>
        </p:pic>
      </p:grpSp>
      <p:grpSp>
        <p:nvGrpSpPr>
          <p:cNvPr id="3" name="组合 2"/>
          <p:cNvGrpSpPr/>
          <p:nvPr/>
        </p:nvGrpSpPr>
        <p:grpSpPr>
          <a:xfrm>
            <a:off x="3006680" y="2649201"/>
            <a:ext cx="1451659" cy="2959150"/>
            <a:chOff x="3006680" y="2649201"/>
            <a:chExt cx="1451659" cy="2959150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46" t="14979" r="25599" b="15227"/>
            <a:stretch>
              <a:fillRect/>
            </a:stretch>
          </p:blipFill>
          <p:spPr>
            <a:xfrm>
              <a:off x="3006680" y="2649201"/>
              <a:ext cx="1451659" cy="2959150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32" t="8194" r="42680" b="8194"/>
            <a:stretch>
              <a:fillRect/>
            </a:stretch>
          </p:blipFill>
          <p:spPr>
            <a:xfrm>
              <a:off x="3123520" y="3095021"/>
              <a:ext cx="1226244" cy="2091868"/>
            </a:xfrm>
            <a:custGeom>
              <a:avLst/>
              <a:gdLst>
                <a:gd name="connsiteX0" fmla="*/ 0 w 1226244"/>
                <a:gd name="connsiteY0" fmla="*/ 0 h 2091868"/>
                <a:gd name="connsiteX1" fmla="*/ 1226244 w 1226244"/>
                <a:gd name="connsiteY1" fmla="*/ 0 h 2091868"/>
                <a:gd name="connsiteX2" fmla="*/ 1226244 w 1226244"/>
                <a:gd name="connsiteY2" fmla="*/ 2091868 h 2091868"/>
                <a:gd name="connsiteX3" fmla="*/ 0 w 1226244"/>
                <a:gd name="connsiteY3" fmla="*/ 2091868 h 20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244" h="2091868">
                  <a:moveTo>
                    <a:pt x="0" y="0"/>
                  </a:moveTo>
                  <a:lnTo>
                    <a:pt x="1226244" y="0"/>
                  </a:lnTo>
                  <a:lnTo>
                    <a:pt x="1226244" y="2091868"/>
                  </a:lnTo>
                  <a:lnTo>
                    <a:pt x="0" y="2091868"/>
                  </a:lnTo>
                  <a:close/>
                </a:path>
              </a:pathLst>
            </a:custGeom>
          </p:spPr>
        </p:pic>
      </p:grpSp>
      <p:sp>
        <p:nvSpPr>
          <p:cNvPr id="46" name="文本框 73"/>
          <p:cNvSpPr txBox="1"/>
          <p:nvPr/>
        </p:nvSpPr>
        <p:spPr>
          <a:xfrm>
            <a:off x="5189534" y="1520087"/>
            <a:ext cx="3694226" cy="624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熟练操作多种软件</a:t>
            </a:r>
          </a:p>
        </p:txBody>
      </p:sp>
      <p:cxnSp>
        <p:nvCxnSpPr>
          <p:cNvPr id="47" name="直接连接符 46"/>
          <p:cNvCxnSpPr/>
          <p:nvPr/>
        </p:nvCxnSpPr>
        <p:spPr>
          <a:xfrm>
            <a:off x="5317551" y="2382929"/>
            <a:ext cx="581990" cy="0"/>
          </a:xfrm>
          <a:prstGeom prst="line">
            <a:avLst/>
          </a:prstGeom>
          <a:ln w="38100">
            <a:solidFill>
              <a:srgbClr val="D32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75"/>
          <p:cNvSpPr txBox="1"/>
          <p:nvPr/>
        </p:nvSpPr>
        <p:spPr>
          <a:xfrm>
            <a:off x="5189534" y="2655054"/>
            <a:ext cx="5823407" cy="654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设计炒道塞的抵抗，力按时吃什么都。看到了肯定点开始抵扣可，否凯迪拉克凯迪是。度路口思考几年，搜集上课。</a:t>
            </a:r>
            <a:endParaRPr lang="en-US" altLang="zh-CN" sz="1600">
              <a:solidFill>
                <a:srgbClr val="595959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06" name="文本框 73"/>
          <p:cNvSpPr txBox="1"/>
          <p:nvPr/>
        </p:nvSpPr>
        <p:spPr>
          <a:xfrm>
            <a:off x="5249295" y="1112329"/>
            <a:ext cx="2092180" cy="491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D32E2C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SKILLS</a:t>
            </a:r>
            <a:endParaRPr lang="zh-CN" altLang="en-US" sz="2400" b="1">
              <a:solidFill>
                <a:srgbClr val="D32E2C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321139" y="4619904"/>
            <a:ext cx="779772" cy="779772"/>
            <a:chOff x="5321139" y="4619904"/>
            <a:chExt cx="779772" cy="779772"/>
          </a:xfrm>
        </p:grpSpPr>
        <p:sp>
          <p:nvSpPr>
            <p:cNvPr id="49" name="椭圆 48"/>
            <p:cNvSpPr/>
            <p:nvPr/>
          </p:nvSpPr>
          <p:spPr>
            <a:xfrm>
              <a:off x="5321139" y="4619904"/>
              <a:ext cx="779772" cy="779772"/>
            </a:xfrm>
            <a:prstGeom prst="ellipse">
              <a:avLst/>
            </a:prstGeom>
            <a:solidFill>
              <a:srgbClr val="D32E2C"/>
            </a:solidFill>
            <a:ln>
              <a:noFill/>
            </a:ln>
            <a:effectLst>
              <a:outerShdw blurRad="254000" dist="50800" dir="5400000" sx="115000" sy="115000" algn="ctr" rotWithShape="0">
                <a:srgbClr val="C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19" name="文本框 73"/>
            <p:cNvSpPr txBox="1"/>
            <p:nvPr/>
          </p:nvSpPr>
          <p:spPr>
            <a:xfrm>
              <a:off x="5370682" y="4811464"/>
              <a:ext cx="695178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b="1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ARP</a:t>
              </a:r>
              <a:endParaRPr lang="zh-CN" altLang="en-US" b="1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601709" y="4619904"/>
            <a:ext cx="779772" cy="779772"/>
            <a:chOff x="6601709" y="4619904"/>
            <a:chExt cx="779772" cy="779772"/>
          </a:xfrm>
        </p:grpSpPr>
        <p:sp>
          <p:nvSpPr>
            <p:cNvPr id="53" name="椭圆 52"/>
            <p:cNvSpPr/>
            <p:nvPr/>
          </p:nvSpPr>
          <p:spPr>
            <a:xfrm>
              <a:off x="6601709" y="4619904"/>
              <a:ext cx="779772" cy="779772"/>
            </a:xfrm>
            <a:prstGeom prst="ellipse">
              <a:avLst/>
            </a:prstGeom>
            <a:solidFill>
              <a:srgbClr val="D32E2C"/>
            </a:solidFill>
            <a:ln>
              <a:noFill/>
            </a:ln>
            <a:effectLst>
              <a:outerShdw blurRad="254000" dist="50800" dir="5400000" sx="115000" sy="115000" algn="ctr" rotWithShape="0">
                <a:srgbClr val="C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23" name="文本框 73"/>
            <p:cNvSpPr txBox="1"/>
            <p:nvPr/>
          </p:nvSpPr>
          <p:spPr>
            <a:xfrm>
              <a:off x="6626263" y="4819015"/>
              <a:ext cx="729778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b="1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PPT</a:t>
              </a:r>
              <a:endParaRPr lang="zh-CN" altLang="en-US" b="1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882279" y="4619904"/>
            <a:ext cx="779772" cy="779772"/>
            <a:chOff x="7882279" y="4619904"/>
            <a:chExt cx="779772" cy="779772"/>
          </a:xfrm>
        </p:grpSpPr>
        <p:sp>
          <p:nvSpPr>
            <p:cNvPr id="40" name="椭圆 39"/>
            <p:cNvSpPr/>
            <p:nvPr/>
          </p:nvSpPr>
          <p:spPr>
            <a:xfrm>
              <a:off x="7882279" y="4619904"/>
              <a:ext cx="779772" cy="779772"/>
            </a:xfrm>
            <a:prstGeom prst="ellipse">
              <a:avLst/>
            </a:prstGeom>
            <a:solidFill>
              <a:srgbClr val="D32E2C"/>
            </a:solidFill>
            <a:ln>
              <a:noFill/>
            </a:ln>
            <a:effectLst>
              <a:outerShdw blurRad="254000" dist="50800" dir="5400000" sx="115000" sy="115000" algn="ctr" rotWithShape="0">
                <a:srgbClr val="C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24" name="文本框 73"/>
            <p:cNvSpPr txBox="1"/>
            <p:nvPr/>
          </p:nvSpPr>
          <p:spPr>
            <a:xfrm>
              <a:off x="7921174" y="4852824"/>
              <a:ext cx="740877" cy="292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200" b="1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XMIND</a:t>
              </a:r>
              <a:endParaRPr lang="zh-CN" altLang="en-US" sz="1200" b="1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162848" y="4619904"/>
            <a:ext cx="779772" cy="779772"/>
            <a:chOff x="9162848" y="4619904"/>
            <a:chExt cx="779772" cy="779772"/>
          </a:xfrm>
        </p:grpSpPr>
        <p:sp>
          <p:nvSpPr>
            <p:cNvPr id="41" name="椭圆 40"/>
            <p:cNvSpPr/>
            <p:nvPr/>
          </p:nvSpPr>
          <p:spPr>
            <a:xfrm>
              <a:off x="9162848" y="4619904"/>
              <a:ext cx="779772" cy="779772"/>
            </a:xfrm>
            <a:prstGeom prst="ellipse">
              <a:avLst/>
            </a:prstGeom>
            <a:solidFill>
              <a:srgbClr val="D32E2C"/>
            </a:solidFill>
            <a:ln>
              <a:noFill/>
            </a:ln>
            <a:effectLst>
              <a:outerShdw blurRad="254000" dist="50800" dir="5400000" sx="115000" sy="115000" algn="ctr" rotWithShape="0">
                <a:srgbClr val="C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25" name="文本框 73"/>
            <p:cNvSpPr txBox="1"/>
            <p:nvPr/>
          </p:nvSpPr>
          <p:spPr>
            <a:xfrm>
              <a:off x="9227663" y="4796362"/>
              <a:ext cx="650139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b="1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H5</a:t>
              </a:r>
              <a:endParaRPr lang="zh-CN" altLang="en-US" b="1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321139" y="3644665"/>
            <a:ext cx="779772" cy="779772"/>
            <a:chOff x="5321139" y="3644665"/>
            <a:chExt cx="779772" cy="779772"/>
          </a:xfrm>
        </p:grpSpPr>
        <p:sp>
          <p:nvSpPr>
            <p:cNvPr id="128" name="椭圆 127"/>
            <p:cNvSpPr/>
            <p:nvPr/>
          </p:nvSpPr>
          <p:spPr>
            <a:xfrm>
              <a:off x="5321139" y="3644665"/>
              <a:ext cx="779772" cy="779772"/>
            </a:xfrm>
            <a:prstGeom prst="ellipse">
              <a:avLst/>
            </a:prstGeom>
            <a:solidFill>
              <a:srgbClr val="D32E2C"/>
            </a:solidFill>
            <a:ln>
              <a:noFill/>
            </a:ln>
            <a:effectLst>
              <a:outerShdw blurRad="254000" dist="50800" dir="5400000" sx="115000" sy="115000" algn="ctr" rotWithShape="0">
                <a:srgbClr val="C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30" name="文本框 73"/>
            <p:cNvSpPr txBox="1"/>
            <p:nvPr/>
          </p:nvSpPr>
          <p:spPr>
            <a:xfrm>
              <a:off x="5402206" y="3825770"/>
              <a:ext cx="632131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b="1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PS</a:t>
              </a:r>
              <a:endParaRPr lang="zh-CN" altLang="en-US" b="1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601709" y="3644665"/>
            <a:ext cx="779772" cy="779772"/>
            <a:chOff x="6601709" y="3644665"/>
            <a:chExt cx="779772" cy="779772"/>
          </a:xfrm>
        </p:grpSpPr>
        <p:sp>
          <p:nvSpPr>
            <p:cNvPr id="129" name="椭圆 128"/>
            <p:cNvSpPr/>
            <p:nvPr/>
          </p:nvSpPr>
          <p:spPr>
            <a:xfrm>
              <a:off x="6601709" y="3644665"/>
              <a:ext cx="779772" cy="779772"/>
            </a:xfrm>
            <a:prstGeom prst="ellipse">
              <a:avLst/>
            </a:prstGeom>
            <a:solidFill>
              <a:srgbClr val="D32E2C"/>
            </a:solidFill>
            <a:ln>
              <a:noFill/>
            </a:ln>
            <a:effectLst>
              <a:outerShdw blurRad="254000" dist="50800" dir="5400000" sx="115000" sy="115000" algn="ctr" rotWithShape="0">
                <a:srgbClr val="C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31" name="文本框 73"/>
            <p:cNvSpPr txBox="1"/>
            <p:nvPr/>
          </p:nvSpPr>
          <p:spPr>
            <a:xfrm>
              <a:off x="6729285" y="3819196"/>
              <a:ext cx="523734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b="1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AI</a:t>
              </a:r>
              <a:endParaRPr lang="zh-CN" altLang="en-US" b="1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882279" y="3644665"/>
            <a:ext cx="779772" cy="779772"/>
            <a:chOff x="7882279" y="3644665"/>
            <a:chExt cx="779772" cy="779772"/>
          </a:xfrm>
        </p:grpSpPr>
        <p:sp>
          <p:nvSpPr>
            <p:cNvPr id="126" name="椭圆 125"/>
            <p:cNvSpPr/>
            <p:nvPr/>
          </p:nvSpPr>
          <p:spPr>
            <a:xfrm>
              <a:off x="7882279" y="3644665"/>
              <a:ext cx="779772" cy="779772"/>
            </a:xfrm>
            <a:prstGeom prst="ellipse">
              <a:avLst/>
            </a:prstGeom>
            <a:solidFill>
              <a:srgbClr val="D32E2C"/>
            </a:solidFill>
            <a:ln>
              <a:noFill/>
            </a:ln>
            <a:effectLst>
              <a:outerShdw blurRad="254000" dist="50800" dir="5400000" sx="115000" sy="115000" algn="ctr" rotWithShape="0">
                <a:srgbClr val="C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32" name="文本框 73"/>
            <p:cNvSpPr txBox="1"/>
            <p:nvPr/>
          </p:nvSpPr>
          <p:spPr>
            <a:xfrm>
              <a:off x="7921174" y="3834966"/>
              <a:ext cx="74087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b="1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CDR</a:t>
              </a:r>
              <a:endParaRPr lang="zh-CN" altLang="en-US" b="1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162848" y="3644665"/>
            <a:ext cx="779772" cy="779772"/>
            <a:chOff x="9162848" y="3644665"/>
            <a:chExt cx="779772" cy="779772"/>
          </a:xfrm>
        </p:grpSpPr>
        <p:sp>
          <p:nvSpPr>
            <p:cNvPr id="127" name="椭圆 126"/>
            <p:cNvSpPr/>
            <p:nvPr/>
          </p:nvSpPr>
          <p:spPr>
            <a:xfrm>
              <a:off x="9162848" y="3644665"/>
              <a:ext cx="779772" cy="779772"/>
            </a:xfrm>
            <a:prstGeom prst="ellipse">
              <a:avLst/>
            </a:prstGeom>
            <a:solidFill>
              <a:srgbClr val="D32E2C"/>
            </a:solidFill>
            <a:ln>
              <a:noFill/>
            </a:ln>
            <a:effectLst>
              <a:outerShdw blurRad="254000" dist="50800" dir="5400000" sx="115000" sy="115000" algn="ctr" rotWithShape="0">
                <a:srgbClr val="C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33" name="文本框 73"/>
            <p:cNvSpPr txBox="1"/>
            <p:nvPr/>
          </p:nvSpPr>
          <p:spPr>
            <a:xfrm>
              <a:off x="9292481" y="3819196"/>
              <a:ext cx="520505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b="1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AE</a:t>
              </a:r>
              <a:endParaRPr lang="zh-CN" altLang="en-US" b="1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mph" presetSubtype="0" autoRev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autoRev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49" dur="25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6" dur="25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mph" presetSubtype="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3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0" dur="25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7" dur="25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mph" presetSubtype="0" autoRev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4" dur="25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  <p:bldP spid="1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380206" y="530667"/>
            <a:ext cx="502763" cy="0"/>
          </a:xfrm>
          <a:prstGeom prst="line">
            <a:avLst/>
          </a:prstGeom>
          <a:ln w="57150">
            <a:solidFill>
              <a:srgbClr val="D32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A_文本框 74"/>
          <p:cNvSpPr txBox="1"/>
          <p:nvPr>
            <p:custDataLst>
              <p:tags r:id="rId1"/>
            </p:custDataLst>
          </p:nvPr>
        </p:nvSpPr>
        <p:spPr>
          <a:xfrm>
            <a:off x="260524" y="623235"/>
            <a:ext cx="1966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我的作品</a:t>
            </a:r>
            <a:endParaRPr lang="zh-CN" altLang="en-US" sz="3200">
              <a:solidFill>
                <a:srgbClr val="D32E2C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8751206" y="3417206"/>
            <a:ext cx="3440794" cy="34407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5322206" y="-4182"/>
            <a:ext cx="3440794" cy="344079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8" t="15529" r="29958"/>
          <a:stretch>
            <a:fillRect/>
          </a:stretch>
        </p:blipFill>
        <p:spPr>
          <a:xfrm>
            <a:off x="8763000" y="0"/>
            <a:ext cx="3429000" cy="3429000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6" b="6439"/>
          <a:stretch>
            <a:fillRect/>
          </a:stretch>
        </p:blipFill>
        <p:spPr>
          <a:xfrm>
            <a:off x="5336720" y="3436966"/>
            <a:ext cx="3417206" cy="3421034"/>
          </a:xfrm>
          <a:custGeom>
            <a:avLst/>
            <a:gdLst>
              <a:gd name="connsiteX0" fmla="*/ 0 w 6409228"/>
              <a:gd name="connsiteY0" fmla="*/ 0 h 6416407"/>
              <a:gd name="connsiteX1" fmla="*/ 6409228 w 6409228"/>
              <a:gd name="connsiteY1" fmla="*/ 0 h 6416407"/>
              <a:gd name="connsiteX2" fmla="*/ 6409228 w 6409228"/>
              <a:gd name="connsiteY2" fmla="*/ 6416407 h 6416407"/>
              <a:gd name="connsiteX3" fmla="*/ 0 w 6409228"/>
              <a:gd name="connsiteY3" fmla="*/ 6416407 h 6416407"/>
              <a:gd name="connsiteX4" fmla="*/ 0 w 6409228"/>
              <a:gd name="connsiteY4" fmla="*/ 0 h 641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9228" h="6416407">
                <a:moveTo>
                  <a:pt x="0" y="0"/>
                </a:moveTo>
                <a:lnTo>
                  <a:pt x="6409228" y="0"/>
                </a:lnTo>
                <a:lnTo>
                  <a:pt x="6409228" y="6416407"/>
                </a:lnTo>
                <a:lnTo>
                  <a:pt x="0" y="641640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矩形 10"/>
          <p:cNvSpPr/>
          <p:nvPr/>
        </p:nvSpPr>
        <p:spPr>
          <a:xfrm>
            <a:off x="9014278" y="3690158"/>
            <a:ext cx="2914650" cy="2914650"/>
          </a:xfrm>
          <a:prstGeom prst="rect">
            <a:avLst/>
          </a:prstGeom>
          <a:solidFill>
            <a:srgbClr val="D32E2C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PA_文本框 74"/>
          <p:cNvSpPr txBox="1"/>
          <p:nvPr>
            <p:custDataLst>
              <p:tags r:id="rId2"/>
            </p:custDataLst>
          </p:nvPr>
        </p:nvSpPr>
        <p:spPr>
          <a:xfrm>
            <a:off x="8946374" y="4793621"/>
            <a:ext cx="3028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srgbClr val="FFFFFF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SHOW CASE</a:t>
            </a:r>
            <a:endParaRPr lang="zh-CN" altLang="en-US" sz="3200">
              <a:solidFill>
                <a:srgbClr val="FFFFFF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109" name="文本框 71"/>
          <p:cNvSpPr txBox="1"/>
          <p:nvPr/>
        </p:nvSpPr>
        <p:spPr>
          <a:xfrm>
            <a:off x="508024" y="2453810"/>
            <a:ext cx="749889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rgbClr val="595959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作品</a:t>
            </a:r>
          </a:p>
        </p:txBody>
      </p:sp>
      <p:sp>
        <p:nvSpPr>
          <p:cNvPr id="110" name="文本框 71"/>
          <p:cNvSpPr txBox="1"/>
          <p:nvPr/>
        </p:nvSpPr>
        <p:spPr>
          <a:xfrm>
            <a:off x="2042988" y="2453810"/>
            <a:ext cx="749889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rgbClr val="595959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人气</a:t>
            </a:r>
          </a:p>
        </p:txBody>
      </p:sp>
      <p:sp>
        <p:nvSpPr>
          <p:cNvPr id="111" name="文本框 71"/>
          <p:cNvSpPr txBox="1"/>
          <p:nvPr/>
        </p:nvSpPr>
        <p:spPr>
          <a:xfrm>
            <a:off x="3542850" y="2456970"/>
            <a:ext cx="749889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rgbClr val="595959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客户</a:t>
            </a:r>
          </a:p>
        </p:txBody>
      </p:sp>
      <p:sp>
        <p:nvSpPr>
          <p:cNvPr id="112" name="PA_矩形 75"/>
          <p:cNvSpPr/>
          <p:nvPr>
            <p:custDataLst>
              <p:tags r:id="rId3"/>
            </p:custDataLst>
          </p:nvPr>
        </p:nvSpPr>
        <p:spPr>
          <a:xfrm>
            <a:off x="409202" y="3871548"/>
            <a:ext cx="4594838" cy="7325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</a:t>
            </a:r>
            <a:r>
              <a:rPr lang="en-US" altLang="zh-CN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</a:t>
            </a:r>
          </a:p>
        </p:txBody>
      </p:sp>
      <p:sp>
        <p:nvSpPr>
          <p:cNvPr id="113" name="PA_文本框 74"/>
          <p:cNvSpPr txBox="1"/>
          <p:nvPr>
            <p:custDataLst>
              <p:tags r:id="rId4"/>
            </p:custDataLst>
          </p:nvPr>
        </p:nvSpPr>
        <p:spPr>
          <a:xfrm>
            <a:off x="380206" y="3085507"/>
            <a:ext cx="3392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SHOW </a:t>
            </a:r>
            <a:r>
              <a:rPr lang="en-US" altLang="zh-CN" sz="3200">
                <a:solidFill>
                  <a:srgbClr val="D32E2C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WORK</a:t>
            </a:r>
            <a:endParaRPr lang="zh-CN" altLang="en-US" sz="3200">
              <a:solidFill>
                <a:srgbClr val="D32E2C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497833" y="5409034"/>
            <a:ext cx="602354" cy="602354"/>
            <a:chOff x="-765307" y="4628133"/>
            <a:chExt cx="405686" cy="405686"/>
          </a:xfrm>
        </p:grpSpPr>
        <p:sp>
          <p:nvSpPr>
            <p:cNvPr id="135" name="椭圆 134">
              <a:hlinkClick r:id="rId12"/>
            </p:cNvPr>
            <p:cNvSpPr/>
            <p:nvPr/>
          </p:nvSpPr>
          <p:spPr>
            <a:xfrm>
              <a:off x="-765307" y="4628133"/>
              <a:ext cx="405686" cy="405686"/>
            </a:xfrm>
            <a:prstGeom prst="ellipse">
              <a:avLst/>
            </a:prstGeom>
            <a:solidFill>
              <a:srgbClr val="D32E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Freeform 18"/>
            <p:cNvSpPr/>
            <p:nvPr/>
          </p:nvSpPr>
          <p:spPr bwMode="auto">
            <a:xfrm>
              <a:off x="-616711" y="4714170"/>
              <a:ext cx="108494" cy="233612"/>
            </a:xfrm>
            <a:custGeom>
              <a:avLst/>
              <a:gdLst>
                <a:gd name="T0" fmla="*/ 322916021 w 120"/>
                <a:gd name="T1" fmla="*/ 5398490 h 258"/>
                <a:gd name="T2" fmla="*/ 322916021 w 120"/>
                <a:gd name="T3" fmla="*/ 116059330 h 258"/>
                <a:gd name="T4" fmla="*/ 220659008 w 120"/>
                <a:gd name="T5" fmla="*/ 140350894 h 258"/>
                <a:gd name="T6" fmla="*/ 215276800 w 120"/>
                <a:gd name="T7" fmla="*/ 242913998 h 258"/>
                <a:gd name="T8" fmla="*/ 322916021 w 120"/>
                <a:gd name="T9" fmla="*/ 242913998 h 258"/>
                <a:gd name="T10" fmla="*/ 301388833 w 120"/>
                <a:gd name="T11" fmla="*/ 350875592 h 258"/>
                <a:gd name="T12" fmla="*/ 215276800 w 120"/>
                <a:gd name="T13" fmla="*/ 350875592 h 258"/>
                <a:gd name="T14" fmla="*/ 215276800 w 120"/>
                <a:gd name="T15" fmla="*/ 696352694 h 258"/>
                <a:gd name="T16" fmla="*/ 64583204 w 120"/>
                <a:gd name="T17" fmla="*/ 696352694 h 258"/>
                <a:gd name="T18" fmla="*/ 64583204 w 120"/>
                <a:gd name="T19" fmla="*/ 350875592 h 258"/>
                <a:gd name="T20" fmla="*/ 0 w 120"/>
                <a:gd name="T21" fmla="*/ 350875592 h 258"/>
                <a:gd name="T22" fmla="*/ 0 w 120"/>
                <a:gd name="T23" fmla="*/ 242913998 h 258"/>
                <a:gd name="T24" fmla="*/ 64583204 w 120"/>
                <a:gd name="T25" fmla="*/ 242913998 h 258"/>
                <a:gd name="T26" fmla="*/ 107639220 w 120"/>
                <a:gd name="T27" fmla="*/ 45883883 h 258"/>
                <a:gd name="T28" fmla="*/ 322916021 w 120"/>
                <a:gd name="T29" fmla="*/ 5398490 h 2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0" h="258">
                  <a:moveTo>
                    <a:pt x="120" y="2"/>
                  </a:moveTo>
                  <a:cubicBezTo>
                    <a:pt x="120" y="43"/>
                    <a:pt x="120" y="43"/>
                    <a:pt x="120" y="43"/>
                  </a:cubicBezTo>
                  <a:cubicBezTo>
                    <a:pt x="120" y="43"/>
                    <a:pt x="90" y="40"/>
                    <a:pt x="82" y="52"/>
                  </a:cubicBezTo>
                  <a:cubicBezTo>
                    <a:pt x="78" y="58"/>
                    <a:pt x="80" y="77"/>
                    <a:pt x="80" y="90"/>
                  </a:cubicBezTo>
                  <a:cubicBezTo>
                    <a:pt x="120" y="90"/>
                    <a:pt x="120" y="90"/>
                    <a:pt x="120" y="90"/>
                  </a:cubicBezTo>
                  <a:cubicBezTo>
                    <a:pt x="117" y="106"/>
                    <a:pt x="114" y="116"/>
                    <a:pt x="112" y="130"/>
                  </a:cubicBezTo>
                  <a:cubicBezTo>
                    <a:pt x="80" y="130"/>
                    <a:pt x="80" y="130"/>
                    <a:pt x="80" y="130"/>
                  </a:cubicBezTo>
                  <a:cubicBezTo>
                    <a:pt x="80" y="258"/>
                    <a:pt x="80" y="258"/>
                    <a:pt x="80" y="258"/>
                  </a:cubicBezTo>
                  <a:cubicBezTo>
                    <a:pt x="24" y="258"/>
                    <a:pt x="24" y="258"/>
                    <a:pt x="24" y="258"/>
                  </a:cubicBezTo>
                  <a:cubicBezTo>
                    <a:pt x="24" y="219"/>
                    <a:pt x="24" y="172"/>
                    <a:pt x="24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5" y="61"/>
                    <a:pt x="25" y="32"/>
                    <a:pt x="40" y="17"/>
                  </a:cubicBezTo>
                  <a:cubicBezTo>
                    <a:pt x="56" y="0"/>
                    <a:pt x="72" y="2"/>
                    <a:pt x="12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513520" y="5409034"/>
            <a:ext cx="602354" cy="602354"/>
            <a:chOff x="-1548045" y="4628133"/>
            <a:chExt cx="405686" cy="405686"/>
          </a:xfrm>
        </p:grpSpPr>
        <p:sp>
          <p:nvSpPr>
            <p:cNvPr id="122" name="椭圆 121">
              <a:hlinkClick r:id="rId13"/>
            </p:cNvPr>
            <p:cNvSpPr/>
            <p:nvPr/>
          </p:nvSpPr>
          <p:spPr>
            <a:xfrm>
              <a:off x="-1548045" y="4628133"/>
              <a:ext cx="405686" cy="405686"/>
            </a:xfrm>
            <a:prstGeom prst="ellipse">
              <a:avLst/>
            </a:prstGeom>
            <a:solidFill>
              <a:srgbClr val="D32E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Freeform 20"/>
            <p:cNvSpPr/>
            <p:nvPr/>
          </p:nvSpPr>
          <p:spPr bwMode="auto">
            <a:xfrm>
              <a:off x="-1434447" y="4714170"/>
              <a:ext cx="178490" cy="236238"/>
            </a:xfrm>
            <a:custGeom>
              <a:avLst/>
              <a:gdLst>
                <a:gd name="T0" fmla="*/ 224301469 w 197"/>
                <a:gd name="T1" fmla="*/ 456581241 h 260"/>
                <a:gd name="T2" fmla="*/ 205385012 w 197"/>
                <a:gd name="T3" fmla="*/ 524524898 h 260"/>
                <a:gd name="T4" fmla="*/ 186468556 w 197"/>
                <a:gd name="T5" fmla="*/ 592468555 h 260"/>
                <a:gd name="T6" fmla="*/ 132420128 w 197"/>
                <a:gd name="T7" fmla="*/ 687588685 h 260"/>
                <a:gd name="T8" fmla="*/ 113502027 w 197"/>
                <a:gd name="T9" fmla="*/ 698459275 h 260"/>
                <a:gd name="T10" fmla="*/ 110799442 w 197"/>
                <a:gd name="T11" fmla="*/ 687588685 h 260"/>
                <a:gd name="T12" fmla="*/ 110799442 w 197"/>
                <a:gd name="T13" fmla="*/ 597903850 h 260"/>
                <a:gd name="T14" fmla="*/ 127014956 w 197"/>
                <a:gd name="T15" fmla="*/ 502782071 h 260"/>
                <a:gd name="T16" fmla="*/ 164847870 w 197"/>
                <a:gd name="T17" fmla="*/ 336999812 h 260"/>
                <a:gd name="T18" fmla="*/ 167550455 w 197"/>
                <a:gd name="T19" fmla="*/ 323410751 h 260"/>
                <a:gd name="T20" fmla="*/ 154039170 w 197"/>
                <a:gd name="T21" fmla="*/ 277209922 h 260"/>
                <a:gd name="T22" fmla="*/ 159444342 w 197"/>
                <a:gd name="T23" fmla="*/ 225572149 h 260"/>
                <a:gd name="T24" fmla="*/ 210790184 w 197"/>
                <a:gd name="T25" fmla="*/ 160346964 h 260"/>
                <a:gd name="T26" fmla="*/ 256730855 w 197"/>
                <a:gd name="T27" fmla="*/ 165782259 h 260"/>
                <a:gd name="T28" fmla="*/ 281052483 w 197"/>
                <a:gd name="T29" fmla="*/ 198395675 h 260"/>
                <a:gd name="T30" fmla="*/ 278351541 w 197"/>
                <a:gd name="T31" fmla="*/ 250031800 h 260"/>
                <a:gd name="T32" fmla="*/ 254028269 w 197"/>
                <a:gd name="T33" fmla="*/ 339718284 h 260"/>
                <a:gd name="T34" fmla="*/ 248624741 w 197"/>
                <a:gd name="T35" fmla="*/ 388637585 h 260"/>
                <a:gd name="T36" fmla="*/ 270243784 w 197"/>
                <a:gd name="T37" fmla="*/ 423967825 h 260"/>
                <a:gd name="T38" fmla="*/ 316184454 w 197"/>
                <a:gd name="T39" fmla="*/ 434838414 h 260"/>
                <a:gd name="T40" fmla="*/ 386448397 w 197"/>
                <a:gd name="T41" fmla="*/ 394072879 h 260"/>
                <a:gd name="T42" fmla="*/ 432389067 w 197"/>
                <a:gd name="T43" fmla="*/ 266339332 h 260"/>
                <a:gd name="T44" fmla="*/ 432389067 w 197"/>
                <a:gd name="T45" fmla="*/ 211984737 h 260"/>
                <a:gd name="T46" fmla="*/ 402662268 w 197"/>
                <a:gd name="T47" fmla="*/ 127733547 h 260"/>
                <a:gd name="T48" fmla="*/ 335102555 w 197"/>
                <a:gd name="T49" fmla="*/ 81532718 h 260"/>
                <a:gd name="T50" fmla="*/ 235111812 w 197"/>
                <a:gd name="T51" fmla="*/ 73378951 h 260"/>
                <a:gd name="T52" fmla="*/ 99990742 w 197"/>
                <a:gd name="T53" fmla="*/ 168500730 h 260"/>
                <a:gd name="T54" fmla="*/ 78370056 w 197"/>
                <a:gd name="T55" fmla="*/ 263620861 h 260"/>
                <a:gd name="T56" fmla="*/ 97288157 w 197"/>
                <a:gd name="T57" fmla="*/ 331564517 h 260"/>
                <a:gd name="T58" fmla="*/ 108096856 w 197"/>
                <a:gd name="T59" fmla="*/ 347870401 h 260"/>
                <a:gd name="T60" fmla="*/ 105394270 w 197"/>
                <a:gd name="T61" fmla="*/ 377766995 h 260"/>
                <a:gd name="T62" fmla="*/ 89180399 w 197"/>
                <a:gd name="T63" fmla="*/ 404943469 h 260"/>
                <a:gd name="T64" fmla="*/ 72966528 w 197"/>
                <a:gd name="T65" fmla="*/ 399508174 h 260"/>
                <a:gd name="T66" fmla="*/ 5405172 w 197"/>
                <a:gd name="T67" fmla="*/ 298951100 h 260"/>
                <a:gd name="T68" fmla="*/ 5405172 w 197"/>
                <a:gd name="T69" fmla="*/ 209266265 h 260"/>
                <a:gd name="T70" fmla="*/ 32429386 w 197"/>
                <a:gd name="T71" fmla="*/ 138604137 h 260"/>
                <a:gd name="T72" fmla="*/ 124312371 w 197"/>
                <a:gd name="T73" fmla="*/ 43484006 h 260"/>
                <a:gd name="T74" fmla="*/ 232409226 w 197"/>
                <a:gd name="T75" fmla="*/ 5435295 h 260"/>
                <a:gd name="T76" fmla="*/ 275648955 w 197"/>
                <a:gd name="T77" fmla="*/ 2718472 h 260"/>
                <a:gd name="T78" fmla="*/ 391853568 w 197"/>
                <a:gd name="T79" fmla="*/ 24459650 h 260"/>
                <a:gd name="T80" fmla="*/ 472926210 w 197"/>
                <a:gd name="T81" fmla="*/ 84249541 h 260"/>
                <a:gd name="T82" fmla="*/ 521569466 w 197"/>
                <a:gd name="T83" fmla="*/ 173936025 h 260"/>
                <a:gd name="T84" fmla="*/ 532379810 w 197"/>
                <a:gd name="T85" fmla="*/ 236444387 h 260"/>
                <a:gd name="T86" fmla="*/ 524272052 w 197"/>
                <a:gd name="T87" fmla="*/ 298951100 h 260"/>
                <a:gd name="T88" fmla="*/ 418877782 w 197"/>
                <a:gd name="T89" fmla="*/ 475605597 h 260"/>
                <a:gd name="T90" fmla="*/ 372935468 w 197"/>
                <a:gd name="T91" fmla="*/ 497346776 h 260"/>
                <a:gd name="T92" fmla="*/ 313481868 w 197"/>
                <a:gd name="T93" fmla="*/ 505500542 h 260"/>
                <a:gd name="T94" fmla="*/ 259433440 w 197"/>
                <a:gd name="T95" fmla="*/ 489193010 h 260"/>
                <a:gd name="T96" fmla="*/ 224301469 w 197"/>
                <a:gd name="T97" fmla="*/ 456581241 h 2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97" h="260">
                  <a:moveTo>
                    <a:pt x="83" y="168"/>
                  </a:moveTo>
                  <a:cubicBezTo>
                    <a:pt x="80" y="176"/>
                    <a:pt x="78" y="185"/>
                    <a:pt x="76" y="193"/>
                  </a:cubicBezTo>
                  <a:cubicBezTo>
                    <a:pt x="74" y="202"/>
                    <a:pt x="72" y="210"/>
                    <a:pt x="69" y="218"/>
                  </a:cubicBezTo>
                  <a:cubicBezTo>
                    <a:pt x="64" y="231"/>
                    <a:pt x="57" y="243"/>
                    <a:pt x="49" y="253"/>
                  </a:cubicBezTo>
                  <a:cubicBezTo>
                    <a:pt x="43" y="260"/>
                    <a:pt x="44" y="257"/>
                    <a:pt x="42" y="257"/>
                  </a:cubicBezTo>
                  <a:cubicBezTo>
                    <a:pt x="41" y="256"/>
                    <a:pt x="41" y="255"/>
                    <a:pt x="41" y="253"/>
                  </a:cubicBezTo>
                  <a:cubicBezTo>
                    <a:pt x="39" y="243"/>
                    <a:pt x="40" y="231"/>
                    <a:pt x="41" y="220"/>
                  </a:cubicBezTo>
                  <a:cubicBezTo>
                    <a:pt x="41" y="207"/>
                    <a:pt x="44" y="196"/>
                    <a:pt x="47" y="185"/>
                  </a:cubicBezTo>
                  <a:cubicBezTo>
                    <a:pt x="51" y="165"/>
                    <a:pt x="56" y="144"/>
                    <a:pt x="61" y="124"/>
                  </a:cubicBezTo>
                  <a:cubicBezTo>
                    <a:pt x="61" y="122"/>
                    <a:pt x="62" y="120"/>
                    <a:pt x="62" y="119"/>
                  </a:cubicBezTo>
                  <a:cubicBezTo>
                    <a:pt x="60" y="113"/>
                    <a:pt x="58" y="108"/>
                    <a:pt x="57" y="102"/>
                  </a:cubicBezTo>
                  <a:cubicBezTo>
                    <a:pt x="57" y="95"/>
                    <a:pt x="57" y="89"/>
                    <a:pt x="59" y="83"/>
                  </a:cubicBezTo>
                  <a:cubicBezTo>
                    <a:pt x="62" y="72"/>
                    <a:pt x="68" y="63"/>
                    <a:pt x="78" y="59"/>
                  </a:cubicBezTo>
                  <a:cubicBezTo>
                    <a:pt x="84" y="57"/>
                    <a:pt x="91" y="58"/>
                    <a:pt x="95" y="61"/>
                  </a:cubicBezTo>
                  <a:cubicBezTo>
                    <a:pt x="99" y="63"/>
                    <a:pt x="102" y="67"/>
                    <a:pt x="104" y="73"/>
                  </a:cubicBezTo>
                  <a:cubicBezTo>
                    <a:pt x="105" y="79"/>
                    <a:pt x="104" y="87"/>
                    <a:pt x="103" y="92"/>
                  </a:cubicBezTo>
                  <a:cubicBezTo>
                    <a:pt x="100" y="104"/>
                    <a:pt x="97" y="113"/>
                    <a:pt x="94" y="125"/>
                  </a:cubicBezTo>
                  <a:cubicBezTo>
                    <a:pt x="92" y="131"/>
                    <a:pt x="90" y="137"/>
                    <a:pt x="92" y="143"/>
                  </a:cubicBezTo>
                  <a:cubicBezTo>
                    <a:pt x="93" y="149"/>
                    <a:pt x="96" y="153"/>
                    <a:pt x="100" y="156"/>
                  </a:cubicBezTo>
                  <a:cubicBezTo>
                    <a:pt x="105" y="159"/>
                    <a:pt x="110" y="161"/>
                    <a:pt x="117" y="160"/>
                  </a:cubicBezTo>
                  <a:cubicBezTo>
                    <a:pt x="129" y="160"/>
                    <a:pt x="137" y="152"/>
                    <a:pt x="143" y="145"/>
                  </a:cubicBezTo>
                  <a:cubicBezTo>
                    <a:pt x="152" y="133"/>
                    <a:pt x="158" y="117"/>
                    <a:pt x="160" y="98"/>
                  </a:cubicBezTo>
                  <a:cubicBezTo>
                    <a:pt x="160" y="92"/>
                    <a:pt x="161" y="85"/>
                    <a:pt x="160" y="78"/>
                  </a:cubicBezTo>
                  <a:cubicBezTo>
                    <a:pt x="160" y="65"/>
                    <a:pt x="156" y="55"/>
                    <a:pt x="149" y="47"/>
                  </a:cubicBezTo>
                  <a:cubicBezTo>
                    <a:pt x="143" y="39"/>
                    <a:pt x="135" y="33"/>
                    <a:pt x="124" y="30"/>
                  </a:cubicBezTo>
                  <a:cubicBezTo>
                    <a:pt x="114" y="26"/>
                    <a:pt x="99" y="25"/>
                    <a:pt x="87" y="27"/>
                  </a:cubicBezTo>
                  <a:cubicBezTo>
                    <a:pt x="63" y="31"/>
                    <a:pt x="47" y="44"/>
                    <a:pt x="37" y="62"/>
                  </a:cubicBezTo>
                  <a:cubicBezTo>
                    <a:pt x="32" y="72"/>
                    <a:pt x="29" y="83"/>
                    <a:pt x="29" y="97"/>
                  </a:cubicBezTo>
                  <a:cubicBezTo>
                    <a:pt x="29" y="107"/>
                    <a:pt x="32" y="115"/>
                    <a:pt x="36" y="122"/>
                  </a:cubicBezTo>
                  <a:cubicBezTo>
                    <a:pt x="37" y="124"/>
                    <a:pt x="39" y="125"/>
                    <a:pt x="40" y="128"/>
                  </a:cubicBezTo>
                  <a:cubicBezTo>
                    <a:pt x="42" y="131"/>
                    <a:pt x="40" y="136"/>
                    <a:pt x="39" y="139"/>
                  </a:cubicBezTo>
                  <a:cubicBezTo>
                    <a:pt x="38" y="143"/>
                    <a:pt x="38" y="149"/>
                    <a:pt x="33" y="149"/>
                  </a:cubicBezTo>
                  <a:cubicBezTo>
                    <a:pt x="31" y="149"/>
                    <a:pt x="28" y="148"/>
                    <a:pt x="27" y="147"/>
                  </a:cubicBezTo>
                  <a:cubicBezTo>
                    <a:pt x="14" y="140"/>
                    <a:pt x="6" y="127"/>
                    <a:pt x="2" y="110"/>
                  </a:cubicBezTo>
                  <a:cubicBezTo>
                    <a:pt x="0" y="99"/>
                    <a:pt x="0" y="87"/>
                    <a:pt x="2" y="77"/>
                  </a:cubicBezTo>
                  <a:cubicBezTo>
                    <a:pt x="4" y="68"/>
                    <a:pt x="8" y="59"/>
                    <a:pt x="12" y="51"/>
                  </a:cubicBezTo>
                  <a:cubicBezTo>
                    <a:pt x="20" y="36"/>
                    <a:pt x="32" y="24"/>
                    <a:pt x="46" y="16"/>
                  </a:cubicBezTo>
                  <a:cubicBezTo>
                    <a:pt x="58" y="9"/>
                    <a:pt x="70" y="5"/>
                    <a:pt x="86" y="2"/>
                  </a:cubicBezTo>
                  <a:cubicBezTo>
                    <a:pt x="91" y="2"/>
                    <a:pt x="96" y="1"/>
                    <a:pt x="102" y="1"/>
                  </a:cubicBezTo>
                  <a:cubicBezTo>
                    <a:pt x="118" y="0"/>
                    <a:pt x="133" y="4"/>
                    <a:pt x="145" y="9"/>
                  </a:cubicBezTo>
                  <a:cubicBezTo>
                    <a:pt x="157" y="15"/>
                    <a:pt x="166" y="22"/>
                    <a:pt x="175" y="31"/>
                  </a:cubicBezTo>
                  <a:cubicBezTo>
                    <a:pt x="183" y="40"/>
                    <a:pt x="189" y="50"/>
                    <a:pt x="193" y="64"/>
                  </a:cubicBezTo>
                  <a:cubicBezTo>
                    <a:pt x="195" y="71"/>
                    <a:pt x="197" y="78"/>
                    <a:pt x="197" y="87"/>
                  </a:cubicBezTo>
                  <a:cubicBezTo>
                    <a:pt x="197" y="95"/>
                    <a:pt x="195" y="103"/>
                    <a:pt x="194" y="110"/>
                  </a:cubicBezTo>
                  <a:cubicBezTo>
                    <a:pt x="189" y="139"/>
                    <a:pt x="176" y="162"/>
                    <a:pt x="155" y="175"/>
                  </a:cubicBezTo>
                  <a:cubicBezTo>
                    <a:pt x="151" y="178"/>
                    <a:pt x="145" y="181"/>
                    <a:pt x="138" y="183"/>
                  </a:cubicBezTo>
                  <a:cubicBezTo>
                    <a:pt x="131" y="185"/>
                    <a:pt x="124" y="186"/>
                    <a:pt x="116" y="186"/>
                  </a:cubicBezTo>
                  <a:cubicBezTo>
                    <a:pt x="108" y="185"/>
                    <a:pt x="101" y="183"/>
                    <a:pt x="96" y="180"/>
                  </a:cubicBezTo>
                  <a:cubicBezTo>
                    <a:pt x="90" y="177"/>
                    <a:pt x="86" y="173"/>
                    <a:pt x="83" y="16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21363" y="5409034"/>
            <a:ext cx="602354" cy="602354"/>
            <a:chOff x="-1548045" y="3997470"/>
            <a:chExt cx="405686" cy="405686"/>
          </a:xfrm>
        </p:grpSpPr>
        <p:sp>
          <p:nvSpPr>
            <p:cNvPr id="12" name="椭圆 11">
              <a:hlinkClick r:id="rId14"/>
            </p:cNvPr>
            <p:cNvSpPr/>
            <p:nvPr/>
          </p:nvSpPr>
          <p:spPr>
            <a:xfrm>
              <a:off x="-1548045" y="3997470"/>
              <a:ext cx="405686" cy="405686"/>
            </a:xfrm>
            <a:prstGeom prst="ellipse">
              <a:avLst/>
            </a:prstGeom>
            <a:solidFill>
              <a:srgbClr val="D32E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Freeform 22"/>
            <p:cNvSpPr>
              <a:spLocks noEditPoints="1"/>
            </p:cNvSpPr>
            <p:nvPr/>
          </p:nvSpPr>
          <p:spPr bwMode="auto">
            <a:xfrm>
              <a:off x="-1460521" y="4084382"/>
              <a:ext cx="231862" cy="231862"/>
            </a:xfrm>
            <a:custGeom>
              <a:avLst/>
              <a:gdLst>
                <a:gd name="T0" fmla="*/ 664317295 w 256"/>
                <a:gd name="T1" fmla="*/ 210636009 h 256"/>
                <a:gd name="T2" fmla="*/ 591403519 w 256"/>
                <a:gd name="T3" fmla="*/ 99916449 h 256"/>
                <a:gd name="T4" fmla="*/ 480685339 w 256"/>
                <a:gd name="T5" fmla="*/ 27004490 h 256"/>
                <a:gd name="T6" fmla="*/ 345660925 w 256"/>
                <a:gd name="T7" fmla="*/ 0 h 256"/>
                <a:gd name="T8" fmla="*/ 210636510 w 256"/>
                <a:gd name="T9" fmla="*/ 27004490 h 256"/>
                <a:gd name="T10" fmla="*/ 99918330 w 256"/>
                <a:gd name="T11" fmla="*/ 99916449 h 256"/>
                <a:gd name="T12" fmla="*/ 27004554 w 256"/>
                <a:gd name="T13" fmla="*/ 210636009 h 256"/>
                <a:gd name="T14" fmla="*/ 0 w 256"/>
                <a:gd name="T15" fmla="*/ 345660103 h 256"/>
                <a:gd name="T16" fmla="*/ 27004554 w 256"/>
                <a:gd name="T17" fmla="*/ 480682553 h 256"/>
                <a:gd name="T18" fmla="*/ 99918330 w 256"/>
                <a:gd name="T19" fmla="*/ 591402113 h 256"/>
                <a:gd name="T20" fmla="*/ 210636510 w 256"/>
                <a:gd name="T21" fmla="*/ 664314072 h 256"/>
                <a:gd name="T22" fmla="*/ 345660925 w 256"/>
                <a:gd name="T23" fmla="*/ 691318562 h 256"/>
                <a:gd name="T24" fmla="*/ 480685339 w 256"/>
                <a:gd name="T25" fmla="*/ 664314072 h 256"/>
                <a:gd name="T26" fmla="*/ 591403519 w 256"/>
                <a:gd name="T27" fmla="*/ 591402113 h 256"/>
                <a:gd name="T28" fmla="*/ 664317295 w 256"/>
                <a:gd name="T29" fmla="*/ 480682553 h 256"/>
                <a:gd name="T30" fmla="*/ 691321849 w 256"/>
                <a:gd name="T31" fmla="*/ 345660103 h 256"/>
                <a:gd name="T32" fmla="*/ 640012703 w 256"/>
                <a:gd name="T33" fmla="*/ 342958504 h 256"/>
                <a:gd name="T34" fmla="*/ 429376193 w 256"/>
                <a:gd name="T35" fmla="*/ 318653969 h 256"/>
                <a:gd name="T36" fmla="*/ 572500495 w 256"/>
                <a:gd name="T37" fmla="*/ 159326985 h 256"/>
                <a:gd name="T38" fmla="*/ 540096016 w 256"/>
                <a:gd name="T39" fmla="*/ 124220983 h 256"/>
                <a:gd name="T40" fmla="*/ 275448755 w 256"/>
                <a:gd name="T41" fmla="*/ 59410536 h 256"/>
                <a:gd name="T42" fmla="*/ 540096016 w 256"/>
                <a:gd name="T43" fmla="*/ 124220983 h 256"/>
                <a:gd name="T44" fmla="*/ 275448755 w 256"/>
                <a:gd name="T45" fmla="*/ 59410536 h 256"/>
                <a:gd name="T46" fmla="*/ 275448755 w 256"/>
                <a:gd name="T47" fmla="*/ 59410536 h 256"/>
                <a:gd name="T48" fmla="*/ 329457863 w 256"/>
                <a:gd name="T49" fmla="*/ 248441966 h 256"/>
                <a:gd name="T50" fmla="*/ 218738040 w 256"/>
                <a:gd name="T51" fmla="*/ 78313514 h 256"/>
                <a:gd name="T52" fmla="*/ 51309146 w 256"/>
                <a:gd name="T53" fmla="*/ 337558591 h 256"/>
                <a:gd name="T54" fmla="*/ 378067047 w 256"/>
                <a:gd name="T55" fmla="*/ 345660103 h 256"/>
                <a:gd name="T56" fmla="*/ 126922884 w 256"/>
                <a:gd name="T57" fmla="*/ 542793045 h 256"/>
                <a:gd name="T58" fmla="*/ 51309146 w 256"/>
                <a:gd name="T59" fmla="*/ 345660103 h 256"/>
                <a:gd name="T60" fmla="*/ 156627401 w 256"/>
                <a:gd name="T61" fmla="*/ 572497491 h 256"/>
                <a:gd name="T62" fmla="*/ 396970071 w 256"/>
                <a:gd name="T63" fmla="*/ 394267528 h 256"/>
                <a:gd name="T64" fmla="*/ 461780672 w 256"/>
                <a:gd name="T65" fmla="*/ 618406603 h 256"/>
                <a:gd name="T66" fmla="*/ 510389856 w 256"/>
                <a:gd name="T67" fmla="*/ 591402113 h 256"/>
                <a:gd name="T68" fmla="*/ 637312740 w 256"/>
                <a:gd name="T69" fmla="*/ 391567572 h 2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56" h="256">
                  <a:moveTo>
                    <a:pt x="253" y="102"/>
                  </a:moveTo>
                  <a:cubicBezTo>
                    <a:pt x="252" y="94"/>
                    <a:pt x="249" y="86"/>
                    <a:pt x="246" y="78"/>
                  </a:cubicBezTo>
                  <a:cubicBezTo>
                    <a:pt x="243" y="71"/>
                    <a:pt x="239" y="63"/>
                    <a:pt x="234" y="56"/>
                  </a:cubicBezTo>
                  <a:cubicBezTo>
                    <a:pt x="230" y="50"/>
                    <a:pt x="224" y="43"/>
                    <a:pt x="219" y="37"/>
                  </a:cubicBezTo>
                  <a:cubicBezTo>
                    <a:pt x="213" y="32"/>
                    <a:pt x="206" y="26"/>
                    <a:pt x="200" y="22"/>
                  </a:cubicBezTo>
                  <a:cubicBezTo>
                    <a:pt x="193" y="17"/>
                    <a:pt x="185" y="13"/>
                    <a:pt x="178" y="10"/>
                  </a:cubicBezTo>
                  <a:cubicBezTo>
                    <a:pt x="170" y="7"/>
                    <a:pt x="162" y="4"/>
                    <a:pt x="154" y="3"/>
                  </a:cubicBezTo>
                  <a:cubicBezTo>
                    <a:pt x="145" y="1"/>
                    <a:pt x="137" y="0"/>
                    <a:pt x="128" y="0"/>
                  </a:cubicBezTo>
                  <a:cubicBezTo>
                    <a:pt x="119" y="0"/>
                    <a:pt x="111" y="1"/>
                    <a:pt x="102" y="3"/>
                  </a:cubicBezTo>
                  <a:cubicBezTo>
                    <a:pt x="94" y="4"/>
                    <a:pt x="86" y="7"/>
                    <a:pt x="78" y="10"/>
                  </a:cubicBezTo>
                  <a:cubicBezTo>
                    <a:pt x="71" y="13"/>
                    <a:pt x="63" y="17"/>
                    <a:pt x="56" y="22"/>
                  </a:cubicBezTo>
                  <a:cubicBezTo>
                    <a:pt x="50" y="26"/>
                    <a:pt x="43" y="32"/>
                    <a:pt x="37" y="37"/>
                  </a:cubicBezTo>
                  <a:cubicBezTo>
                    <a:pt x="32" y="43"/>
                    <a:pt x="26" y="50"/>
                    <a:pt x="22" y="56"/>
                  </a:cubicBezTo>
                  <a:cubicBezTo>
                    <a:pt x="17" y="63"/>
                    <a:pt x="13" y="71"/>
                    <a:pt x="10" y="78"/>
                  </a:cubicBezTo>
                  <a:cubicBezTo>
                    <a:pt x="7" y="86"/>
                    <a:pt x="4" y="94"/>
                    <a:pt x="3" y="102"/>
                  </a:cubicBezTo>
                  <a:cubicBezTo>
                    <a:pt x="1" y="111"/>
                    <a:pt x="0" y="119"/>
                    <a:pt x="0" y="128"/>
                  </a:cubicBezTo>
                  <a:cubicBezTo>
                    <a:pt x="0" y="137"/>
                    <a:pt x="1" y="145"/>
                    <a:pt x="3" y="154"/>
                  </a:cubicBezTo>
                  <a:cubicBezTo>
                    <a:pt x="4" y="162"/>
                    <a:pt x="7" y="170"/>
                    <a:pt x="10" y="178"/>
                  </a:cubicBezTo>
                  <a:cubicBezTo>
                    <a:pt x="13" y="185"/>
                    <a:pt x="17" y="193"/>
                    <a:pt x="22" y="200"/>
                  </a:cubicBezTo>
                  <a:cubicBezTo>
                    <a:pt x="26" y="206"/>
                    <a:pt x="32" y="213"/>
                    <a:pt x="37" y="219"/>
                  </a:cubicBezTo>
                  <a:cubicBezTo>
                    <a:pt x="43" y="224"/>
                    <a:pt x="50" y="230"/>
                    <a:pt x="56" y="234"/>
                  </a:cubicBezTo>
                  <a:cubicBezTo>
                    <a:pt x="63" y="239"/>
                    <a:pt x="71" y="243"/>
                    <a:pt x="78" y="246"/>
                  </a:cubicBezTo>
                  <a:cubicBezTo>
                    <a:pt x="86" y="249"/>
                    <a:pt x="94" y="252"/>
                    <a:pt x="102" y="253"/>
                  </a:cubicBezTo>
                  <a:cubicBezTo>
                    <a:pt x="111" y="255"/>
                    <a:pt x="119" y="256"/>
                    <a:pt x="128" y="256"/>
                  </a:cubicBezTo>
                  <a:cubicBezTo>
                    <a:pt x="137" y="256"/>
                    <a:pt x="145" y="255"/>
                    <a:pt x="154" y="253"/>
                  </a:cubicBezTo>
                  <a:cubicBezTo>
                    <a:pt x="162" y="252"/>
                    <a:pt x="170" y="249"/>
                    <a:pt x="178" y="246"/>
                  </a:cubicBezTo>
                  <a:cubicBezTo>
                    <a:pt x="185" y="243"/>
                    <a:pt x="193" y="239"/>
                    <a:pt x="200" y="234"/>
                  </a:cubicBezTo>
                  <a:cubicBezTo>
                    <a:pt x="206" y="230"/>
                    <a:pt x="213" y="224"/>
                    <a:pt x="219" y="219"/>
                  </a:cubicBezTo>
                  <a:cubicBezTo>
                    <a:pt x="224" y="213"/>
                    <a:pt x="230" y="206"/>
                    <a:pt x="234" y="200"/>
                  </a:cubicBezTo>
                  <a:cubicBezTo>
                    <a:pt x="239" y="193"/>
                    <a:pt x="243" y="185"/>
                    <a:pt x="246" y="178"/>
                  </a:cubicBezTo>
                  <a:cubicBezTo>
                    <a:pt x="249" y="170"/>
                    <a:pt x="252" y="162"/>
                    <a:pt x="253" y="154"/>
                  </a:cubicBezTo>
                  <a:cubicBezTo>
                    <a:pt x="255" y="145"/>
                    <a:pt x="256" y="137"/>
                    <a:pt x="256" y="128"/>
                  </a:cubicBezTo>
                  <a:cubicBezTo>
                    <a:pt x="256" y="119"/>
                    <a:pt x="255" y="111"/>
                    <a:pt x="253" y="102"/>
                  </a:cubicBezTo>
                  <a:moveTo>
                    <a:pt x="237" y="127"/>
                  </a:moveTo>
                  <a:cubicBezTo>
                    <a:pt x="236" y="127"/>
                    <a:pt x="199" y="119"/>
                    <a:pt x="161" y="123"/>
                  </a:cubicBezTo>
                  <a:cubicBezTo>
                    <a:pt x="160" y="121"/>
                    <a:pt x="160" y="120"/>
                    <a:pt x="159" y="118"/>
                  </a:cubicBezTo>
                  <a:cubicBezTo>
                    <a:pt x="157" y="112"/>
                    <a:pt x="154" y="107"/>
                    <a:pt x="152" y="102"/>
                  </a:cubicBezTo>
                  <a:cubicBezTo>
                    <a:pt x="195" y="84"/>
                    <a:pt x="212" y="59"/>
                    <a:pt x="212" y="59"/>
                  </a:cubicBezTo>
                  <a:cubicBezTo>
                    <a:pt x="228" y="77"/>
                    <a:pt x="237" y="101"/>
                    <a:pt x="237" y="127"/>
                  </a:cubicBezTo>
                  <a:moveTo>
                    <a:pt x="200" y="46"/>
                  </a:moveTo>
                  <a:cubicBezTo>
                    <a:pt x="200" y="46"/>
                    <a:pt x="184" y="70"/>
                    <a:pt x="143" y="86"/>
                  </a:cubicBezTo>
                  <a:cubicBezTo>
                    <a:pt x="124" y="51"/>
                    <a:pt x="104" y="24"/>
                    <a:pt x="102" y="22"/>
                  </a:cubicBezTo>
                  <a:cubicBezTo>
                    <a:pt x="111" y="20"/>
                    <a:pt x="119" y="19"/>
                    <a:pt x="128" y="19"/>
                  </a:cubicBezTo>
                  <a:cubicBezTo>
                    <a:pt x="156" y="19"/>
                    <a:pt x="181" y="29"/>
                    <a:pt x="200" y="46"/>
                  </a:cubicBezTo>
                  <a:moveTo>
                    <a:pt x="102" y="22"/>
                  </a:moveTo>
                  <a:cubicBezTo>
                    <a:pt x="102" y="22"/>
                    <a:pt x="102" y="22"/>
                    <a:pt x="102" y="22"/>
                  </a:cubicBezTo>
                  <a:cubicBezTo>
                    <a:pt x="102" y="22"/>
                    <a:pt x="102" y="22"/>
                    <a:pt x="101" y="22"/>
                  </a:cubicBezTo>
                  <a:cubicBezTo>
                    <a:pt x="102" y="22"/>
                    <a:pt x="102" y="22"/>
                    <a:pt x="102" y="22"/>
                  </a:cubicBezTo>
                  <a:moveTo>
                    <a:pt x="81" y="29"/>
                  </a:moveTo>
                  <a:cubicBezTo>
                    <a:pt x="83" y="31"/>
                    <a:pt x="103" y="58"/>
                    <a:pt x="122" y="92"/>
                  </a:cubicBezTo>
                  <a:cubicBezTo>
                    <a:pt x="69" y="106"/>
                    <a:pt x="24" y="106"/>
                    <a:pt x="21" y="105"/>
                  </a:cubicBezTo>
                  <a:cubicBezTo>
                    <a:pt x="28" y="72"/>
                    <a:pt x="51" y="44"/>
                    <a:pt x="81" y="29"/>
                  </a:cubicBezTo>
                  <a:moveTo>
                    <a:pt x="19" y="128"/>
                  </a:moveTo>
                  <a:cubicBezTo>
                    <a:pt x="19" y="127"/>
                    <a:pt x="19" y="126"/>
                    <a:pt x="19" y="125"/>
                  </a:cubicBezTo>
                  <a:cubicBezTo>
                    <a:pt x="21" y="125"/>
                    <a:pt x="75" y="126"/>
                    <a:pt x="131" y="109"/>
                  </a:cubicBezTo>
                  <a:cubicBezTo>
                    <a:pt x="134" y="115"/>
                    <a:pt x="137" y="121"/>
                    <a:pt x="140" y="128"/>
                  </a:cubicBezTo>
                  <a:cubicBezTo>
                    <a:pt x="138" y="128"/>
                    <a:pt x="137" y="128"/>
                    <a:pt x="136" y="129"/>
                  </a:cubicBezTo>
                  <a:cubicBezTo>
                    <a:pt x="77" y="148"/>
                    <a:pt x="47" y="201"/>
                    <a:pt x="47" y="201"/>
                  </a:cubicBezTo>
                  <a:cubicBezTo>
                    <a:pt x="47" y="201"/>
                    <a:pt x="47" y="201"/>
                    <a:pt x="47" y="201"/>
                  </a:cubicBezTo>
                  <a:cubicBezTo>
                    <a:pt x="29" y="182"/>
                    <a:pt x="19" y="156"/>
                    <a:pt x="19" y="128"/>
                  </a:cubicBezTo>
                  <a:moveTo>
                    <a:pt x="128" y="237"/>
                  </a:moveTo>
                  <a:cubicBezTo>
                    <a:pt x="102" y="237"/>
                    <a:pt x="77" y="228"/>
                    <a:pt x="58" y="212"/>
                  </a:cubicBezTo>
                  <a:cubicBezTo>
                    <a:pt x="60" y="213"/>
                    <a:pt x="61" y="214"/>
                    <a:pt x="61" y="214"/>
                  </a:cubicBezTo>
                  <a:cubicBezTo>
                    <a:pt x="61" y="214"/>
                    <a:pt x="82" y="168"/>
                    <a:pt x="147" y="146"/>
                  </a:cubicBezTo>
                  <a:cubicBezTo>
                    <a:pt x="147" y="146"/>
                    <a:pt x="147" y="146"/>
                    <a:pt x="147" y="146"/>
                  </a:cubicBezTo>
                  <a:cubicBezTo>
                    <a:pt x="163" y="186"/>
                    <a:pt x="169" y="219"/>
                    <a:pt x="171" y="229"/>
                  </a:cubicBezTo>
                  <a:cubicBezTo>
                    <a:pt x="158" y="234"/>
                    <a:pt x="143" y="237"/>
                    <a:pt x="128" y="237"/>
                  </a:cubicBezTo>
                  <a:moveTo>
                    <a:pt x="189" y="219"/>
                  </a:moveTo>
                  <a:cubicBezTo>
                    <a:pt x="188" y="212"/>
                    <a:pt x="182" y="180"/>
                    <a:pt x="168" y="141"/>
                  </a:cubicBezTo>
                  <a:cubicBezTo>
                    <a:pt x="203" y="135"/>
                    <a:pt x="234" y="145"/>
                    <a:pt x="236" y="145"/>
                  </a:cubicBezTo>
                  <a:cubicBezTo>
                    <a:pt x="231" y="176"/>
                    <a:pt x="214" y="202"/>
                    <a:pt x="189" y="2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505677" y="5409034"/>
            <a:ext cx="602354" cy="602354"/>
            <a:chOff x="-765307" y="3997470"/>
            <a:chExt cx="405686" cy="405686"/>
          </a:xfrm>
        </p:grpSpPr>
        <p:sp>
          <p:nvSpPr>
            <p:cNvPr id="134" name="椭圆 133">
              <a:hlinkClick r:id="rId15"/>
            </p:cNvPr>
            <p:cNvSpPr/>
            <p:nvPr/>
          </p:nvSpPr>
          <p:spPr>
            <a:xfrm>
              <a:off x="-765307" y="3997470"/>
              <a:ext cx="405686" cy="405686"/>
            </a:xfrm>
            <a:prstGeom prst="ellipse">
              <a:avLst/>
            </a:prstGeom>
            <a:solidFill>
              <a:srgbClr val="D32E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9" name="Freeform 23"/>
            <p:cNvSpPr>
              <a:spLocks noEditPoints="1"/>
            </p:cNvSpPr>
            <p:nvPr/>
          </p:nvSpPr>
          <p:spPr bwMode="auto">
            <a:xfrm>
              <a:off x="-679271" y="4125941"/>
              <a:ext cx="233614" cy="148744"/>
            </a:xfrm>
            <a:custGeom>
              <a:avLst/>
              <a:gdLst>
                <a:gd name="T0" fmla="*/ 453441409 w 258"/>
                <a:gd name="T1" fmla="*/ 43326457 h 164"/>
                <a:gd name="T2" fmla="*/ 626180367 w 258"/>
                <a:gd name="T3" fmla="*/ 43326457 h 164"/>
                <a:gd name="T4" fmla="*/ 626180367 w 258"/>
                <a:gd name="T5" fmla="*/ 86654559 h 164"/>
                <a:gd name="T6" fmla="*/ 453441409 w 258"/>
                <a:gd name="T7" fmla="*/ 86654559 h 164"/>
                <a:gd name="T8" fmla="*/ 453441409 w 258"/>
                <a:gd name="T9" fmla="*/ 43326457 h 164"/>
                <a:gd name="T10" fmla="*/ 690957477 w 258"/>
                <a:gd name="T11" fmla="*/ 303288487 h 164"/>
                <a:gd name="T12" fmla="*/ 466936024 w 258"/>
                <a:gd name="T13" fmla="*/ 303288487 h 164"/>
                <a:gd name="T14" fmla="*/ 542510140 w 258"/>
                <a:gd name="T15" fmla="*/ 379110197 h 164"/>
                <a:gd name="T16" fmla="*/ 609986501 w 258"/>
                <a:gd name="T17" fmla="*/ 349323567 h 164"/>
                <a:gd name="T18" fmla="*/ 680162113 w 258"/>
                <a:gd name="T19" fmla="*/ 349323567 h 164"/>
                <a:gd name="T20" fmla="*/ 539810888 w 258"/>
                <a:gd name="T21" fmla="*/ 444100705 h 164"/>
                <a:gd name="T22" fmla="*/ 380566545 w 258"/>
                <a:gd name="T23" fmla="*/ 278917458 h 164"/>
                <a:gd name="T24" fmla="*/ 539810888 w 258"/>
                <a:gd name="T25" fmla="*/ 113732566 h 164"/>
                <a:gd name="T26" fmla="*/ 690957477 w 258"/>
                <a:gd name="T27" fmla="*/ 303288487 h 164"/>
                <a:gd name="T28" fmla="*/ 466936024 w 258"/>
                <a:gd name="T29" fmla="*/ 241006603 h 164"/>
                <a:gd name="T30" fmla="*/ 604587997 w 258"/>
                <a:gd name="T31" fmla="*/ 241006603 h 164"/>
                <a:gd name="T32" fmla="*/ 537111636 w 258"/>
                <a:gd name="T33" fmla="*/ 178723073 h 164"/>
                <a:gd name="T34" fmla="*/ 466936024 w 258"/>
                <a:gd name="T35" fmla="*/ 241006603 h 164"/>
                <a:gd name="T36" fmla="*/ 358974175 w 258"/>
                <a:gd name="T37" fmla="*/ 308704088 h 164"/>
                <a:gd name="T38" fmla="*/ 207827586 w 258"/>
                <a:gd name="T39" fmla="*/ 435976480 h 164"/>
                <a:gd name="T40" fmla="*/ 0 w 258"/>
                <a:gd name="T41" fmla="*/ 435976480 h 164"/>
                <a:gd name="T42" fmla="*/ 0 w 258"/>
                <a:gd name="T43" fmla="*/ 0 h 164"/>
                <a:gd name="T44" fmla="*/ 202429083 w 258"/>
                <a:gd name="T45" fmla="*/ 0 h 164"/>
                <a:gd name="T46" fmla="*/ 340081057 w 258"/>
                <a:gd name="T47" fmla="*/ 111025588 h 164"/>
                <a:gd name="T48" fmla="*/ 280702450 w 258"/>
                <a:gd name="T49" fmla="*/ 200387124 h 164"/>
                <a:gd name="T50" fmla="*/ 358974175 w 258"/>
                <a:gd name="T51" fmla="*/ 308704088 h 164"/>
                <a:gd name="T52" fmla="*/ 175438210 w 258"/>
                <a:gd name="T53" fmla="*/ 73114732 h 164"/>
                <a:gd name="T54" fmla="*/ 86369479 w 258"/>
                <a:gd name="T55" fmla="*/ 73114732 h 164"/>
                <a:gd name="T56" fmla="*/ 86369479 w 258"/>
                <a:gd name="T57" fmla="*/ 173307472 h 164"/>
                <a:gd name="T58" fmla="*/ 180836713 w 258"/>
                <a:gd name="T59" fmla="*/ 173307472 h 164"/>
                <a:gd name="T60" fmla="*/ 240215319 w 258"/>
                <a:gd name="T61" fmla="*/ 121856790 h 164"/>
                <a:gd name="T62" fmla="*/ 175438210 w 258"/>
                <a:gd name="T63" fmla="*/ 73114732 h 164"/>
                <a:gd name="T64" fmla="*/ 188934468 w 258"/>
                <a:gd name="T65" fmla="*/ 238297979 h 164"/>
                <a:gd name="T66" fmla="*/ 86369479 w 258"/>
                <a:gd name="T67" fmla="*/ 238297979 h 164"/>
                <a:gd name="T68" fmla="*/ 86369479 w 258"/>
                <a:gd name="T69" fmla="*/ 357446146 h 164"/>
                <a:gd name="T70" fmla="*/ 186235216 w 258"/>
                <a:gd name="T71" fmla="*/ 357446146 h 164"/>
                <a:gd name="T72" fmla="*/ 256410829 w 258"/>
                <a:gd name="T73" fmla="*/ 300579864 h 164"/>
                <a:gd name="T74" fmla="*/ 188934468 w 258"/>
                <a:gd name="T75" fmla="*/ 238297979 h 1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58" h="164">
                  <a:moveTo>
                    <a:pt x="168" y="16"/>
                  </a:moveTo>
                  <a:cubicBezTo>
                    <a:pt x="232" y="16"/>
                    <a:pt x="232" y="16"/>
                    <a:pt x="232" y="16"/>
                  </a:cubicBezTo>
                  <a:cubicBezTo>
                    <a:pt x="232" y="32"/>
                    <a:pt x="232" y="32"/>
                    <a:pt x="232" y="32"/>
                  </a:cubicBezTo>
                  <a:cubicBezTo>
                    <a:pt x="168" y="32"/>
                    <a:pt x="168" y="32"/>
                    <a:pt x="168" y="32"/>
                  </a:cubicBezTo>
                  <a:lnTo>
                    <a:pt x="168" y="16"/>
                  </a:lnTo>
                  <a:close/>
                  <a:moveTo>
                    <a:pt x="256" y="112"/>
                  </a:moveTo>
                  <a:cubicBezTo>
                    <a:pt x="173" y="112"/>
                    <a:pt x="173" y="112"/>
                    <a:pt x="173" y="112"/>
                  </a:cubicBezTo>
                  <a:cubicBezTo>
                    <a:pt x="174" y="133"/>
                    <a:pt x="184" y="140"/>
                    <a:pt x="201" y="140"/>
                  </a:cubicBezTo>
                  <a:cubicBezTo>
                    <a:pt x="214" y="140"/>
                    <a:pt x="224" y="136"/>
                    <a:pt x="226" y="129"/>
                  </a:cubicBezTo>
                  <a:cubicBezTo>
                    <a:pt x="252" y="129"/>
                    <a:pt x="252" y="129"/>
                    <a:pt x="252" y="129"/>
                  </a:cubicBezTo>
                  <a:cubicBezTo>
                    <a:pt x="243" y="156"/>
                    <a:pt x="226" y="164"/>
                    <a:pt x="200" y="164"/>
                  </a:cubicBezTo>
                  <a:cubicBezTo>
                    <a:pt x="164" y="164"/>
                    <a:pt x="141" y="139"/>
                    <a:pt x="141" y="103"/>
                  </a:cubicBezTo>
                  <a:cubicBezTo>
                    <a:pt x="141" y="68"/>
                    <a:pt x="165" y="42"/>
                    <a:pt x="200" y="42"/>
                  </a:cubicBezTo>
                  <a:cubicBezTo>
                    <a:pt x="239" y="42"/>
                    <a:pt x="258" y="77"/>
                    <a:pt x="256" y="112"/>
                  </a:cubicBezTo>
                  <a:moveTo>
                    <a:pt x="173" y="89"/>
                  </a:moveTo>
                  <a:cubicBezTo>
                    <a:pt x="224" y="89"/>
                    <a:pt x="224" y="89"/>
                    <a:pt x="224" y="89"/>
                  </a:cubicBezTo>
                  <a:cubicBezTo>
                    <a:pt x="222" y="73"/>
                    <a:pt x="215" y="66"/>
                    <a:pt x="199" y="66"/>
                  </a:cubicBezTo>
                  <a:cubicBezTo>
                    <a:pt x="179" y="66"/>
                    <a:pt x="173" y="80"/>
                    <a:pt x="173" y="89"/>
                  </a:cubicBezTo>
                  <a:moveTo>
                    <a:pt x="133" y="114"/>
                  </a:moveTo>
                  <a:cubicBezTo>
                    <a:pt x="133" y="147"/>
                    <a:pt x="106" y="161"/>
                    <a:pt x="77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105" y="0"/>
                    <a:pt x="126" y="11"/>
                    <a:pt x="126" y="41"/>
                  </a:cubicBezTo>
                  <a:cubicBezTo>
                    <a:pt x="126" y="56"/>
                    <a:pt x="118" y="67"/>
                    <a:pt x="104" y="74"/>
                  </a:cubicBezTo>
                  <a:cubicBezTo>
                    <a:pt x="123" y="80"/>
                    <a:pt x="133" y="95"/>
                    <a:pt x="133" y="114"/>
                  </a:cubicBezTo>
                  <a:moveTo>
                    <a:pt x="65" y="27"/>
                  </a:moveTo>
                  <a:cubicBezTo>
                    <a:pt x="32" y="27"/>
                    <a:pt x="32" y="27"/>
                    <a:pt x="32" y="27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80" y="64"/>
                    <a:pt x="89" y="59"/>
                    <a:pt x="89" y="45"/>
                  </a:cubicBezTo>
                  <a:cubicBezTo>
                    <a:pt x="89" y="30"/>
                    <a:pt x="77" y="27"/>
                    <a:pt x="65" y="27"/>
                  </a:cubicBezTo>
                  <a:moveTo>
                    <a:pt x="70" y="88"/>
                  </a:moveTo>
                  <a:cubicBezTo>
                    <a:pt x="32" y="88"/>
                    <a:pt x="32" y="88"/>
                    <a:pt x="32" y="88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83" y="132"/>
                    <a:pt x="95" y="128"/>
                    <a:pt x="95" y="111"/>
                  </a:cubicBezTo>
                  <a:cubicBezTo>
                    <a:pt x="95" y="95"/>
                    <a:pt x="85" y="88"/>
                    <a:pt x="70" y="8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cxnSp>
        <p:nvCxnSpPr>
          <p:cNvPr id="140" name="直接连接符 139"/>
          <p:cNvCxnSpPr/>
          <p:nvPr/>
        </p:nvCxnSpPr>
        <p:spPr>
          <a:xfrm>
            <a:off x="523219" y="3784731"/>
            <a:ext cx="306313" cy="0"/>
          </a:xfrm>
          <a:prstGeom prst="line">
            <a:avLst/>
          </a:prstGeom>
          <a:ln w="28575">
            <a:solidFill>
              <a:srgbClr val="D32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: 圆角 1"/>
          <p:cNvSpPr/>
          <p:nvPr/>
        </p:nvSpPr>
        <p:spPr>
          <a:xfrm>
            <a:off x="409202" y="1925278"/>
            <a:ext cx="1177470" cy="516116"/>
          </a:xfrm>
          <a:prstGeom prst="roundRect">
            <a:avLst>
              <a:gd name="adj" fmla="val 32796"/>
            </a:avLst>
          </a:prstGeom>
          <a:gradFill flip="none" rotWithShape="1">
            <a:gsLst>
              <a:gs pos="100000">
                <a:srgbClr val="C1110F"/>
              </a:gs>
              <a:gs pos="0">
                <a:srgbClr val="FF3C2D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latin typeface="Century Gothic" panose="020B0502020202020204" pitchFamily="34" charset="0"/>
              </a:rPr>
              <a:t>156</a:t>
            </a:r>
            <a:endParaRPr lang="zh-CN" altLang="en-US" sz="2400">
              <a:latin typeface="Century Gothic" panose="020B0502020202020204" pitchFamily="34" charset="0"/>
            </a:endParaRPr>
          </a:p>
        </p:txBody>
      </p:sp>
      <p:sp>
        <p:nvSpPr>
          <p:cNvPr id="42" name="矩形: 圆角 41"/>
          <p:cNvSpPr/>
          <p:nvPr/>
        </p:nvSpPr>
        <p:spPr>
          <a:xfrm>
            <a:off x="1865917" y="1925278"/>
            <a:ext cx="1177470" cy="516116"/>
          </a:xfrm>
          <a:prstGeom prst="roundRect">
            <a:avLst>
              <a:gd name="adj" fmla="val 32796"/>
            </a:avLst>
          </a:prstGeom>
          <a:gradFill flip="none" rotWithShape="1">
            <a:gsLst>
              <a:gs pos="100000">
                <a:srgbClr val="C1110F"/>
              </a:gs>
              <a:gs pos="0">
                <a:srgbClr val="FF3C2D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latin typeface="Century Gothic" panose="020B0502020202020204" pitchFamily="34" charset="0"/>
              </a:rPr>
              <a:t>104K</a:t>
            </a:r>
            <a:endParaRPr lang="zh-CN" altLang="en-US" sz="2400">
              <a:latin typeface="Century Gothic" panose="020B0502020202020204" pitchFamily="34" charset="0"/>
            </a:endParaRPr>
          </a:p>
        </p:txBody>
      </p:sp>
      <p:sp>
        <p:nvSpPr>
          <p:cNvPr id="43" name="矩形: 圆角 42"/>
          <p:cNvSpPr/>
          <p:nvPr/>
        </p:nvSpPr>
        <p:spPr>
          <a:xfrm>
            <a:off x="3322633" y="1939909"/>
            <a:ext cx="1177470" cy="516116"/>
          </a:xfrm>
          <a:prstGeom prst="roundRect">
            <a:avLst>
              <a:gd name="adj" fmla="val 32796"/>
            </a:avLst>
          </a:prstGeom>
          <a:gradFill flip="none" rotWithShape="1">
            <a:gsLst>
              <a:gs pos="100000">
                <a:srgbClr val="C1110F"/>
              </a:gs>
              <a:gs pos="0">
                <a:srgbClr val="FF3C2D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latin typeface="Century Gothic" panose="020B0502020202020204" pitchFamily="34" charset="0"/>
              </a:rPr>
              <a:t>365</a:t>
            </a:r>
            <a:endParaRPr lang="zh-CN" altLang="en-US" sz="2400">
              <a:latin typeface="Century Gothic" panose="020B0502020202020204" pitchFamily="34" charset="0"/>
            </a:endParaRPr>
          </a:p>
        </p:txBody>
      </p:sp>
      <p:sp>
        <p:nvSpPr>
          <p:cNvPr id="45" name="PA_文本框 74"/>
          <p:cNvSpPr txBox="1"/>
          <p:nvPr>
            <p:custDataLst>
              <p:tags r:id="rId5"/>
            </p:custDataLst>
          </p:nvPr>
        </p:nvSpPr>
        <p:spPr>
          <a:xfrm>
            <a:off x="421696" y="4897735"/>
            <a:ext cx="141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作品链接：</a:t>
            </a:r>
          </a:p>
        </p:txBody>
      </p:sp>
      <p:sp>
        <p:nvSpPr>
          <p:cNvPr id="5" name="矩形 4"/>
          <p:cNvSpPr/>
          <p:nvPr/>
        </p:nvSpPr>
        <p:spPr>
          <a:xfrm rot="2700000">
            <a:off x="10366005" y="5413339"/>
            <a:ext cx="213916" cy="213916"/>
          </a:xfrm>
          <a:custGeom>
            <a:avLst/>
            <a:gdLst>
              <a:gd name="connsiteX0" fmla="*/ 0 w 866674"/>
              <a:gd name="connsiteY0" fmla="*/ 0 h 866674"/>
              <a:gd name="connsiteX1" fmla="*/ 866674 w 866674"/>
              <a:gd name="connsiteY1" fmla="*/ 0 h 866674"/>
              <a:gd name="connsiteX2" fmla="*/ 866674 w 866674"/>
              <a:gd name="connsiteY2" fmla="*/ 866674 h 866674"/>
              <a:gd name="connsiteX3" fmla="*/ 0 w 866674"/>
              <a:gd name="connsiteY3" fmla="*/ 866674 h 866674"/>
              <a:gd name="connsiteX4" fmla="*/ 0 w 866674"/>
              <a:gd name="connsiteY4" fmla="*/ 0 h 866674"/>
              <a:gd name="connsiteX0-1" fmla="*/ 866674 w 958114"/>
              <a:gd name="connsiteY0-2" fmla="*/ 866674 h 958114"/>
              <a:gd name="connsiteX1-3" fmla="*/ 0 w 958114"/>
              <a:gd name="connsiteY1-4" fmla="*/ 866674 h 958114"/>
              <a:gd name="connsiteX2-5" fmla="*/ 0 w 958114"/>
              <a:gd name="connsiteY2-6" fmla="*/ 0 h 958114"/>
              <a:gd name="connsiteX3-7" fmla="*/ 866674 w 958114"/>
              <a:gd name="connsiteY3-8" fmla="*/ 0 h 958114"/>
              <a:gd name="connsiteX4-9" fmla="*/ 958114 w 958114"/>
              <a:gd name="connsiteY4-10" fmla="*/ 958114 h 958114"/>
              <a:gd name="connsiteX0-11" fmla="*/ 866674 w 866674"/>
              <a:gd name="connsiteY0-12" fmla="*/ 866674 h 866674"/>
              <a:gd name="connsiteX1-13" fmla="*/ 0 w 866674"/>
              <a:gd name="connsiteY1-14" fmla="*/ 866674 h 866674"/>
              <a:gd name="connsiteX2-15" fmla="*/ 0 w 866674"/>
              <a:gd name="connsiteY2-16" fmla="*/ 0 h 866674"/>
              <a:gd name="connsiteX3-17" fmla="*/ 866674 w 866674"/>
              <a:gd name="connsiteY3-18" fmla="*/ 0 h 866674"/>
              <a:gd name="connsiteX0-19" fmla="*/ 0 w 866674"/>
              <a:gd name="connsiteY0-20" fmla="*/ 866674 h 866674"/>
              <a:gd name="connsiteX1-21" fmla="*/ 0 w 866674"/>
              <a:gd name="connsiteY1-22" fmla="*/ 0 h 866674"/>
              <a:gd name="connsiteX2-23" fmla="*/ 866674 w 866674"/>
              <a:gd name="connsiteY2-24" fmla="*/ 0 h 8666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866674" h="866674">
                <a:moveTo>
                  <a:pt x="0" y="866674"/>
                </a:moveTo>
                <a:lnTo>
                  <a:pt x="0" y="0"/>
                </a:lnTo>
                <a:lnTo>
                  <a:pt x="866674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4"/>
          <p:cNvSpPr/>
          <p:nvPr/>
        </p:nvSpPr>
        <p:spPr>
          <a:xfrm rot="2700000">
            <a:off x="10366005" y="5526167"/>
            <a:ext cx="213916" cy="213916"/>
          </a:xfrm>
          <a:custGeom>
            <a:avLst/>
            <a:gdLst>
              <a:gd name="connsiteX0" fmla="*/ 0 w 866674"/>
              <a:gd name="connsiteY0" fmla="*/ 0 h 866674"/>
              <a:gd name="connsiteX1" fmla="*/ 866674 w 866674"/>
              <a:gd name="connsiteY1" fmla="*/ 0 h 866674"/>
              <a:gd name="connsiteX2" fmla="*/ 866674 w 866674"/>
              <a:gd name="connsiteY2" fmla="*/ 866674 h 866674"/>
              <a:gd name="connsiteX3" fmla="*/ 0 w 866674"/>
              <a:gd name="connsiteY3" fmla="*/ 866674 h 866674"/>
              <a:gd name="connsiteX4" fmla="*/ 0 w 866674"/>
              <a:gd name="connsiteY4" fmla="*/ 0 h 866674"/>
              <a:gd name="connsiteX0-1" fmla="*/ 866674 w 958114"/>
              <a:gd name="connsiteY0-2" fmla="*/ 866674 h 958114"/>
              <a:gd name="connsiteX1-3" fmla="*/ 0 w 958114"/>
              <a:gd name="connsiteY1-4" fmla="*/ 866674 h 958114"/>
              <a:gd name="connsiteX2-5" fmla="*/ 0 w 958114"/>
              <a:gd name="connsiteY2-6" fmla="*/ 0 h 958114"/>
              <a:gd name="connsiteX3-7" fmla="*/ 866674 w 958114"/>
              <a:gd name="connsiteY3-8" fmla="*/ 0 h 958114"/>
              <a:gd name="connsiteX4-9" fmla="*/ 958114 w 958114"/>
              <a:gd name="connsiteY4-10" fmla="*/ 958114 h 958114"/>
              <a:gd name="connsiteX0-11" fmla="*/ 866674 w 866674"/>
              <a:gd name="connsiteY0-12" fmla="*/ 866674 h 866674"/>
              <a:gd name="connsiteX1-13" fmla="*/ 0 w 866674"/>
              <a:gd name="connsiteY1-14" fmla="*/ 866674 h 866674"/>
              <a:gd name="connsiteX2-15" fmla="*/ 0 w 866674"/>
              <a:gd name="connsiteY2-16" fmla="*/ 0 h 866674"/>
              <a:gd name="connsiteX3-17" fmla="*/ 866674 w 866674"/>
              <a:gd name="connsiteY3-18" fmla="*/ 0 h 866674"/>
              <a:gd name="connsiteX0-19" fmla="*/ 0 w 866674"/>
              <a:gd name="connsiteY0-20" fmla="*/ 866674 h 866674"/>
              <a:gd name="connsiteX1-21" fmla="*/ 0 w 866674"/>
              <a:gd name="connsiteY1-22" fmla="*/ 0 h 866674"/>
              <a:gd name="connsiteX2-23" fmla="*/ 866674 w 866674"/>
              <a:gd name="connsiteY2-24" fmla="*/ 0 h 8666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866674" h="866674">
                <a:moveTo>
                  <a:pt x="0" y="866674"/>
                </a:moveTo>
                <a:lnTo>
                  <a:pt x="0" y="0"/>
                </a:lnTo>
                <a:lnTo>
                  <a:pt x="866674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7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8" grpId="0"/>
      <p:bldP spid="109" grpId="0"/>
      <p:bldP spid="110" grpId="0"/>
      <p:bldP spid="111" grpId="0"/>
      <p:bldP spid="112" grpId="0"/>
      <p:bldP spid="113" grpId="0"/>
      <p:bldP spid="2" grpId="0" animBg="1"/>
      <p:bldP spid="42" grpId="0" animBg="1"/>
      <p:bldP spid="43" grpId="0" animBg="1"/>
      <p:bldP spid="45" grpId="0"/>
      <p:bldP spid="5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9" r="39348" b="35926"/>
          <a:stretch>
            <a:fillRect/>
          </a:stretch>
        </p:blipFill>
        <p:spPr>
          <a:xfrm>
            <a:off x="8201232" y="1973056"/>
            <a:ext cx="2520000" cy="2520000"/>
          </a:xfrm>
          <a:prstGeom prst="ellipse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380206" y="530667"/>
            <a:ext cx="502763" cy="0"/>
          </a:xfrm>
          <a:prstGeom prst="line">
            <a:avLst/>
          </a:prstGeom>
          <a:ln w="57150">
            <a:solidFill>
              <a:srgbClr val="D32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A_文本框 74"/>
          <p:cNvSpPr txBox="1"/>
          <p:nvPr>
            <p:custDataLst>
              <p:tags r:id="rId1"/>
            </p:custDataLst>
          </p:nvPr>
        </p:nvSpPr>
        <p:spPr>
          <a:xfrm>
            <a:off x="260524" y="623235"/>
            <a:ext cx="1966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工作认知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4301966" y="1534012"/>
            <a:ext cx="3398092" cy="3398088"/>
          </a:xfrm>
          <a:prstGeom prst="ellipse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2" t="16654" r="27715"/>
          <a:stretch>
            <a:fillRect/>
          </a:stretch>
        </p:blipFill>
        <p:spPr>
          <a:xfrm>
            <a:off x="1352759" y="1973056"/>
            <a:ext cx="2520002" cy="2520000"/>
          </a:xfrm>
          <a:prstGeom prst="ellipse">
            <a:avLst/>
          </a:prstGeom>
        </p:spPr>
      </p:pic>
      <p:sp>
        <p:nvSpPr>
          <p:cNvPr id="44" name="PA_圆角矩形 71"/>
          <p:cNvSpPr/>
          <p:nvPr>
            <p:custDataLst>
              <p:tags r:id="rId2"/>
            </p:custDataLst>
          </p:nvPr>
        </p:nvSpPr>
        <p:spPr>
          <a:xfrm>
            <a:off x="4564904" y="1798465"/>
            <a:ext cx="2872216" cy="2872216"/>
          </a:xfrm>
          <a:prstGeom prst="roundRect">
            <a:avLst>
              <a:gd name="adj" fmla="val 50000"/>
            </a:avLst>
          </a:prstGeom>
          <a:solidFill>
            <a:srgbClr val="D32E2C">
              <a:alpha val="76000"/>
            </a:srgbClr>
          </a:solidFill>
          <a:ln>
            <a:noFill/>
          </a:ln>
          <a:effectLst>
            <a:outerShdw blurRad="2413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PA_文本框 74"/>
          <p:cNvSpPr txBox="1"/>
          <p:nvPr>
            <p:custDataLst>
              <p:tags r:id="rId3"/>
            </p:custDataLst>
          </p:nvPr>
        </p:nvSpPr>
        <p:spPr>
          <a:xfrm>
            <a:off x="5017863" y="2940668"/>
            <a:ext cx="1966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逻辑思维</a:t>
            </a:r>
          </a:p>
        </p:txBody>
      </p:sp>
      <p:sp>
        <p:nvSpPr>
          <p:cNvPr id="54" name="PA_文本框 74"/>
          <p:cNvSpPr txBox="1"/>
          <p:nvPr>
            <p:custDataLst>
              <p:tags r:id="rId4"/>
            </p:custDataLst>
          </p:nvPr>
        </p:nvSpPr>
        <p:spPr>
          <a:xfrm>
            <a:off x="1629611" y="2940668"/>
            <a:ext cx="1966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用户体验</a:t>
            </a:r>
          </a:p>
        </p:txBody>
      </p:sp>
      <p:sp>
        <p:nvSpPr>
          <p:cNvPr id="55" name="PA_文本框 74"/>
          <p:cNvSpPr txBox="1"/>
          <p:nvPr>
            <p:custDataLst>
              <p:tags r:id="rId5"/>
            </p:custDataLst>
          </p:nvPr>
        </p:nvSpPr>
        <p:spPr>
          <a:xfrm>
            <a:off x="8478083" y="2940667"/>
            <a:ext cx="1966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团队协作</a:t>
            </a:r>
          </a:p>
        </p:txBody>
      </p:sp>
      <p:sp>
        <p:nvSpPr>
          <p:cNvPr id="59" name="PA_矩形 75"/>
          <p:cNvSpPr/>
          <p:nvPr>
            <p:custDataLst>
              <p:tags r:id="rId6"/>
            </p:custDataLst>
          </p:nvPr>
        </p:nvSpPr>
        <p:spPr>
          <a:xfrm>
            <a:off x="1747445" y="5134568"/>
            <a:ext cx="8507133" cy="8125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模板开发、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服务提供商，深受大家的好评和肯定。</a:t>
            </a:r>
          </a:p>
        </p:txBody>
      </p:sp>
      <p:sp>
        <p:nvSpPr>
          <p:cNvPr id="52" name="椭圆 51"/>
          <p:cNvSpPr/>
          <p:nvPr/>
        </p:nvSpPr>
        <p:spPr>
          <a:xfrm>
            <a:off x="5820508" y="6114002"/>
            <a:ext cx="123092" cy="123092"/>
          </a:xfrm>
          <a:prstGeom prst="ellipse">
            <a:avLst/>
          </a:prstGeom>
          <a:solidFill>
            <a:srgbClr val="D32E2C"/>
          </a:solidFill>
          <a:ln>
            <a:solidFill>
              <a:srgbClr val="D32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5499040" y="6114002"/>
            <a:ext cx="123092" cy="123092"/>
          </a:xfrm>
          <a:prstGeom prst="ellipse">
            <a:avLst/>
          </a:prstGeom>
          <a:noFill/>
          <a:ln w="6350">
            <a:solidFill>
              <a:srgbClr val="D32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6154249" y="6114002"/>
            <a:ext cx="123092" cy="123092"/>
          </a:xfrm>
          <a:prstGeom prst="ellipse">
            <a:avLst/>
          </a:prstGeom>
          <a:noFill/>
          <a:ln w="6350">
            <a:solidFill>
              <a:srgbClr val="D32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4" grpId="0" animBg="1"/>
      <p:bldP spid="53" grpId="0"/>
      <p:bldP spid="54" grpId="0"/>
      <p:bldP spid="55" grpId="0"/>
      <p:bldP spid="59" grpId="0"/>
      <p:bldP spid="52" grpId="0" animBg="1"/>
      <p:bldP spid="61" grpId="0" animBg="1"/>
      <p:bldP spid="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38506" y="1989493"/>
            <a:ext cx="3784213" cy="2785397"/>
          </a:xfrm>
          <a:prstGeom prst="rect">
            <a:avLst/>
          </a:prstGeom>
          <a:noFill/>
          <a:ln w="28575">
            <a:solidFill>
              <a:srgbClr val="D32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380206" y="530667"/>
            <a:ext cx="502763" cy="0"/>
          </a:xfrm>
          <a:prstGeom prst="line">
            <a:avLst/>
          </a:prstGeom>
          <a:ln w="57150">
            <a:solidFill>
              <a:srgbClr val="D32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A_文本框 74"/>
          <p:cNvSpPr txBox="1"/>
          <p:nvPr>
            <p:custDataLst>
              <p:tags r:id="rId1"/>
            </p:custDataLst>
          </p:nvPr>
        </p:nvSpPr>
        <p:spPr>
          <a:xfrm>
            <a:off x="260524" y="623235"/>
            <a:ext cx="1966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目标规划</a:t>
            </a:r>
          </a:p>
        </p:txBody>
      </p:sp>
      <p:sp>
        <p:nvSpPr>
          <p:cNvPr id="65" name="文本框 73"/>
          <p:cNvSpPr txBox="1"/>
          <p:nvPr/>
        </p:nvSpPr>
        <p:spPr>
          <a:xfrm>
            <a:off x="5684834" y="1707032"/>
            <a:ext cx="302425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先挣一个亿</a:t>
            </a:r>
          </a:p>
        </p:txBody>
      </p:sp>
      <p:cxnSp>
        <p:nvCxnSpPr>
          <p:cNvPr id="66" name="直接连接符 65"/>
          <p:cNvCxnSpPr/>
          <p:nvPr/>
        </p:nvCxnSpPr>
        <p:spPr>
          <a:xfrm>
            <a:off x="5812851" y="2569874"/>
            <a:ext cx="454599" cy="0"/>
          </a:xfrm>
          <a:prstGeom prst="line">
            <a:avLst/>
          </a:prstGeom>
          <a:ln w="38100">
            <a:solidFill>
              <a:srgbClr val="D32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75"/>
          <p:cNvSpPr txBox="1"/>
          <p:nvPr/>
        </p:nvSpPr>
        <p:spPr>
          <a:xfrm>
            <a:off x="5684834" y="2841999"/>
            <a:ext cx="5592766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设计炒道塞的抵抗，力按时吃什么都。看到了肯定点开始抵扣可，否凯迪拉克凯迪是。度路口思考几年，搜集上课。</a:t>
            </a:r>
            <a:endParaRPr lang="en-US" altLang="zh-CN" sz="1600">
              <a:solidFill>
                <a:srgbClr val="595959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68" name="文本框 73"/>
          <p:cNvSpPr txBox="1"/>
          <p:nvPr/>
        </p:nvSpPr>
        <p:spPr>
          <a:xfrm>
            <a:off x="5744595" y="1299274"/>
            <a:ext cx="2092180" cy="491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D32E2C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AIMES</a:t>
            </a:r>
            <a:endParaRPr lang="zh-CN" altLang="en-US" sz="2400" b="1">
              <a:solidFill>
                <a:srgbClr val="D32E2C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8714393" y="4643125"/>
            <a:ext cx="820340" cy="82034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8783784" y="4713689"/>
            <a:ext cx="681559" cy="681559"/>
          </a:xfrm>
          <a:prstGeom prst="ellipse">
            <a:avLst/>
          </a:prstGeom>
          <a:solidFill>
            <a:srgbClr val="404040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0170D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7264031" y="4643125"/>
            <a:ext cx="820340" cy="82034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D32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7333421" y="4713689"/>
            <a:ext cx="681559" cy="681559"/>
          </a:xfrm>
          <a:prstGeom prst="ellipse">
            <a:avLst/>
          </a:prstGeom>
          <a:solidFill>
            <a:srgbClr val="D32E2C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D32E2C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5804333" y="4673101"/>
            <a:ext cx="820340" cy="82034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5873723" y="4743665"/>
            <a:ext cx="681559" cy="681559"/>
          </a:xfrm>
          <a:prstGeom prst="ellipse">
            <a:avLst/>
          </a:prstGeom>
          <a:solidFill>
            <a:srgbClr val="404040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0170D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69" name="文本框 12"/>
          <p:cNvSpPr txBox="1"/>
          <p:nvPr/>
        </p:nvSpPr>
        <p:spPr>
          <a:xfrm>
            <a:off x="5744595" y="4963271"/>
            <a:ext cx="889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2017</a:t>
            </a:r>
            <a:endParaRPr lang="zh-CN" altLang="en-US" sz="1200" dirty="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73" name="文本框 15"/>
          <p:cNvSpPr txBox="1"/>
          <p:nvPr/>
        </p:nvSpPr>
        <p:spPr>
          <a:xfrm>
            <a:off x="8679857" y="4914795"/>
            <a:ext cx="889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2019</a:t>
            </a:r>
            <a:endParaRPr lang="zh-CN" altLang="en-US" sz="1200" dirty="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74" name="文本框 16"/>
          <p:cNvSpPr txBox="1"/>
          <p:nvPr/>
        </p:nvSpPr>
        <p:spPr>
          <a:xfrm>
            <a:off x="7229494" y="4914795"/>
            <a:ext cx="889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2018</a:t>
            </a:r>
            <a:endParaRPr lang="zh-CN" altLang="en-US" sz="1200" dirty="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87" name="文本框 73"/>
          <p:cNvSpPr txBox="1"/>
          <p:nvPr/>
        </p:nvSpPr>
        <p:spPr>
          <a:xfrm>
            <a:off x="5789691" y="5620938"/>
            <a:ext cx="834982" cy="325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b="1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目标一</a:t>
            </a:r>
          </a:p>
        </p:txBody>
      </p:sp>
      <p:sp>
        <p:nvSpPr>
          <p:cNvPr id="88" name="文本框 73"/>
          <p:cNvSpPr txBox="1"/>
          <p:nvPr/>
        </p:nvSpPr>
        <p:spPr>
          <a:xfrm>
            <a:off x="7249389" y="5584009"/>
            <a:ext cx="834982" cy="325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b="1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目标二</a:t>
            </a:r>
          </a:p>
        </p:txBody>
      </p:sp>
      <p:sp>
        <p:nvSpPr>
          <p:cNvPr id="89" name="文本框 73"/>
          <p:cNvSpPr txBox="1"/>
          <p:nvPr/>
        </p:nvSpPr>
        <p:spPr>
          <a:xfrm>
            <a:off x="8709087" y="5572462"/>
            <a:ext cx="834982" cy="325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b="1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目标三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" t="5384" r="3735" b="-709"/>
          <a:stretch>
            <a:fillRect/>
          </a:stretch>
        </p:blipFill>
        <p:spPr>
          <a:xfrm>
            <a:off x="1044036" y="2382405"/>
            <a:ext cx="4295889" cy="3173968"/>
          </a:xfrm>
          <a:prstGeom prst="rect">
            <a:avLst/>
          </a:prstGeom>
        </p:spPr>
      </p:pic>
      <p:sp>
        <p:nvSpPr>
          <p:cNvPr id="31" name="PA_矩形 75"/>
          <p:cNvSpPr/>
          <p:nvPr>
            <p:custDataLst>
              <p:tags r:id="rId2"/>
            </p:custDataLst>
          </p:nvPr>
        </p:nvSpPr>
        <p:spPr>
          <a:xfrm>
            <a:off x="5684834" y="3551199"/>
            <a:ext cx="5685405" cy="69717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模板开发、</a:t>
            </a:r>
            <a:r>
              <a:rPr lang="en-US" altLang="zh-CN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/>
      <p:bldP spid="65" grpId="0"/>
      <p:bldP spid="67" grpId="0"/>
      <p:bldP spid="68" grpId="0"/>
      <p:bldP spid="84" grpId="0" animBg="1"/>
      <p:bldP spid="85" grpId="0" animBg="1"/>
      <p:bldP spid="81" grpId="0" animBg="1"/>
      <p:bldP spid="82" grpId="0" animBg="1"/>
      <p:bldP spid="78" grpId="0" animBg="1"/>
      <p:bldP spid="79" grpId="0" animBg="1"/>
      <p:bldP spid="69" grpId="0"/>
      <p:bldP spid="73" grpId="0"/>
      <p:bldP spid="74" grpId="0"/>
      <p:bldP spid="87" grpId="0"/>
      <p:bldP spid="88" grpId="0"/>
      <p:bldP spid="89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5400" b="1" smtClean="0">
            <a:solidFill>
              <a:srgbClr val="FDFDFD"/>
            </a:solidFill>
            <a:latin typeface="Century Gothic" panose="020B0502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481</Words>
  <Application>Microsoft Office PowerPoint</Application>
  <PresentationFormat>宽屏</PresentationFormat>
  <Paragraphs>102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Gill Sans</vt:lpstr>
      <vt:lpstr>Myriad Pro</vt:lpstr>
      <vt:lpstr>等线</vt:lpstr>
      <vt:lpstr>冬青黑体简体中文 W3</vt:lpstr>
      <vt:lpstr>华文细黑</vt:lpstr>
      <vt:lpstr>Arial</vt:lpstr>
      <vt:lpstr>Calibri</vt:lpstr>
      <vt:lpstr>Calibri Light</vt:lpstr>
      <vt:lpstr>Century Gothic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181</cp:revision>
  <dcterms:created xsi:type="dcterms:W3CDTF">2016-12-02T06:04:00Z</dcterms:created>
  <dcterms:modified xsi:type="dcterms:W3CDTF">2021-01-05T16:13:57Z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