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9" r:id="rId3"/>
    <p:sldId id="257" r:id="rId4"/>
    <p:sldId id="258" r:id="rId5"/>
    <p:sldId id="260" r:id="rId6"/>
    <p:sldId id="262" r:id="rId7"/>
    <p:sldId id="261" r:id="rId8"/>
    <p:sldId id="263" r:id="rId9"/>
    <p:sldId id="264" r:id="rId10"/>
    <p:sldId id="265" r:id="rId11"/>
    <p:sldId id="270" r:id="rId12"/>
    <p:sldId id="268" r:id="rId13"/>
    <p:sldId id="266" r:id="rId14"/>
    <p:sldId id="271" r:id="rId15"/>
    <p:sldId id="26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5"/>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112" d="100"/>
          <a:sy n="112"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030F-963B-462A-BF6A-011089343B9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B2612-347B-4D4A-9C84-7643733598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FB2612-347B-4D4A-9C84-7643733598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06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74043" y="2084664"/>
            <a:ext cx="8683718" cy="2013156"/>
            <a:chOff x="474043" y="2097094"/>
            <a:chExt cx="8683718" cy="2013156"/>
          </a:xfrm>
        </p:grpSpPr>
        <p:sp>
          <p:nvSpPr>
            <p:cNvPr id="6" name="矩形 5"/>
            <p:cNvSpPr/>
            <p:nvPr/>
          </p:nvSpPr>
          <p:spPr>
            <a:xfrm>
              <a:off x="535591" y="2097094"/>
              <a:ext cx="4541616" cy="201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474043" y="2202602"/>
              <a:ext cx="8683718" cy="163086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4900" spc="600" dirty="0">
                  <a:solidFill>
                    <a:srgbClr val="0F0F0F"/>
                  </a:solidFill>
                  <a:latin typeface="造字工房尚雅（非商用）常规体" pitchFamily="50" charset="-122"/>
                  <a:ea typeface="造字工房尚雅（非商用）常规体" pitchFamily="50" charset="-122"/>
                  <a:cs typeface="Mongolian Baiti" panose="03000500000000000000" pitchFamily="66" charset="0"/>
                </a:rPr>
                <a:t>Resu</a:t>
              </a:r>
              <a:r>
                <a:rPr lang="en-US" altLang="zh-CN" sz="14900" spc="600" dirty="0">
                  <a:solidFill>
                    <a:srgbClr val="F4B183"/>
                  </a:solidFill>
                  <a:latin typeface="造字工房尚雅（非商用）常规体" pitchFamily="50" charset="-122"/>
                  <a:ea typeface="造字工房尚雅（非商用）常规体" pitchFamily="50" charset="-122"/>
                  <a:cs typeface="Mongolian Baiti" panose="03000500000000000000" pitchFamily="66" charset="0"/>
                </a:rPr>
                <a:t>me</a:t>
              </a:r>
              <a:endParaRPr lang="zh-CN" altLang="en-US" sz="14900" spc="600" dirty="0">
                <a:solidFill>
                  <a:srgbClr val="F4B183"/>
                </a:solidFill>
                <a:latin typeface="造字工房尚雅（非商用）常规体" pitchFamily="50" charset="-122"/>
                <a:ea typeface="造字工房尚雅（非商用）常规体" pitchFamily="50" charset="-122"/>
                <a:cs typeface="Mongolian Baiti" panose="03000500000000000000" pitchFamily="66" charset="0"/>
              </a:endParaRPr>
            </a:p>
          </p:txBody>
        </p:sp>
      </p:grpSp>
      <p:pic>
        <p:nvPicPr>
          <p:cNvPr id="16" name="图片 15"/>
          <p:cNvPicPr>
            <a:picLocks noChangeAspect="1"/>
          </p:cNvPicPr>
          <p:nvPr/>
        </p:nvPicPr>
        <p:blipFill>
          <a:blip r:embed="rId3"/>
          <a:srcRect/>
          <a:stretch>
            <a:fillRect/>
          </a:stretch>
        </p:blipFill>
        <p:spPr>
          <a:xfrm>
            <a:off x="7181636" y="0"/>
            <a:ext cx="182678" cy="154112"/>
          </a:xfrm>
          <a:custGeom>
            <a:avLst/>
            <a:gdLst>
              <a:gd name="connsiteX0" fmla="*/ 0 w 182678"/>
              <a:gd name="connsiteY0" fmla="*/ 0 h 154112"/>
              <a:gd name="connsiteX1" fmla="*/ 182678 w 182678"/>
              <a:gd name="connsiteY1" fmla="*/ 0 h 154112"/>
              <a:gd name="connsiteX2" fmla="*/ 182678 w 182678"/>
              <a:gd name="connsiteY2" fmla="*/ 154112 h 154112"/>
              <a:gd name="connsiteX3" fmla="*/ 0 w 182678"/>
              <a:gd name="connsiteY3" fmla="*/ 154112 h 154112"/>
              <a:gd name="connsiteX4" fmla="*/ 0 w 182678"/>
              <a:gd name="connsiteY4" fmla="*/ 0 h 1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8" h="154112">
                <a:moveTo>
                  <a:pt x="0" y="0"/>
                </a:moveTo>
                <a:lnTo>
                  <a:pt x="182678" y="0"/>
                </a:lnTo>
                <a:lnTo>
                  <a:pt x="182678" y="154112"/>
                </a:lnTo>
                <a:lnTo>
                  <a:pt x="0" y="154112"/>
                </a:lnTo>
                <a:lnTo>
                  <a:pt x="0" y="0"/>
                </a:lnTo>
                <a:close/>
              </a:path>
            </a:pathLst>
          </a:custGeom>
        </p:spPr>
      </p:pic>
      <p:pic>
        <p:nvPicPr>
          <p:cNvPr id="14" name="图片 13"/>
          <p:cNvPicPr>
            <a:picLocks noChangeAspect="1"/>
          </p:cNvPicPr>
          <p:nvPr/>
        </p:nvPicPr>
        <p:blipFill>
          <a:blip r:embed="rId3"/>
          <a:srcRect/>
          <a:stretch>
            <a:fillRect/>
          </a:stretch>
        </p:blipFill>
        <p:spPr>
          <a:xfrm>
            <a:off x="11975557" y="0"/>
            <a:ext cx="312335" cy="154112"/>
          </a:xfrm>
          <a:custGeom>
            <a:avLst/>
            <a:gdLst>
              <a:gd name="connsiteX0" fmla="*/ 0 w 312335"/>
              <a:gd name="connsiteY0" fmla="*/ 0 h 154112"/>
              <a:gd name="connsiteX1" fmla="*/ 312335 w 312335"/>
              <a:gd name="connsiteY1" fmla="*/ 0 h 154112"/>
              <a:gd name="connsiteX2" fmla="*/ 312335 w 312335"/>
              <a:gd name="connsiteY2" fmla="*/ 154112 h 154112"/>
              <a:gd name="connsiteX3" fmla="*/ 0 w 312335"/>
              <a:gd name="connsiteY3" fmla="*/ 154112 h 154112"/>
              <a:gd name="connsiteX4" fmla="*/ 0 w 312335"/>
              <a:gd name="connsiteY4" fmla="*/ 0 h 1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35" h="154112">
                <a:moveTo>
                  <a:pt x="0" y="0"/>
                </a:moveTo>
                <a:lnTo>
                  <a:pt x="312335" y="0"/>
                </a:lnTo>
                <a:lnTo>
                  <a:pt x="312335" y="154112"/>
                </a:lnTo>
                <a:lnTo>
                  <a:pt x="0" y="154112"/>
                </a:lnTo>
                <a:lnTo>
                  <a:pt x="0" y="0"/>
                </a:lnTo>
                <a:close/>
              </a:path>
            </a:pathLst>
          </a:custGeom>
        </p:spPr>
      </p:pic>
      <p:pic>
        <p:nvPicPr>
          <p:cNvPr id="13" name="图片 12"/>
          <p:cNvPicPr>
            <a:picLocks noChangeAspect="1"/>
          </p:cNvPicPr>
          <p:nvPr/>
        </p:nvPicPr>
        <p:blipFill>
          <a:blip r:embed="rId4" cstate="email">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Lst>
          </a:blip>
          <a:srcRect t="2229"/>
          <a:stretch>
            <a:fillRect/>
          </a:stretch>
        </p:blipFill>
        <p:spPr>
          <a:xfrm>
            <a:off x="7580757" y="102740"/>
            <a:ext cx="4611243" cy="6759296"/>
          </a:xfrm>
          <a:custGeom>
            <a:avLst/>
            <a:gdLst>
              <a:gd name="connsiteX0" fmla="*/ 0 w 4611243"/>
              <a:gd name="connsiteY0" fmla="*/ 0 h 6759296"/>
              <a:gd name="connsiteX1" fmla="*/ 4611243 w 4611243"/>
              <a:gd name="connsiteY1" fmla="*/ 0 h 6759296"/>
              <a:gd name="connsiteX2" fmla="*/ 4611243 w 4611243"/>
              <a:gd name="connsiteY2" fmla="*/ 6759296 h 6759296"/>
              <a:gd name="connsiteX3" fmla="*/ 0 w 4611243"/>
              <a:gd name="connsiteY3" fmla="*/ 6759296 h 6759296"/>
              <a:gd name="connsiteX4" fmla="*/ 0 w 4611243"/>
              <a:gd name="connsiteY4" fmla="*/ 0 h 675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243" h="6759296">
                <a:moveTo>
                  <a:pt x="0" y="0"/>
                </a:moveTo>
                <a:lnTo>
                  <a:pt x="4611243" y="0"/>
                </a:lnTo>
                <a:lnTo>
                  <a:pt x="4611243" y="6759296"/>
                </a:lnTo>
                <a:lnTo>
                  <a:pt x="0" y="6759296"/>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4000" advClick="0" advTm="3000">
        <p14:vortex dir="r"/>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75"/>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a:solidFill>
                  <a:srgbClr val="FFFFFF"/>
                </a:solidFill>
              </a:rPr>
              <a:t>WORKING</a:t>
            </a:r>
          </a:p>
          <a:p>
            <a:r>
              <a:rPr lang="en-US" altLang="zh-CN" sz="9900" b="1" spc="600" dirty="0">
                <a:solidFill>
                  <a:schemeClr val="bg1"/>
                </a:solidFill>
              </a:rPr>
              <a:t>·</a:t>
            </a:r>
          </a:p>
          <a:p>
            <a:r>
              <a:rPr lang="en-US" altLang="zh-CN" sz="9900" b="1" spc="600" dirty="0">
                <a:solidFill>
                  <a:schemeClr val="bg1"/>
                </a:solidFill>
              </a:rPr>
              <a:t>SKILL</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prism isInverted="1"/>
      </p:transition>
    </mc:Choice>
    <mc:Fallback xmlns="">
      <p:transition spd="slow" advClick="0"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p:cNvSpPr/>
          <p:nvPr/>
        </p:nvSpPr>
        <p:spPr>
          <a:xfrm>
            <a:off x="4076899"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苹方 特粗" panose="020B0800000000000000" pitchFamily="34" charset="-122"/>
                <a:ea typeface="苹方 特粗" panose="020B0800000000000000" pitchFamily="34" charset="-122"/>
              </a:rPr>
              <a:t>AI</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8" name="椭圆 7"/>
          <p:cNvSpPr/>
          <p:nvPr/>
        </p:nvSpPr>
        <p:spPr>
          <a:xfrm>
            <a:off x="8951292"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苹方 特粗" panose="020B0800000000000000" pitchFamily="34" charset="-122"/>
                <a:ea typeface="苹方 特粗" panose="020B0800000000000000" pitchFamily="34" charset="-122"/>
              </a:rPr>
              <a:t>PR</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13" name="椭圆 12"/>
          <p:cNvSpPr/>
          <p:nvPr/>
        </p:nvSpPr>
        <p:spPr>
          <a:xfrm>
            <a:off x="6514095"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苹方 特粗" panose="020B0800000000000000" pitchFamily="34" charset="-122"/>
                <a:ea typeface="苹方 特粗" panose="020B0800000000000000" pitchFamily="34" charset="-122"/>
              </a:rPr>
              <a:t>AE</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25" name="椭圆 24"/>
          <p:cNvSpPr/>
          <p:nvPr/>
        </p:nvSpPr>
        <p:spPr>
          <a:xfrm>
            <a:off x="1639703"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苹方 特粗" panose="020B0800000000000000" pitchFamily="34" charset="-122"/>
                <a:ea typeface="苹方 特粗" panose="020B0800000000000000" pitchFamily="34" charset="-122"/>
              </a:rPr>
              <a:t>PS</a:t>
            </a:r>
            <a:endParaRPr lang="zh-CN" altLang="en-US" sz="3600" dirty="0">
              <a:solidFill>
                <a:schemeClr val="tx1"/>
              </a:solidFill>
              <a:latin typeface="苹方 特粗" panose="020B0800000000000000" pitchFamily="34" charset="-122"/>
              <a:ea typeface="苹方 特粗" panose="020B0800000000000000" pitchFamily="34" charset="-122"/>
            </a:endParaRPr>
          </a:p>
        </p:txBody>
      </p:sp>
      <p:sp>
        <p:nvSpPr>
          <p:cNvPr id="31" name="椭圆 30"/>
          <p:cNvSpPr/>
          <p:nvPr/>
        </p:nvSpPr>
        <p:spPr>
          <a:xfrm>
            <a:off x="2301407" y="2367233"/>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738603" y="4001822"/>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175799" y="2395856"/>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650273" y="4010724"/>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内容占位符 2"/>
          <p:cNvSpPr txBox="1"/>
          <p:nvPr/>
        </p:nvSpPr>
        <p:spPr>
          <a:xfrm>
            <a:off x="1739509" y="1083101"/>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1</a:t>
            </a:r>
          </a:p>
        </p:txBody>
      </p:sp>
      <p:sp>
        <p:nvSpPr>
          <p:cNvPr id="36" name="内容占位符 2"/>
          <p:cNvSpPr txBox="1"/>
          <p:nvPr/>
        </p:nvSpPr>
        <p:spPr>
          <a:xfrm>
            <a:off x="956603" y="3052168"/>
            <a:ext cx="4839286" cy="7155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p:txBody>
      </p:sp>
      <p:sp>
        <p:nvSpPr>
          <p:cNvPr id="37" name="内容占位符 2"/>
          <p:cNvSpPr txBox="1"/>
          <p:nvPr/>
        </p:nvSpPr>
        <p:spPr>
          <a:xfrm>
            <a:off x="1335307" y="1704466"/>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Original design</a:t>
            </a:r>
          </a:p>
          <a:p>
            <a:pPr algn="ctr">
              <a:lnSpc>
                <a:spcPct val="100000"/>
              </a:lnSpc>
            </a:pPr>
            <a:r>
              <a:rPr lang="en-US" altLang="zh-CN" sz="1400" dirty="0">
                <a:latin typeface="Microsoft Yi Baiti" panose="03000500000000000000" pitchFamily="66" charset="0"/>
                <a:ea typeface="Microsoft Yi Baiti" panose="03000500000000000000" pitchFamily="66" charset="0"/>
              </a:rPr>
              <a:t>studio of slide show</a:t>
            </a:r>
          </a:p>
        </p:txBody>
      </p:sp>
      <p:sp>
        <p:nvSpPr>
          <p:cNvPr id="38" name="内容占位符 2"/>
          <p:cNvSpPr txBox="1"/>
          <p:nvPr/>
        </p:nvSpPr>
        <p:spPr>
          <a:xfrm>
            <a:off x="4130284" y="4129729"/>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2</a:t>
            </a:r>
          </a:p>
        </p:txBody>
      </p:sp>
      <p:sp>
        <p:nvSpPr>
          <p:cNvPr id="39" name="内容占位符 2"/>
          <p:cNvSpPr txBox="1"/>
          <p:nvPr/>
        </p:nvSpPr>
        <p:spPr>
          <a:xfrm>
            <a:off x="3726082" y="4751094"/>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an original design</a:t>
            </a:r>
          </a:p>
          <a:p>
            <a:pPr algn="ctr">
              <a:lnSpc>
                <a:spcPct val="100000"/>
              </a:lnSpc>
            </a:pPr>
            <a:r>
              <a:rPr lang="en-US" altLang="zh-CN" sz="1400" dirty="0">
                <a:latin typeface="Microsoft Yi Baiti" panose="03000500000000000000" pitchFamily="66" charset="0"/>
                <a:ea typeface="Microsoft Yi Baiti" panose="03000500000000000000" pitchFamily="66" charset="0"/>
              </a:rPr>
              <a:t>studio of slide show</a:t>
            </a:r>
          </a:p>
        </p:txBody>
      </p:sp>
      <p:sp>
        <p:nvSpPr>
          <p:cNvPr id="40" name="内容占位符 2"/>
          <p:cNvSpPr txBox="1"/>
          <p:nvPr/>
        </p:nvSpPr>
        <p:spPr>
          <a:xfrm>
            <a:off x="6405611" y="1083101"/>
            <a:ext cx="181792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3</a:t>
            </a:r>
          </a:p>
        </p:txBody>
      </p:sp>
      <p:sp>
        <p:nvSpPr>
          <p:cNvPr id="41" name="内容占位符 2"/>
          <p:cNvSpPr txBox="1"/>
          <p:nvPr/>
        </p:nvSpPr>
        <p:spPr>
          <a:xfrm>
            <a:off x="6069856" y="1704466"/>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Most Talent experts</a:t>
            </a:r>
          </a:p>
          <a:p>
            <a:pPr algn="ctr">
              <a:lnSpc>
                <a:spcPct val="100000"/>
              </a:lnSpc>
            </a:pPr>
            <a:r>
              <a:rPr lang="en-US" altLang="zh-CN" sz="1400" dirty="0">
                <a:latin typeface="Microsoft Yi Baiti" panose="03000500000000000000" pitchFamily="66" charset="0"/>
                <a:ea typeface="Microsoft Yi Baiti" panose="03000500000000000000" pitchFamily="66" charset="0"/>
              </a:rPr>
              <a:t>in E-Commercial</a:t>
            </a:r>
          </a:p>
        </p:txBody>
      </p:sp>
      <p:sp>
        <p:nvSpPr>
          <p:cNvPr id="42" name="内容占位符 2"/>
          <p:cNvSpPr txBox="1"/>
          <p:nvPr/>
        </p:nvSpPr>
        <p:spPr>
          <a:xfrm>
            <a:off x="8986136" y="4129729"/>
            <a:ext cx="1561514"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latin typeface="苹方 特粗" panose="020B0800000000000000" pitchFamily="34" charset="-122"/>
                <a:ea typeface="苹方 特粗" panose="020B0800000000000000" pitchFamily="34" charset="-122"/>
              </a:rPr>
              <a:t>4</a:t>
            </a:r>
          </a:p>
        </p:txBody>
      </p:sp>
      <p:sp>
        <p:nvSpPr>
          <p:cNvPr id="43" name="内容占位符 2"/>
          <p:cNvSpPr txBox="1"/>
          <p:nvPr/>
        </p:nvSpPr>
        <p:spPr>
          <a:xfrm>
            <a:off x="8581934" y="4751094"/>
            <a:ext cx="2369918" cy="5715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bg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dirty="0">
                <a:latin typeface="Microsoft Yi Baiti" panose="03000500000000000000" pitchFamily="66" charset="0"/>
                <a:ea typeface="Microsoft Yi Baiti" panose="03000500000000000000" pitchFamily="66" charset="0"/>
              </a:rPr>
              <a:t>An unicorn Company</a:t>
            </a:r>
          </a:p>
          <a:p>
            <a:pPr algn="ctr">
              <a:lnSpc>
                <a:spcPct val="100000"/>
              </a:lnSpc>
            </a:pPr>
            <a:r>
              <a:rPr lang="en-US" altLang="zh-CN" sz="1400" dirty="0">
                <a:latin typeface="Microsoft Yi Baiti" panose="03000500000000000000" pitchFamily="66" charset="0"/>
                <a:ea typeface="Microsoft Yi Baiti" panose="03000500000000000000" pitchFamily="66" charset="0"/>
              </a:rPr>
              <a:t>in further future</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ripple/>
      </p:transition>
    </mc:Choice>
    <mc:Fallback xmlns="">
      <p:transition spd="slow"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a:solidFill>
                  <a:srgbClr val="FFFFFF"/>
                </a:solidFill>
              </a:rPr>
              <a:t>POSITION</a:t>
            </a:r>
          </a:p>
          <a:p>
            <a:r>
              <a:rPr lang="en-US" altLang="zh-CN" sz="9900" b="1" spc="600" dirty="0">
                <a:solidFill>
                  <a:schemeClr val="bg1"/>
                </a:solidFill>
              </a:rPr>
              <a:t>OF·</a:t>
            </a:r>
          </a:p>
          <a:p>
            <a:r>
              <a:rPr lang="en-US" altLang="zh-CN" sz="9900" b="1" spc="600" dirty="0">
                <a:solidFill>
                  <a:schemeClr val="bg1"/>
                </a:solidFill>
              </a:rPr>
              <a:t>THE JOB</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prism isInverted="1"/>
      </p:transition>
    </mc:Choice>
    <mc:Fallback xmlns="">
      <p:transition spd="slow" advClick="0"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14400" y="1247763"/>
            <a:ext cx="10515600" cy="14552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8800" dirty="0"/>
              <a:t>Design means</a:t>
            </a:r>
            <a:endParaRPr lang="zh-CN" altLang="en-US" sz="8800" dirty="0"/>
          </a:p>
        </p:txBody>
      </p:sp>
      <p:sp>
        <p:nvSpPr>
          <p:cNvPr id="3" name="标题 1"/>
          <p:cNvSpPr txBox="1"/>
          <p:nvPr/>
        </p:nvSpPr>
        <p:spPr>
          <a:xfrm>
            <a:off x="914400" y="2583201"/>
            <a:ext cx="10515600" cy="8397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11500" dirty="0"/>
              <a:t>every</a:t>
            </a:r>
            <a:r>
              <a:rPr lang="en-US" altLang="zh-CN" sz="11500" dirty="0">
                <a:solidFill>
                  <a:schemeClr val="bg1"/>
                </a:solidFill>
              </a:rPr>
              <a:t>t</a:t>
            </a:r>
            <a:r>
              <a:rPr lang="en-US" altLang="zh-CN" sz="11500" dirty="0"/>
              <a:t>h</a:t>
            </a:r>
            <a:r>
              <a:rPr lang="en-US" altLang="zh-CN" sz="11500" dirty="0">
                <a:solidFill>
                  <a:schemeClr val="bg1"/>
                </a:solidFill>
              </a:rPr>
              <a:t>i</a:t>
            </a:r>
            <a:r>
              <a:rPr lang="en-US" altLang="zh-CN" sz="11500" dirty="0"/>
              <a:t>ng.</a:t>
            </a:r>
            <a:endParaRPr lang="zh-CN" altLang="en-US" sz="11500" dirty="0"/>
          </a:p>
        </p:txBody>
      </p:sp>
      <p:sp>
        <p:nvSpPr>
          <p:cNvPr id="4" name="文本框 3"/>
          <p:cNvSpPr txBox="1"/>
          <p:nvPr/>
        </p:nvSpPr>
        <p:spPr>
          <a:xfrm>
            <a:off x="914400" y="4865231"/>
            <a:ext cx="9340215" cy="830997"/>
          </a:xfrm>
          <a:prstGeom prst="rect">
            <a:avLst/>
          </a:prstGeom>
          <a:noFill/>
        </p:spPr>
        <p:txBody>
          <a:bodyPr wrap="square" rtlCol="0" anchor="ctr">
            <a:spAutoFit/>
          </a:bodyPr>
          <a:lstStyle/>
          <a:p>
            <a:r>
              <a:rPr lang="en-US" altLang="zh-CN" sz="1600" dirty="0">
                <a:solidFill>
                  <a:srgbClr val="0F0F0F"/>
                </a:solidFill>
                <a:latin typeface="苹方 特粗" panose="020B0800000000000000" pitchFamily="34" charset="-122"/>
                <a:ea typeface="苹方 特粗" panose="020B0800000000000000" pitchFamily="34" charset="-122"/>
              </a:rPr>
              <a:t>The website's name stems from the colloquial name of books given to students at the start of the academic year by university administrations in the US with the intention of helping students to get to know each other better.</a:t>
            </a:r>
            <a:endParaRPr lang="en-US" altLang="zh-CN" sz="1600" dirty="0">
              <a:solidFill>
                <a:srgbClr val="0F0F0F"/>
              </a:solidFill>
              <a:latin typeface="苹方 常规" panose="020B0300000000000000" pitchFamily="34" charset="-122"/>
              <a:ea typeface="苹方 常规" panose="020B0300000000000000" pitchFamily="34" charset="-122"/>
            </a:endParaRPr>
          </a:p>
        </p:txBody>
      </p:sp>
      <p:sp>
        <p:nvSpPr>
          <p:cNvPr id="6" name="文本框 5"/>
          <p:cNvSpPr txBox="1"/>
          <p:nvPr/>
        </p:nvSpPr>
        <p:spPr>
          <a:xfrm>
            <a:off x="914400" y="4151804"/>
            <a:ext cx="2376125" cy="400110"/>
          </a:xfrm>
          <a:prstGeom prst="rect">
            <a:avLst/>
          </a:prstGeom>
          <a:solidFill>
            <a:schemeClr val="tx1"/>
          </a:solidFill>
        </p:spPr>
        <p:txBody>
          <a:bodyPr wrap="square" rtlCol="0" anchor="ctr">
            <a:spAutoFit/>
          </a:bodyPr>
          <a:lstStyle/>
          <a:p>
            <a:r>
              <a:rPr lang="en-US" altLang="zh-CN" sz="2000" dirty="0">
                <a:solidFill>
                  <a:schemeClr val="bg1"/>
                </a:solidFill>
                <a:latin typeface="苹方 特粗" panose="020B0800000000000000" pitchFamily="34" charset="-122"/>
                <a:ea typeface="苹方 特粗" panose="020B0800000000000000" pitchFamily="34" charset="-122"/>
              </a:rPr>
              <a:t>Hugo</a:t>
            </a:r>
            <a:r>
              <a:rPr lang="zh-CN" altLang="en-US" sz="2000" dirty="0">
                <a:solidFill>
                  <a:schemeClr val="bg1"/>
                </a:solidFill>
                <a:latin typeface="苹方 特粗" panose="020B0800000000000000" pitchFamily="34" charset="-122"/>
                <a:ea typeface="苹方 特粗" panose="020B0800000000000000" pitchFamily="34" charset="-122"/>
              </a:rPr>
              <a:t> </a:t>
            </a:r>
            <a:r>
              <a:rPr lang="en-US" altLang="zh-CN" sz="2000" dirty="0">
                <a:solidFill>
                  <a:schemeClr val="bg1"/>
                </a:solidFill>
                <a:latin typeface="苹方 特粗" panose="020B0800000000000000" pitchFamily="34" charset="-122"/>
                <a:ea typeface="苹方 特粗" panose="020B0800000000000000" pitchFamily="34" charset="-122"/>
              </a:rPr>
              <a:t>J. Aderson</a:t>
            </a:r>
            <a:endParaRPr lang="en-US" altLang="zh-CN" sz="2000" dirty="0">
              <a:solidFill>
                <a:schemeClr val="bg1"/>
              </a:solidFill>
              <a:latin typeface="苹方 常规" panose="020B0300000000000000" pitchFamily="34" charset="-122"/>
              <a:ea typeface="苹方 常规" panose="020B0300000000000000" pitchFamily="34" charset="-122"/>
            </a:endParaRPr>
          </a:p>
        </p:txBody>
      </p:sp>
      <p:pic>
        <p:nvPicPr>
          <p:cNvPr id="8" name="图片 7"/>
          <p:cNvPicPr>
            <a:picLocks noChangeAspect="1"/>
          </p:cNvPicPr>
          <p:nvPr/>
        </p:nvPicPr>
        <p:blipFill>
          <a:blip r:embed="rId3" cstate="email">
            <a:duotone>
              <a:prstClr val="black"/>
              <a:srgbClr val="D9C3A5">
                <a:tint val="50000"/>
                <a:satMod val="180000"/>
              </a:srgbClr>
            </a:duotone>
          </a:blip>
          <a:stretch>
            <a:fillRect/>
          </a:stretch>
        </p:blipFill>
        <p:spPr>
          <a:xfrm>
            <a:off x="9236120" y="1385998"/>
            <a:ext cx="2036990" cy="2036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p:comb/>
      </p:transition>
    </mc:Choice>
    <mc:Fallback xmlns="">
      <p:transition spd="slow" advClick="0" advTm="2000">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a:solidFill>
                  <a:srgbClr val="FFFFFF"/>
                </a:solidFill>
              </a:rPr>
              <a:t>BELIEF</a:t>
            </a:r>
          </a:p>
          <a:p>
            <a:r>
              <a:rPr lang="en-US" altLang="zh-CN" sz="9900" b="1" spc="600" dirty="0">
                <a:solidFill>
                  <a:schemeClr val="bg1"/>
                </a:solidFill>
              </a:rPr>
              <a:t>IN·</a:t>
            </a:r>
          </a:p>
          <a:p>
            <a:r>
              <a:rPr lang="en-US" altLang="zh-CN" sz="9900" b="1" spc="600" dirty="0">
                <a:solidFill>
                  <a:schemeClr val="bg1"/>
                </a:solidFill>
              </a:rPr>
              <a:t>WORK</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prism isInverted="1"/>
      </p:transition>
    </mc:Choice>
    <mc:Fallback xmlns="">
      <p:transition spd="slow"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49085" y="1362842"/>
            <a:ext cx="10752365" cy="2036990"/>
            <a:chOff x="782410" y="671903"/>
            <a:chExt cx="10752365" cy="2036990"/>
          </a:xfrm>
        </p:grpSpPr>
        <p:sp>
          <p:nvSpPr>
            <p:cNvPr id="6" name="文本框 5"/>
            <p:cNvSpPr txBox="1"/>
            <p:nvPr/>
          </p:nvSpPr>
          <p:spPr>
            <a:xfrm>
              <a:off x="3009900" y="813235"/>
              <a:ext cx="8524875" cy="1754326"/>
            </a:xfrm>
            <a:prstGeom prst="rect">
              <a:avLst/>
            </a:prstGeom>
            <a:noFill/>
          </p:spPr>
          <p:txBody>
            <a:bodyPr wrap="square" rtlCol="0" anchor="ctr">
              <a:spAutoFit/>
            </a:bodyPr>
            <a:lstStyle/>
            <a:p>
              <a:r>
                <a:rPr lang="en-US" altLang="zh-CN" sz="1600">
                  <a:latin typeface="Kozuka Gothic Pro EL" panose="020B0200000000000000" pitchFamily="34" charset="-128"/>
                  <a:ea typeface="Kozuka Gothic Pro EL" panose="020B0200000000000000" pitchFamily="34" charset="-128"/>
                </a:rPr>
                <a:t>We </a:t>
              </a:r>
              <a:r>
                <a:rPr lang="en-US" altLang="zh-CN" sz="1600" dirty="0">
                  <a:latin typeface="Kozuka Gothic Pro EL" panose="020B0200000000000000" pitchFamily="34" charset="-128"/>
                  <a:ea typeface="Kozuka Gothic Pro EL" panose="020B0200000000000000" pitchFamily="34" charset="-128"/>
                </a:rPr>
                <a:t>have made efforts to reduce </a:t>
              </a:r>
              <a:r>
                <a:rPr lang="en-US" altLang="zh-CN" sz="2800" dirty="0">
                  <a:solidFill>
                    <a:schemeClr val="bg1"/>
                  </a:solidFill>
                  <a:latin typeface="苹方 特粗" panose="020B0800000000000000" pitchFamily="34" charset="-122"/>
                  <a:ea typeface="苹方 特粗" panose="020B0800000000000000" pitchFamily="34" charset="-122"/>
                </a:rPr>
                <a:t>the emissions of </a:t>
              </a:r>
              <a:r>
                <a:rPr lang="en-US" altLang="zh-CN" sz="1600" dirty="0">
                  <a:latin typeface="Kozuka Gothic Pro EL" panose="020B0200000000000000" pitchFamily="34" charset="-128"/>
                  <a:ea typeface="Kozuka Gothic Pro EL" panose="020B0200000000000000" pitchFamily="34" charset="-128"/>
                </a:rPr>
                <a:t>local pollutants from our operations.</a:t>
              </a:r>
            </a:p>
            <a:p>
              <a:endParaRPr lang="en-US" altLang="zh-CN" sz="1600" dirty="0">
                <a:latin typeface="Kozuka Gothic Pro EL" panose="020B0200000000000000" pitchFamily="34" charset="-128"/>
                <a:ea typeface="Kozuka Gothic Pro EL" panose="020B0200000000000000" pitchFamily="34" charset="-128"/>
              </a:endParaRPr>
            </a:p>
            <a:p>
              <a:pPr>
                <a:lnSpc>
                  <a:spcPct val="150000"/>
                </a:lnSpc>
              </a:pPr>
              <a:r>
                <a:rPr lang="en-US" altLang="zh-CN" sz="1600" dirty="0">
                  <a:latin typeface="苹方 特粗" panose="020B0800000000000000" pitchFamily="34" charset="-122"/>
                  <a:ea typeface="苹方 特粗" panose="020B0800000000000000" pitchFamily="34" charset="-122"/>
                </a:rPr>
                <a:t>This has involved a wide range of investments to upgrade facilities, install cleaner-burning equipment and sulphur dioxide capture technology.</a:t>
              </a:r>
              <a:endParaRPr lang="en-US" altLang="zh-CN" sz="1600" dirty="0">
                <a:latin typeface="苹方 常规" panose="020B0300000000000000" pitchFamily="34" charset="-122"/>
                <a:ea typeface="苹方 常规" panose="020B0300000000000000" pitchFamily="34" charset="-122"/>
              </a:endParaRPr>
            </a:p>
          </p:txBody>
        </p:sp>
        <p:pic>
          <p:nvPicPr>
            <p:cNvPr id="7" name="图片 6"/>
            <p:cNvPicPr>
              <a:picLocks noChangeAspect="1"/>
            </p:cNvPicPr>
            <p:nvPr/>
          </p:nvPicPr>
          <p:blipFill>
            <a:blip r:embed="rId3" cstate="email">
              <a:duotone>
                <a:prstClr val="black"/>
                <a:srgbClr val="D9C3A5">
                  <a:tint val="50000"/>
                  <a:satMod val="180000"/>
                </a:srgbClr>
              </a:duotone>
            </a:blip>
            <a:stretch>
              <a:fillRect/>
            </a:stretch>
          </p:blipFill>
          <p:spPr>
            <a:xfrm>
              <a:off x="782410" y="671903"/>
              <a:ext cx="2036990" cy="2036990"/>
            </a:xfrm>
            <a:prstGeom prst="rect">
              <a:avLst/>
            </a:prstGeom>
          </p:spPr>
        </p:pic>
      </p:grpSp>
      <p:grpSp>
        <p:nvGrpSpPr>
          <p:cNvPr id="10" name="组合 9"/>
          <p:cNvGrpSpPr/>
          <p:nvPr/>
        </p:nvGrpSpPr>
        <p:grpSpPr>
          <a:xfrm>
            <a:off x="-598714" y="2667085"/>
            <a:ext cx="13606570" cy="4067175"/>
            <a:chOff x="-522514" y="1457410"/>
            <a:chExt cx="13606570" cy="4067175"/>
          </a:xfrm>
        </p:grpSpPr>
        <p:sp>
          <p:nvSpPr>
            <p:cNvPr id="2" name="标题 1"/>
            <p:cNvSpPr txBox="1"/>
            <p:nvPr/>
          </p:nvSpPr>
          <p:spPr>
            <a:xfrm>
              <a:off x="-522514" y="2928230"/>
              <a:ext cx="13606570" cy="8397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pPr algn="ctr"/>
              <a:r>
                <a:rPr lang="en-US" altLang="zh-CN" sz="19900" spc="2000" dirty="0"/>
                <a:t>opini  n</a:t>
              </a:r>
              <a:endParaRPr lang="zh-CN" altLang="en-US" sz="19900" spc="2000" dirty="0"/>
            </a:p>
          </p:txBody>
        </p:sp>
        <p:pic>
          <p:nvPicPr>
            <p:cNvPr id="9" name="图片 8"/>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26564" y="1457410"/>
              <a:ext cx="2924175" cy="40671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1151928" y="3098483"/>
            <a:ext cx="7957776" cy="1507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a:solidFill>
                  <a:srgbClr val="FFFFFF"/>
                </a:solidFill>
              </a:rPr>
              <a:t>ABOUT</a:t>
            </a:r>
          </a:p>
          <a:p>
            <a:r>
              <a:rPr lang="en-US" altLang="zh-CN" sz="9900" b="1" spc="600" dirty="0">
                <a:solidFill>
                  <a:srgbClr val="FFFFFF"/>
                </a:solidFill>
              </a:rPr>
              <a:t>·</a:t>
            </a:r>
          </a:p>
          <a:p>
            <a:r>
              <a:rPr lang="en-US" altLang="zh-CN" sz="9900" b="1" spc="600" dirty="0">
                <a:solidFill>
                  <a:srgbClr val="FFFFFF"/>
                </a:solidFill>
              </a:rPr>
              <a:t>ME</a:t>
            </a:r>
            <a:endParaRPr lang="zh-CN" altLang="en-US" sz="9900" b="1" spc="600" dirty="0">
              <a:solidFill>
                <a:srgbClr val="FFFFFF"/>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
        <p15:prstTrans prst="fracture"/>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duotone>
              <a:prstClr val="black"/>
              <a:srgbClr val="D9C3A5">
                <a:tint val="50000"/>
                <a:satMod val="180000"/>
              </a:srgbClr>
            </a:duotone>
          </a:blip>
          <a:srcRect/>
          <a:stretch>
            <a:fillRect/>
          </a:stretch>
        </p:blipFill>
        <p:spPr>
          <a:xfrm>
            <a:off x="0" y="753352"/>
            <a:ext cx="7046560" cy="3872090"/>
          </a:xfrm>
          <a:prstGeom prst="rect">
            <a:avLst/>
          </a:prstGeom>
        </p:spPr>
      </p:pic>
      <p:sp>
        <p:nvSpPr>
          <p:cNvPr id="3" name="文本框 2"/>
          <p:cNvSpPr txBox="1"/>
          <p:nvPr/>
        </p:nvSpPr>
        <p:spPr>
          <a:xfrm>
            <a:off x="222106" y="3288343"/>
            <a:ext cx="6793848" cy="2800767"/>
          </a:xfrm>
          <a:prstGeom prst="rect">
            <a:avLst/>
          </a:prstGeom>
          <a:noFill/>
        </p:spPr>
        <p:txBody>
          <a:bodyPr wrap="none" rtlCol="0" anchor="ctr">
            <a:spAutoFit/>
          </a:bodyPr>
          <a:lstStyle>
            <a:defPPr>
              <a:defRPr lang="zh-CN"/>
            </a:defPPr>
            <a:lvl1pPr algn="ctr">
              <a:defRPr sz="8800" spc="-600">
                <a:solidFill>
                  <a:srgbClr val="0F0F0F"/>
                </a:solidFill>
                <a:latin typeface="苹方 特粗" panose="020B0800000000000000" pitchFamily="34" charset="-122"/>
                <a:ea typeface="苹方 特粗" panose="020B0800000000000000" pitchFamily="34" charset="-122"/>
              </a:defRPr>
            </a:lvl1pPr>
          </a:lstStyle>
          <a:p>
            <a:r>
              <a:rPr lang="en-US" altLang="zh-CN" spc="600" dirty="0">
                <a:solidFill>
                  <a:srgbClr val="F4B183"/>
                </a:solidFill>
                <a:latin typeface="Kozuka Gothic Pro EL" panose="020B0200000000000000" pitchFamily="34" charset="-128"/>
                <a:ea typeface="Kozuka Gothic Pro EL" panose="020B0200000000000000" pitchFamily="34" charset="-128"/>
              </a:rPr>
              <a:t>BASIC</a:t>
            </a:r>
            <a:endParaRPr lang="en-US" altLang="zh-CN" sz="8000" spc="300" dirty="0"/>
          </a:p>
          <a:p>
            <a:r>
              <a:rPr lang="en-US" altLang="zh-CN" spc="300" dirty="0"/>
              <a:t>information</a:t>
            </a:r>
          </a:p>
        </p:txBody>
      </p:sp>
      <p:grpSp>
        <p:nvGrpSpPr>
          <p:cNvPr id="7" name="组合 6"/>
          <p:cNvGrpSpPr/>
          <p:nvPr/>
        </p:nvGrpSpPr>
        <p:grpSpPr>
          <a:xfrm>
            <a:off x="8067286" y="1279683"/>
            <a:ext cx="3643258" cy="3345759"/>
            <a:chOff x="7407082" y="1782743"/>
            <a:chExt cx="3643258" cy="3345759"/>
          </a:xfrm>
        </p:grpSpPr>
        <p:sp>
          <p:nvSpPr>
            <p:cNvPr id="4" name="文本框 3"/>
            <p:cNvSpPr txBox="1"/>
            <p:nvPr/>
          </p:nvSpPr>
          <p:spPr>
            <a:xfrm>
              <a:off x="9605288" y="1782743"/>
              <a:ext cx="1445052" cy="3293209"/>
            </a:xfrm>
            <a:prstGeom prst="rect">
              <a:avLst/>
            </a:prstGeom>
            <a:noFill/>
          </p:spPr>
          <p:txBody>
            <a:bodyPr wrap="square" rtlCol="0" anchor="ctr">
              <a:spAutoFit/>
            </a:bodyPr>
            <a:lstStyle/>
            <a:p>
              <a:r>
                <a:rPr lang="en-US" altLang="zh-CN" sz="2600" dirty="0">
                  <a:solidFill>
                    <a:srgbClr val="0F0F0F"/>
                  </a:solidFill>
                  <a:latin typeface="Microsoft Yi Baiti" panose="03000500000000000000" pitchFamily="66" charset="0"/>
                  <a:ea typeface="Microsoft Yi Baiti" panose="03000500000000000000" pitchFamily="66" charset="0"/>
                </a:rPr>
                <a:t>Abigail</a:t>
              </a:r>
            </a:p>
            <a:p>
              <a:endParaRPr lang="en-US" altLang="zh-CN" sz="2600" dirty="0">
                <a:solidFill>
                  <a:srgbClr val="0F0F0F"/>
                </a:solidFill>
                <a:latin typeface="Microsoft Yi Baiti" panose="03000500000000000000" pitchFamily="66" charset="0"/>
                <a:ea typeface="Microsoft Yi Baiti" panose="03000500000000000000" pitchFamily="66" charset="0"/>
              </a:endParaRPr>
            </a:p>
            <a:p>
              <a:r>
                <a:rPr lang="en-US" altLang="zh-CN" sz="2600" dirty="0">
                  <a:solidFill>
                    <a:srgbClr val="0F0F0F"/>
                  </a:solidFill>
                  <a:latin typeface="Microsoft Yi Baiti" panose="03000500000000000000" pitchFamily="66" charset="0"/>
                  <a:ea typeface="Microsoft Yi Baiti" panose="03000500000000000000" pitchFamily="66" charset="0"/>
                </a:rPr>
                <a:t>Female</a:t>
              </a:r>
            </a:p>
            <a:p>
              <a:endParaRPr lang="en-US" altLang="zh-CN" sz="2600" dirty="0">
                <a:solidFill>
                  <a:srgbClr val="0F0F0F"/>
                </a:solidFill>
                <a:latin typeface="Microsoft Yi Baiti" panose="03000500000000000000" pitchFamily="66" charset="0"/>
                <a:ea typeface="Microsoft Yi Baiti" panose="03000500000000000000" pitchFamily="66" charset="0"/>
              </a:endParaRPr>
            </a:p>
            <a:p>
              <a:r>
                <a:rPr lang="en-US" altLang="zh-CN" sz="2600" dirty="0">
                  <a:solidFill>
                    <a:srgbClr val="0F0F0F"/>
                  </a:solidFill>
                  <a:latin typeface="Microsoft Yi Baiti" panose="03000500000000000000" pitchFamily="66" charset="0"/>
                  <a:ea typeface="Microsoft Yi Baiti" panose="03000500000000000000" pitchFamily="66" charset="0"/>
                </a:rPr>
                <a:t>23</a:t>
              </a:r>
            </a:p>
            <a:p>
              <a:endParaRPr lang="en-US" altLang="zh-CN" sz="2600" dirty="0">
                <a:solidFill>
                  <a:srgbClr val="0F0F0F"/>
                </a:solidFill>
                <a:latin typeface="Microsoft Yi Baiti" panose="03000500000000000000" pitchFamily="66" charset="0"/>
                <a:ea typeface="Microsoft Yi Baiti" panose="03000500000000000000" pitchFamily="66" charset="0"/>
              </a:endParaRPr>
            </a:p>
            <a:p>
              <a:r>
                <a:rPr lang="en-US" altLang="zh-CN" sz="2600" dirty="0">
                  <a:solidFill>
                    <a:srgbClr val="0F0F0F"/>
                  </a:solidFill>
                  <a:latin typeface="Microsoft Yi Baiti" panose="03000500000000000000" pitchFamily="66" charset="0"/>
                  <a:ea typeface="Microsoft Yi Baiti" panose="03000500000000000000" pitchFamily="66" charset="0"/>
                </a:rPr>
                <a:t>English </a:t>
              </a:r>
              <a:endParaRPr lang="en-US" altLang="zh-CN" sz="2600" dirty="0">
                <a:solidFill>
                  <a:schemeClr val="bg1"/>
                </a:solidFill>
                <a:latin typeface="Microsoft Yi Baiti" panose="03000500000000000000" pitchFamily="66" charset="0"/>
                <a:ea typeface="Microsoft Yi Baiti" panose="03000500000000000000" pitchFamily="66" charset="0"/>
              </a:endParaRPr>
            </a:p>
            <a:p>
              <a:r>
                <a:rPr lang="en-US" altLang="zh-CN" sz="2600" dirty="0">
                  <a:latin typeface="Microsoft Yi Baiti" panose="03000500000000000000" pitchFamily="66" charset="0"/>
                  <a:ea typeface="Microsoft Yi Baiti" panose="03000500000000000000" pitchFamily="66" charset="0"/>
                </a:rPr>
                <a:t> </a:t>
              </a:r>
              <a:r>
                <a:rPr lang="en-US" altLang="zh-CN" sz="2600" dirty="0">
                  <a:solidFill>
                    <a:srgbClr val="0F0F0F"/>
                  </a:solidFill>
                  <a:latin typeface="Microsoft Yi Baiti" panose="03000500000000000000" pitchFamily="66" charset="0"/>
                  <a:ea typeface="Microsoft Yi Baiti" panose="03000500000000000000" pitchFamily="66" charset="0"/>
                </a:rPr>
                <a:t> </a:t>
              </a:r>
              <a:endParaRPr lang="en-US" altLang="zh-CN" sz="2600" dirty="0">
                <a:solidFill>
                  <a:schemeClr val="bg1"/>
                </a:solidFill>
                <a:latin typeface="Microsoft Yi Baiti" panose="03000500000000000000" pitchFamily="66" charset="0"/>
                <a:ea typeface="Microsoft Yi Baiti" panose="03000500000000000000" pitchFamily="66" charset="0"/>
              </a:endParaRPr>
            </a:p>
          </p:txBody>
        </p:sp>
        <p:sp>
          <p:nvSpPr>
            <p:cNvPr id="6" name="文本框 5"/>
            <p:cNvSpPr txBox="1"/>
            <p:nvPr/>
          </p:nvSpPr>
          <p:spPr>
            <a:xfrm>
              <a:off x="7407082" y="1835293"/>
              <a:ext cx="1499017" cy="3293209"/>
            </a:xfrm>
            <a:prstGeom prst="rect">
              <a:avLst/>
            </a:prstGeom>
            <a:noFill/>
          </p:spPr>
          <p:txBody>
            <a:bodyPr wrap="square" rtlCol="0" anchor="ctr">
              <a:spAutoFit/>
            </a:bodyPr>
            <a:lstStyle/>
            <a:p>
              <a:pPr algn="r"/>
              <a:r>
                <a:rPr lang="en-US" altLang="zh-CN" sz="2600" dirty="0">
                  <a:solidFill>
                    <a:srgbClr val="0F0F0F"/>
                  </a:solidFill>
                  <a:latin typeface="苹方 特粗" panose="020B0800000000000000" pitchFamily="34" charset="-122"/>
                  <a:ea typeface="苹方 特粗" panose="020B0800000000000000" pitchFamily="34" charset="-122"/>
                </a:rPr>
                <a:t>NAME:         </a:t>
              </a:r>
            </a:p>
            <a:p>
              <a:pPr algn="r"/>
              <a:endParaRPr lang="en-US" altLang="zh-CN" sz="2600" dirty="0">
                <a:solidFill>
                  <a:srgbClr val="0F0F0F"/>
                </a:solidFill>
                <a:latin typeface="苹方 特粗" panose="020B0800000000000000" pitchFamily="34" charset="-122"/>
                <a:ea typeface="苹方 特粗" panose="020B0800000000000000" pitchFamily="34" charset="-122"/>
              </a:endParaRPr>
            </a:p>
            <a:p>
              <a:pPr algn="r"/>
              <a:r>
                <a:rPr lang="en-US" altLang="zh-CN" sz="2600" dirty="0">
                  <a:solidFill>
                    <a:srgbClr val="0F0F0F"/>
                  </a:solidFill>
                  <a:latin typeface="苹方 特粗" panose="020B0800000000000000" pitchFamily="34" charset="-122"/>
                  <a:ea typeface="苹方 特粗" panose="020B0800000000000000" pitchFamily="34" charset="-122"/>
                </a:rPr>
                <a:t>GENDE:         </a:t>
              </a:r>
            </a:p>
            <a:p>
              <a:pPr algn="r"/>
              <a:endParaRPr lang="en-US" altLang="zh-CN" sz="2600" dirty="0">
                <a:solidFill>
                  <a:srgbClr val="0F0F0F"/>
                </a:solidFill>
                <a:latin typeface="苹方 特粗" panose="020B0800000000000000" pitchFamily="34" charset="-122"/>
                <a:ea typeface="苹方 特粗" panose="020B0800000000000000" pitchFamily="34" charset="-122"/>
              </a:endParaRPr>
            </a:p>
            <a:p>
              <a:pPr algn="r"/>
              <a:r>
                <a:rPr lang="en-US" altLang="zh-CN" sz="2600" dirty="0">
                  <a:solidFill>
                    <a:srgbClr val="0F0F0F"/>
                  </a:solidFill>
                  <a:latin typeface="苹方 特粗" panose="020B0800000000000000" pitchFamily="34" charset="-122"/>
                  <a:ea typeface="苹方 特粗" panose="020B0800000000000000" pitchFamily="34" charset="-122"/>
                </a:rPr>
                <a:t>AGE:   </a:t>
              </a:r>
            </a:p>
            <a:p>
              <a:pPr algn="r"/>
              <a:endParaRPr lang="en-US" altLang="zh-CN" sz="2600" dirty="0">
                <a:solidFill>
                  <a:srgbClr val="0F0F0F"/>
                </a:solidFill>
                <a:latin typeface="苹方 特粗" panose="020B0800000000000000" pitchFamily="34" charset="-122"/>
                <a:ea typeface="苹方 特粗" panose="020B0800000000000000" pitchFamily="34" charset="-122"/>
              </a:endParaRPr>
            </a:p>
            <a:p>
              <a:pPr algn="r"/>
              <a:r>
                <a:rPr lang="en-US" altLang="zh-CN" sz="2600" dirty="0">
                  <a:solidFill>
                    <a:srgbClr val="0F0F0F"/>
                  </a:solidFill>
                  <a:latin typeface="苹方 特粗" panose="020B0800000000000000" pitchFamily="34" charset="-122"/>
                  <a:ea typeface="苹方 特粗" panose="020B0800000000000000" pitchFamily="34" charset="-122"/>
                </a:rPr>
                <a:t>MAJOR:     </a:t>
              </a:r>
              <a:endParaRPr lang="en-US" altLang="zh-CN" sz="2600" dirty="0">
                <a:solidFill>
                  <a:schemeClr val="bg1"/>
                </a:solidFill>
                <a:latin typeface="苹方 特粗" panose="020B0800000000000000" pitchFamily="34" charset="-122"/>
                <a:ea typeface="苹方 特粗" panose="020B0800000000000000" pitchFamily="34" charset="-122"/>
              </a:endParaRPr>
            </a:p>
            <a:p>
              <a:pPr algn="r"/>
              <a:r>
                <a:rPr lang="en-US" altLang="zh-CN" sz="2600" dirty="0">
                  <a:latin typeface="苹方 特粗" panose="020B0800000000000000" pitchFamily="34" charset="-122"/>
                  <a:ea typeface="苹方 特粗" panose="020B0800000000000000" pitchFamily="34" charset="-122"/>
                </a:rPr>
                <a:t> </a:t>
              </a:r>
              <a:r>
                <a:rPr lang="en-US" altLang="zh-CN" sz="2600" dirty="0">
                  <a:solidFill>
                    <a:srgbClr val="0F0F0F"/>
                  </a:solidFill>
                  <a:latin typeface="苹方 特粗" panose="020B0800000000000000" pitchFamily="34" charset="-122"/>
                  <a:ea typeface="苹方 特粗" panose="020B0800000000000000" pitchFamily="34" charset="-122"/>
                </a:rPr>
                <a:t> </a:t>
              </a:r>
              <a:endParaRPr lang="en-US" altLang="zh-CN" sz="2600" dirty="0">
                <a:solidFill>
                  <a:schemeClr val="bg1"/>
                </a:solidFill>
                <a:latin typeface="苹方 特粗" panose="020B0800000000000000" pitchFamily="34" charset="-122"/>
                <a:ea typeface="苹方 特粗" panose="020B08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p:comb/>
      </p:transition>
    </mc:Choice>
    <mc:Fallback xmlns="">
      <p:transition spd="slow" advClick="0" advTm="2000">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79443" y="807307"/>
            <a:ext cx="7827215" cy="5220752"/>
          </a:xfrm>
          <a:prstGeom prst="rect">
            <a:avLst/>
          </a:prstGeom>
        </p:spPr>
      </p:pic>
      <p:sp>
        <p:nvSpPr>
          <p:cNvPr id="4" name="矩形 3"/>
          <p:cNvSpPr/>
          <p:nvPr/>
        </p:nvSpPr>
        <p:spPr>
          <a:xfrm>
            <a:off x="4204667" y="4053812"/>
            <a:ext cx="3655063" cy="510114"/>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苹方 特粗" panose="020B0800000000000000" pitchFamily="34" charset="-122"/>
              <a:ea typeface="苹方 特粗" panose="020B0800000000000000" pitchFamily="34" charset="-122"/>
            </a:endParaRPr>
          </a:p>
        </p:txBody>
      </p:sp>
      <p:sp>
        <p:nvSpPr>
          <p:cNvPr id="8" name="文本框 7"/>
          <p:cNvSpPr txBox="1"/>
          <p:nvPr/>
        </p:nvSpPr>
        <p:spPr>
          <a:xfrm>
            <a:off x="144924" y="4014457"/>
            <a:ext cx="9340215" cy="830997"/>
          </a:xfrm>
          <a:prstGeom prst="rect">
            <a:avLst/>
          </a:prstGeom>
          <a:noFill/>
        </p:spPr>
        <p:txBody>
          <a:bodyPr wrap="square" rtlCol="0" anchor="ctr">
            <a:spAutoFit/>
          </a:bodyPr>
          <a:lstStyle/>
          <a:p>
            <a:r>
              <a:rPr lang="zh-CN" altLang="zh-CN" sz="1600" dirty="0">
                <a:solidFill>
                  <a:srgbClr val="0F0F0F"/>
                </a:solidFill>
                <a:latin typeface="苹方 特粗" panose="020B0800000000000000" pitchFamily="34" charset="-122"/>
                <a:ea typeface="苹方 特粗" panose="020B0800000000000000" pitchFamily="34" charset="-122"/>
              </a:rPr>
              <a:t>going smoothly. the cause of the journ</a:t>
            </a:r>
            <a:r>
              <a:rPr lang="zh-CN" altLang="zh-CN" sz="1600" dirty="0">
                <a:latin typeface="苹方 特粗" panose="020B0800000000000000" pitchFamily="34" charset="-122"/>
                <a:ea typeface="苹方 特粗" panose="020B0800000000000000" pitchFamily="34" charset="-122"/>
              </a:rPr>
              <a:t>ey</a:t>
            </a:r>
            <a:r>
              <a:rPr lang="zh-CN" altLang="zh-CN" sz="1600" dirty="0">
                <a:solidFill>
                  <a:schemeClr val="bg1"/>
                </a:solidFill>
                <a:latin typeface="苹方 特粗" panose="020B0800000000000000" pitchFamily="34" charset="-122"/>
                <a:ea typeface="苹方 特粗" panose="020B0800000000000000" pitchFamily="34" charset="-122"/>
              </a:rPr>
              <a:t> is full of rugged and dangerous, </a:t>
            </a:r>
            <a:endParaRPr lang="en-US" altLang="zh-CN" sz="1600" dirty="0">
              <a:solidFill>
                <a:schemeClr val="bg1"/>
              </a:solidFill>
              <a:latin typeface="苹方 特粗" panose="020B0800000000000000" pitchFamily="34" charset="-122"/>
              <a:ea typeface="苹方 特粗" panose="020B0800000000000000" pitchFamily="34" charset="-122"/>
            </a:endParaRPr>
          </a:p>
          <a:p>
            <a:r>
              <a:rPr lang="zh-CN" altLang="zh-CN" sz="1600" dirty="0">
                <a:solidFill>
                  <a:srgbClr val="0F0F0F"/>
                </a:solidFill>
                <a:latin typeface="苹方 特粗" panose="020B0800000000000000" pitchFamily="34" charset="-122"/>
                <a:ea typeface="苹方 特粗" panose="020B0800000000000000" pitchFamily="34" charset="-122"/>
              </a:rPr>
              <a:t>only struggle, only hard work, can reac</a:t>
            </a:r>
            <a:r>
              <a:rPr lang="zh-CN" altLang="zh-CN" sz="1600" dirty="0">
                <a:latin typeface="苹方 特粗" panose="020B0800000000000000" pitchFamily="34" charset="-122"/>
                <a:ea typeface="苹方 特粗" panose="020B0800000000000000" pitchFamily="34" charset="-122"/>
              </a:rPr>
              <a:t>h</a:t>
            </a:r>
            <a:r>
              <a:rPr lang="zh-CN" altLang="zh-CN" sz="1600" dirty="0">
                <a:solidFill>
                  <a:schemeClr val="bg1"/>
                </a:solidFill>
                <a:latin typeface="苹方 特粗" panose="020B0800000000000000" pitchFamily="34" charset="-122"/>
                <a:ea typeface="苹方 特粗" panose="020B0800000000000000" pitchFamily="34" charset="-122"/>
              </a:rPr>
              <a:t> the shore of success. </a:t>
            </a:r>
          </a:p>
          <a:p>
            <a:endParaRPr lang="en-US" altLang="zh-CN" sz="1600" dirty="0">
              <a:solidFill>
                <a:schemeClr val="bg1"/>
              </a:solidFill>
              <a:latin typeface="苹方 特粗" panose="020B0800000000000000" pitchFamily="34" charset="-122"/>
              <a:ea typeface="苹方 特粗" panose="020B0800000000000000" pitchFamily="34" charset="-122"/>
            </a:endParaRPr>
          </a:p>
        </p:txBody>
      </p:sp>
      <p:sp>
        <p:nvSpPr>
          <p:cNvPr id="5" name="文本框 4"/>
          <p:cNvSpPr txBox="1"/>
          <p:nvPr/>
        </p:nvSpPr>
        <p:spPr>
          <a:xfrm>
            <a:off x="337848" y="1548951"/>
            <a:ext cx="2385589" cy="646331"/>
          </a:xfrm>
          <a:prstGeom prst="rect">
            <a:avLst/>
          </a:prstGeom>
          <a:noFill/>
        </p:spPr>
        <p:txBody>
          <a:bodyPr wrap="none" rtlCol="0" anchor="ctr">
            <a:spAutoFit/>
          </a:bodyPr>
          <a:lstStyle/>
          <a:p>
            <a:r>
              <a:rPr lang="en-US" altLang="zh-CN" sz="3600" dirty="0">
                <a:solidFill>
                  <a:schemeClr val="bg1"/>
                </a:solidFill>
                <a:latin typeface="Kozuka Gothic Pro EL" panose="020B0200000000000000" pitchFamily="34" charset="-128"/>
                <a:ea typeface="Kozuka Gothic Pro EL" panose="020B0200000000000000" pitchFamily="34" charset="-128"/>
              </a:rPr>
              <a:t>THIS IS MY </a:t>
            </a:r>
          </a:p>
        </p:txBody>
      </p:sp>
      <p:sp>
        <p:nvSpPr>
          <p:cNvPr id="6" name="文本框 5"/>
          <p:cNvSpPr txBox="1"/>
          <p:nvPr/>
        </p:nvSpPr>
        <p:spPr>
          <a:xfrm>
            <a:off x="337848" y="2063816"/>
            <a:ext cx="3958135" cy="1446550"/>
          </a:xfrm>
          <a:prstGeom prst="rect">
            <a:avLst/>
          </a:prstGeom>
          <a:noFill/>
        </p:spPr>
        <p:txBody>
          <a:bodyPr wrap="none" rtlCol="0" anchor="ctr">
            <a:spAutoFit/>
          </a:bodyPr>
          <a:lstStyle/>
          <a:p>
            <a:r>
              <a:rPr lang="en-US" altLang="zh-CN" sz="8800" spc="-600" dirty="0">
                <a:solidFill>
                  <a:srgbClr val="0F0F0F"/>
                </a:solidFill>
                <a:latin typeface="苹方 特粗" panose="020B0800000000000000" pitchFamily="34" charset="-122"/>
                <a:ea typeface="苹方 特粗" panose="020B0800000000000000" pitchFamily="34" charset="-122"/>
              </a:rPr>
              <a:t>MOTTO</a:t>
            </a:r>
          </a:p>
        </p:txBody>
      </p:sp>
      <p:grpSp>
        <p:nvGrpSpPr>
          <p:cNvPr id="9" name="组合 8"/>
          <p:cNvGrpSpPr/>
          <p:nvPr/>
        </p:nvGrpSpPr>
        <p:grpSpPr>
          <a:xfrm>
            <a:off x="144924" y="3495664"/>
            <a:ext cx="6674185" cy="523220"/>
            <a:chOff x="144924" y="4210415"/>
            <a:chExt cx="6674185" cy="523220"/>
          </a:xfrm>
        </p:grpSpPr>
        <p:sp>
          <p:nvSpPr>
            <p:cNvPr id="3" name="矩形 2"/>
            <p:cNvSpPr/>
            <p:nvPr/>
          </p:nvSpPr>
          <p:spPr>
            <a:xfrm>
              <a:off x="4204667" y="4253698"/>
              <a:ext cx="2614442" cy="436655"/>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苹方 特粗" panose="020B0800000000000000" pitchFamily="34" charset="-122"/>
                <a:ea typeface="苹方 特粗" panose="020B0800000000000000" pitchFamily="34" charset="-122"/>
              </a:endParaRPr>
            </a:p>
          </p:txBody>
        </p:sp>
        <p:sp>
          <p:nvSpPr>
            <p:cNvPr id="7" name="文本框 6"/>
            <p:cNvSpPr txBox="1"/>
            <p:nvPr/>
          </p:nvSpPr>
          <p:spPr>
            <a:xfrm>
              <a:off x="144924" y="4210415"/>
              <a:ext cx="6566221" cy="523220"/>
            </a:xfrm>
            <a:prstGeom prst="rect">
              <a:avLst/>
            </a:prstGeom>
            <a:noFill/>
          </p:spPr>
          <p:txBody>
            <a:bodyPr wrap="none" rtlCol="0" anchor="ctr">
              <a:spAutoFit/>
            </a:bodyPr>
            <a:lstStyle/>
            <a:p>
              <a:r>
                <a:rPr lang="en-US" altLang="zh-CN" sz="2800" dirty="0">
                  <a:solidFill>
                    <a:srgbClr val="0F0F0F"/>
                  </a:solidFill>
                  <a:latin typeface="苹方 特粗" panose="020B0800000000000000" pitchFamily="34" charset="-122"/>
                  <a:ea typeface="苹方 特粗" panose="020B0800000000000000" pitchFamily="34" charset="-122"/>
                </a:rPr>
                <a:t>T</a:t>
              </a:r>
              <a:r>
                <a:rPr lang="zh-CN" altLang="zh-CN" sz="2800" dirty="0">
                  <a:solidFill>
                    <a:srgbClr val="0F0F0F"/>
                  </a:solidFill>
                  <a:latin typeface="苹方 特粗" panose="020B0800000000000000" pitchFamily="34" charset="-122"/>
                  <a:ea typeface="苹方 特粗" panose="020B0800000000000000" pitchFamily="34" charset="-122"/>
                </a:rPr>
                <a:t>he</a:t>
              </a:r>
              <a:r>
                <a:rPr lang="en-US" altLang="zh-CN" sz="2800" dirty="0">
                  <a:solidFill>
                    <a:srgbClr val="0F0F0F"/>
                  </a:solidFill>
                  <a:latin typeface="苹方 特粗" panose="020B0800000000000000" pitchFamily="34" charset="-122"/>
                  <a:ea typeface="苹方 特粗" panose="020B0800000000000000" pitchFamily="34" charset="-122"/>
                </a:rPr>
                <a:t> </a:t>
              </a:r>
              <a:r>
                <a:rPr lang="zh-CN" altLang="zh-CN" sz="2000" dirty="0">
                  <a:solidFill>
                    <a:srgbClr val="0F0F0F"/>
                  </a:solidFill>
                  <a:latin typeface="苹方 特粗" panose="020B0800000000000000" pitchFamily="34" charset="-122"/>
                  <a:ea typeface="苹方 特粗" panose="020B0800000000000000" pitchFamily="34" charset="-122"/>
                </a:rPr>
                <a:t> </a:t>
              </a:r>
              <a:r>
                <a:rPr lang="zh-CN" altLang="zh-CN" sz="2800" dirty="0">
                  <a:solidFill>
                    <a:srgbClr val="0F0F0F"/>
                  </a:solidFill>
                  <a:latin typeface="苹方 特粗" panose="020B0800000000000000" pitchFamily="34" charset="-122"/>
                  <a:ea typeface="苹方 特粗" panose="020B0800000000000000" pitchFamily="34" charset="-122"/>
                </a:rPr>
                <a:t>road of life is not</a:t>
              </a:r>
              <a:r>
                <a:rPr lang="en-US" altLang="zh-CN" sz="2800" dirty="0">
                  <a:solidFill>
                    <a:srgbClr val="0F0F0F"/>
                  </a:solidFill>
                  <a:latin typeface="苹方 特粗" panose="020B0800000000000000" pitchFamily="34" charset="-122"/>
                  <a:ea typeface="苹方 特粗" panose="020B0800000000000000" pitchFamily="34" charset="-122"/>
                </a:rPr>
                <a:t> </a:t>
              </a:r>
              <a:r>
                <a:rPr lang="zh-CN" altLang="zh-CN" sz="2800" dirty="0">
                  <a:solidFill>
                    <a:srgbClr val="0F0F0F"/>
                  </a:solidFill>
                  <a:latin typeface="苹方 特粗" panose="020B0800000000000000" pitchFamily="34" charset="-122"/>
                  <a:ea typeface="苹方 特粗" panose="020B0800000000000000" pitchFamily="34" charset="-122"/>
                </a:rPr>
                <a:t> </a:t>
              </a:r>
              <a:r>
                <a:rPr lang="zh-CN" altLang="zh-CN" sz="2800" dirty="0">
                  <a:solidFill>
                    <a:schemeClr val="bg1"/>
                  </a:solidFill>
                  <a:latin typeface="苹方 特粗" panose="020B0800000000000000" pitchFamily="34" charset="-122"/>
                  <a:ea typeface="苹方 特粗" panose="020B0800000000000000" pitchFamily="34" charset="-122"/>
                </a:rPr>
                <a:t>Everything is </a:t>
              </a:r>
              <a:endParaRPr lang="en-US" altLang="zh-CN" sz="2800" dirty="0">
                <a:solidFill>
                  <a:schemeClr val="bg1"/>
                </a:solidFill>
                <a:latin typeface="苹方 特粗" panose="020B0800000000000000" pitchFamily="34" charset="-122"/>
                <a:ea typeface="苹方 特粗" panose="020B08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p:dissolve/>
      </p:transition>
    </mc:Choice>
    <mc:Fallback xmlns="">
      <p:transition spd="slow" advClick="0" advTm="2000">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1322350" y="6276974"/>
            <a:ext cx="417609" cy="23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70530" y="4060664"/>
            <a:ext cx="10526889" cy="2069804"/>
            <a:chOff x="570530" y="4117814"/>
            <a:chExt cx="10526889" cy="2069804"/>
          </a:xfrm>
        </p:grpSpPr>
        <p:sp>
          <p:nvSpPr>
            <p:cNvPr id="8" name="标题 1"/>
            <p:cNvSpPr txBox="1"/>
            <p:nvPr/>
          </p:nvSpPr>
          <p:spPr>
            <a:xfrm>
              <a:off x="570530" y="4117814"/>
              <a:ext cx="6770671" cy="11390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1500" spc="-150" dirty="0">
                  <a:latin typeface="苹方 特粗" panose="020B0800000000000000" pitchFamily="34" charset="-122"/>
                  <a:ea typeface="苹方 特粗" panose="020B0800000000000000" pitchFamily="34" charset="-122"/>
                </a:rPr>
                <a:t>Int</a:t>
              </a:r>
              <a:r>
                <a:rPr lang="en-US" altLang="zh-CN" sz="11500" spc="-150" dirty="0">
                  <a:solidFill>
                    <a:schemeClr val="bg1"/>
                  </a:solidFill>
                  <a:latin typeface="苹方 特粗" panose="020B0800000000000000" pitchFamily="34" charset="-122"/>
                  <a:ea typeface="苹方 特粗" panose="020B0800000000000000" pitchFamily="34" charset="-122"/>
                </a:rPr>
                <a:t>e</a:t>
              </a:r>
              <a:r>
                <a:rPr lang="en-US" altLang="zh-CN" sz="11500" spc="-150" dirty="0">
                  <a:latin typeface="苹方 特粗" panose="020B0800000000000000" pitchFamily="34" charset="-122"/>
                  <a:ea typeface="苹方 特粗" panose="020B0800000000000000" pitchFamily="34" charset="-122"/>
                </a:rPr>
                <a:t>rests</a:t>
              </a:r>
            </a:p>
          </p:txBody>
        </p:sp>
        <p:sp>
          <p:nvSpPr>
            <p:cNvPr id="39" name="标题 1"/>
            <p:cNvSpPr txBox="1"/>
            <p:nvPr/>
          </p:nvSpPr>
          <p:spPr>
            <a:xfrm>
              <a:off x="581819" y="5143972"/>
              <a:ext cx="10515600" cy="10436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1500" spc="-150" dirty="0">
                  <a:latin typeface="苹方 特粗" panose="020B0800000000000000" pitchFamily="34" charset="-122"/>
                  <a:ea typeface="苹方 特粗" panose="020B0800000000000000" pitchFamily="34" charset="-122"/>
                </a:rPr>
                <a:t>ho</a:t>
              </a:r>
              <a:r>
                <a:rPr lang="en-US" altLang="zh-CN" sz="11500" spc="-150" dirty="0">
                  <a:solidFill>
                    <a:schemeClr val="bg1"/>
                  </a:solidFill>
                  <a:latin typeface="苹方 特粗" panose="020B0800000000000000" pitchFamily="34" charset="-122"/>
                  <a:ea typeface="苹方 特粗" panose="020B0800000000000000" pitchFamily="34" charset="-122"/>
                </a:rPr>
                <a:t>bb</a:t>
              </a:r>
              <a:r>
                <a:rPr lang="en-US" altLang="zh-CN" sz="11500" spc="-150" dirty="0">
                  <a:latin typeface="苹方 特粗" panose="020B0800000000000000" pitchFamily="34" charset="-122"/>
                  <a:ea typeface="苹方 特粗" panose="020B0800000000000000" pitchFamily="34" charset="-122"/>
                </a:rPr>
                <a:t>ies </a:t>
              </a:r>
            </a:p>
          </p:txBody>
        </p:sp>
      </p:grpSp>
      <p:sp>
        <p:nvSpPr>
          <p:cNvPr id="10" name="文本框 9"/>
          <p:cNvSpPr txBox="1"/>
          <p:nvPr/>
        </p:nvSpPr>
        <p:spPr>
          <a:xfrm>
            <a:off x="685888" y="3577799"/>
            <a:ext cx="1676400" cy="338554"/>
          </a:xfrm>
          <a:prstGeom prst="rect">
            <a:avLst/>
          </a:prstGeom>
          <a:noFill/>
        </p:spPr>
        <p:txBody>
          <a:bodyPr wrap="square" rtlCol="0" anchor="ctr">
            <a:spAutoFit/>
          </a:bodyPr>
          <a:lstStyle/>
          <a:p>
            <a:pPr algn="ctr"/>
            <a:r>
              <a:rPr lang="en-US" altLang="zh-CN" sz="1600" dirty="0">
                <a:solidFill>
                  <a:srgbClr val="0F0F0F"/>
                </a:solidFill>
                <a:latin typeface="Kozuka Gothic Pro EL" panose="020B0200000000000000" pitchFamily="34" charset="-128"/>
                <a:ea typeface="Kozuka Gothic Pro EL" panose="020B0200000000000000" pitchFamily="34" charset="-128"/>
              </a:rPr>
              <a:t>WG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11" name="文本框 10"/>
          <p:cNvSpPr txBox="1"/>
          <p:nvPr/>
        </p:nvSpPr>
        <p:spPr>
          <a:xfrm>
            <a:off x="685888" y="3120006"/>
            <a:ext cx="1676400" cy="461665"/>
          </a:xfrm>
          <a:prstGeom prst="rect">
            <a:avLst/>
          </a:prstGeom>
          <a:noFill/>
        </p:spPr>
        <p:txBody>
          <a:bodyPr wrap="square" rtlCol="0" anchor="ctr">
            <a:spAutoFit/>
          </a:bodyPr>
          <a:lstStyle/>
          <a:p>
            <a:pPr algn="ctr"/>
            <a:r>
              <a:rPr lang="en-US" altLang="zh-CN" sz="2400" dirty="0">
                <a:latin typeface="苹方 特粗" panose="020B0800000000000000" pitchFamily="34" charset="-122"/>
                <a:ea typeface="苹方 特粗" panose="020B0800000000000000" pitchFamily="34" charset="-122"/>
              </a:rPr>
              <a:t>Writing</a:t>
            </a:r>
          </a:p>
        </p:txBody>
      </p:sp>
      <p:sp>
        <p:nvSpPr>
          <p:cNvPr id="13" name="文本框 12"/>
          <p:cNvSpPr txBox="1"/>
          <p:nvPr/>
        </p:nvSpPr>
        <p:spPr>
          <a:xfrm>
            <a:off x="3781864" y="3120006"/>
            <a:ext cx="1676400" cy="461665"/>
          </a:xfrm>
          <a:prstGeom prst="rect">
            <a:avLst/>
          </a:prstGeom>
          <a:noFill/>
        </p:spPr>
        <p:txBody>
          <a:bodyPr wrap="square" rtlCol="0" anchor="ctr">
            <a:spAutoFit/>
          </a:bodyPr>
          <a:lstStyle/>
          <a:p>
            <a:pPr algn="ctr"/>
            <a:r>
              <a:rPr lang="en-US" altLang="zh-CN" sz="2400" dirty="0">
                <a:latin typeface="苹方 特粗" panose="020B0800000000000000" pitchFamily="34" charset="-122"/>
                <a:ea typeface="苹方 特粗" panose="020B0800000000000000" pitchFamily="34" charset="-122"/>
              </a:rPr>
              <a:t>Playing</a:t>
            </a:r>
          </a:p>
        </p:txBody>
      </p:sp>
      <p:sp>
        <p:nvSpPr>
          <p:cNvPr id="17" name="文本框 16"/>
          <p:cNvSpPr txBox="1"/>
          <p:nvPr/>
        </p:nvSpPr>
        <p:spPr>
          <a:xfrm>
            <a:off x="6877840" y="3120006"/>
            <a:ext cx="1676400" cy="461665"/>
          </a:xfrm>
          <a:prstGeom prst="rect">
            <a:avLst/>
          </a:prstGeom>
          <a:noFill/>
        </p:spPr>
        <p:txBody>
          <a:bodyPr wrap="square" rtlCol="0" anchor="ctr">
            <a:spAutoFit/>
          </a:bodyPr>
          <a:lstStyle/>
          <a:p>
            <a:pPr algn="ctr"/>
            <a:r>
              <a:rPr lang="en-US" altLang="zh-CN" sz="2400" dirty="0">
                <a:latin typeface="苹方 特粗" panose="020B0800000000000000" pitchFamily="34" charset="-122"/>
                <a:ea typeface="苹方 特粗" panose="020B0800000000000000" pitchFamily="34" charset="-122"/>
              </a:rPr>
              <a:t>Traveling</a:t>
            </a:r>
          </a:p>
        </p:txBody>
      </p:sp>
      <p:sp>
        <p:nvSpPr>
          <p:cNvPr id="19" name="文本框 18"/>
          <p:cNvSpPr txBox="1"/>
          <p:nvPr/>
        </p:nvSpPr>
        <p:spPr>
          <a:xfrm>
            <a:off x="9973816" y="3167331"/>
            <a:ext cx="1676400" cy="461665"/>
          </a:xfrm>
          <a:prstGeom prst="rect">
            <a:avLst/>
          </a:prstGeom>
          <a:noFill/>
        </p:spPr>
        <p:txBody>
          <a:bodyPr wrap="square" rtlCol="0" anchor="ctr">
            <a:spAutoFit/>
          </a:bodyPr>
          <a:lstStyle/>
          <a:p>
            <a:pPr algn="ctr"/>
            <a:r>
              <a:rPr lang="en-US" altLang="zh-CN" sz="2400" dirty="0">
                <a:latin typeface="苹方 特粗" panose="020B0800000000000000" pitchFamily="34" charset="-122"/>
                <a:ea typeface="苹方 特粗" panose="020B0800000000000000" pitchFamily="34" charset="-122"/>
              </a:rPr>
              <a:t>Reading</a:t>
            </a:r>
          </a:p>
        </p:txBody>
      </p:sp>
      <p:sp>
        <p:nvSpPr>
          <p:cNvPr id="55" name="文本框 54"/>
          <p:cNvSpPr txBox="1"/>
          <p:nvPr/>
        </p:nvSpPr>
        <p:spPr>
          <a:xfrm>
            <a:off x="3741916" y="3577799"/>
            <a:ext cx="1676400" cy="338554"/>
          </a:xfrm>
          <a:prstGeom prst="rect">
            <a:avLst/>
          </a:prstGeom>
          <a:noFill/>
        </p:spPr>
        <p:txBody>
          <a:bodyPr wrap="square" rtlCol="0" anchor="ctr">
            <a:spAutoFit/>
          </a:bodyPr>
          <a:lstStyle/>
          <a:p>
            <a:pPr algn="ctr"/>
            <a:r>
              <a:rPr lang="en-US" altLang="zh-CN" sz="1600" dirty="0">
                <a:solidFill>
                  <a:srgbClr val="0F0F0F"/>
                </a:solidFill>
                <a:latin typeface="Kozuka Gothic Pro EL" panose="020B0200000000000000" pitchFamily="34" charset="-128"/>
                <a:ea typeface="Kozuka Gothic Pro EL" panose="020B0200000000000000" pitchFamily="34" charset="-128"/>
              </a:rPr>
              <a:t>PG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56" name="文本框 55"/>
          <p:cNvSpPr txBox="1"/>
          <p:nvPr/>
        </p:nvSpPr>
        <p:spPr>
          <a:xfrm>
            <a:off x="6791763" y="3574886"/>
            <a:ext cx="1676400" cy="338554"/>
          </a:xfrm>
          <a:prstGeom prst="rect">
            <a:avLst/>
          </a:prstGeom>
          <a:noFill/>
        </p:spPr>
        <p:txBody>
          <a:bodyPr wrap="square" rtlCol="0" anchor="ctr">
            <a:spAutoFit/>
          </a:bodyPr>
          <a:lstStyle/>
          <a:p>
            <a:pPr algn="ctr"/>
            <a:r>
              <a:rPr lang="en-US" altLang="zh-CN" sz="1600" dirty="0">
                <a:solidFill>
                  <a:srgbClr val="0F0F0F"/>
                </a:solidFill>
                <a:latin typeface="Kozuka Gothic Pro EL" panose="020B0200000000000000" pitchFamily="34" charset="-128"/>
                <a:ea typeface="Kozuka Gothic Pro EL" panose="020B0200000000000000" pitchFamily="34" charset="-128"/>
              </a:rPr>
              <a:t>TG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sp>
        <p:nvSpPr>
          <p:cNvPr id="57" name="文本框 56"/>
          <p:cNvSpPr txBox="1"/>
          <p:nvPr/>
        </p:nvSpPr>
        <p:spPr>
          <a:xfrm>
            <a:off x="9841610" y="3581671"/>
            <a:ext cx="1676400" cy="338554"/>
          </a:xfrm>
          <a:prstGeom prst="rect">
            <a:avLst/>
          </a:prstGeom>
          <a:noFill/>
        </p:spPr>
        <p:txBody>
          <a:bodyPr wrap="square" rtlCol="0" anchor="ctr">
            <a:spAutoFit/>
          </a:bodyPr>
          <a:lstStyle/>
          <a:p>
            <a:pPr algn="ctr"/>
            <a:r>
              <a:rPr lang="en-US" altLang="zh-CN" sz="1600" dirty="0">
                <a:solidFill>
                  <a:srgbClr val="0F0F0F"/>
                </a:solidFill>
                <a:latin typeface="Kozuka Gothic Pro EL" panose="020B0200000000000000" pitchFamily="34" charset="-128"/>
                <a:ea typeface="Kozuka Gothic Pro EL" panose="020B0200000000000000" pitchFamily="34" charset="-128"/>
              </a:rPr>
              <a:t>RG</a:t>
            </a:r>
            <a:endParaRPr lang="en-US" altLang="zh-CN" sz="1600" dirty="0">
              <a:solidFill>
                <a:schemeClr val="bg1"/>
              </a:solidFill>
              <a:latin typeface="Kozuka Gothic Pro EL" panose="020B0200000000000000" pitchFamily="34" charset="-128"/>
              <a:ea typeface="Kozuka Gothic Pro EL" panose="020B0200000000000000" pitchFamily="34" charset="-128"/>
            </a:endParaRPr>
          </a:p>
        </p:txBody>
      </p:sp>
      <p:pic>
        <p:nvPicPr>
          <p:cNvPr id="6" name="图片 5"/>
          <p:cNvPicPr>
            <a:picLocks noChangeAspect="1"/>
          </p:cNvPicPr>
          <p:nvPr/>
        </p:nvPicPr>
        <p:blipFill>
          <a:blip r:embed="rId3" cstate="email">
            <a:duotone>
              <a:prstClr val="black"/>
              <a:srgbClr val="D9C3A5">
                <a:tint val="50000"/>
                <a:satMod val="180000"/>
              </a:srgbClr>
            </a:duotone>
          </a:blip>
          <a:stretch>
            <a:fillRect/>
          </a:stretch>
        </p:blipFill>
        <p:spPr>
          <a:xfrm>
            <a:off x="9619661" y="824159"/>
            <a:ext cx="2120298" cy="2120298"/>
          </a:xfrm>
          <a:prstGeom prst="rect">
            <a:avLst/>
          </a:prstGeom>
        </p:spPr>
      </p:pic>
      <p:pic>
        <p:nvPicPr>
          <p:cNvPr id="7" name="图片 6"/>
          <p:cNvPicPr>
            <a:picLocks noChangeAspect="1"/>
          </p:cNvPicPr>
          <p:nvPr/>
        </p:nvPicPr>
        <p:blipFill>
          <a:blip r:embed="rId4" cstate="email">
            <a:duotone>
              <a:prstClr val="black"/>
              <a:srgbClr val="D9C3A5">
                <a:tint val="50000"/>
                <a:satMod val="180000"/>
              </a:srgbClr>
            </a:duotone>
          </a:blip>
          <a:stretch>
            <a:fillRect/>
          </a:stretch>
        </p:blipFill>
        <p:spPr>
          <a:xfrm>
            <a:off x="6569814" y="824159"/>
            <a:ext cx="2120298" cy="2120298"/>
          </a:xfrm>
          <a:prstGeom prst="rect">
            <a:avLst/>
          </a:prstGeom>
        </p:spPr>
      </p:pic>
      <p:pic>
        <p:nvPicPr>
          <p:cNvPr id="9" name="图片 8"/>
          <p:cNvPicPr>
            <a:picLocks noChangeAspect="1"/>
          </p:cNvPicPr>
          <p:nvPr/>
        </p:nvPicPr>
        <p:blipFill>
          <a:blip r:embed="rId5" cstate="email">
            <a:duotone>
              <a:prstClr val="black"/>
              <a:srgbClr val="D9C3A5">
                <a:tint val="50000"/>
                <a:satMod val="180000"/>
              </a:srgbClr>
            </a:duotone>
          </a:blip>
          <a:stretch>
            <a:fillRect/>
          </a:stretch>
        </p:blipFill>
        <p:spPr>
          <a:xfrm>
            <a:off x="3519967" y="824159"/>
            <a:ext cx="2120298" cy="2120298"/>
          </a:xfrm>
          <a:prstGeom prst="rect">
            <a:avLst/>
          </a:prstGeom>
        </p:spPr>
      </p:pic>
      <p:pic>
        <p:nvPicPr>
          <p:cNvPr id="12" name="图片 11"/>
          <p:cNvPicPr>
            <a:picLocks noChangeAspect="1"/>
          </p:cNvPicPr>
          <p:nvPr/>
        </p:nvPicPr>
        <p:blipFill>
          <a:blip r:embed="rId6" cstate="email">
            <a:duotone>
              <a:prstClr val="black"/>
              <a:srgbClr val="D9C3A5">
                <a:tint val="50000"/>
                <a:satMod val="180000"/>
              </a:srgbClr>
            </a:duotone>
          </a:blip>
          <a:stretch>
            <a:fillRect/>
          </a:stretch>
        </p:blipFill>
        <p:spPr>
          <a:xfrm>
            <a:off x="463939" y="824159"/>
            <a:ext cx="2120298" cy="2120298"/>
          </a:xfrm>
          <a:prstGeom prst="rect">
            <a:avLst/>
          </a:prstGeom>
        </p:spPr>
      </p:pic>
      <p:sp>
        <p:nvSpPr>
          <p:cNvPr id="38" name="文本框 37"/>
          <p:cNvSpPr txBox="1"/>
          <p:nvPr/>
        </p:nvSpPr>
        <p:spPr>
          <a:xfrm>
            <a:off x="10387409" y="6184253"/>
            <a:ext cx="1676400" cy="461665"/>
          </a:xfrm>
          <a:prstGeom prst="rect">
            <a:avLst/>
          </a:prstGeom>
          <a:noFill/>
        </p:spPr>
        <p:txBody>
          <a:bodyPr wrap="square" rtlCol="0" anchor="ctr">
            <a:spAutoFit/>
          </a:bodyPr>
          <a:lstStyle/>
          <a:p>
            <a:pPr algn="ctr"/>
            <a:r>
              <a:rPr lang="en-US" altLang="zh-CN" sz="2400" dirty="0">
                <a:latin typeface="苹方 特粗" panose="020B0800000000000000" pitchFamily="34" charset="-122"/>
                <a:ea typeface="苹方 特粗" panose="020B0800000000000000" pitchFamily="34" charset="-122"/>
              </a:rPr>
              <a:t>AN</a:t>
            </a:r>
            <a:r>
              <a:rPr lang="en-US" altLang="zh-CN" sz="2400" dirty="0">
                <a:solidFill>
                  <a:schemeClr val="bg1"/>
                </a:solidFill>
                <a:latin typeface="苹方 特粗" panose="020B0800000000000000" pitchFamily="34" charset="-122"/>
                <a:ea typeface="苹方 特粗" panose="020B0800000000000000" pitchFamily="34" charset="-122"/>
              </a:rPr>
              <a:t>D</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p:blinds dir="vert"/>
      </p:transition>
    </mc:Choice>
    <mc:Fallback xmlns="">
      <p:transition spd="slow" advClick="0" advTm="2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600">
              <a:latin typeface="苹方 特粗" panose="020B0800000000000000" pitchFamily="34" charset="-122"/>
              <a:ea typeface="苹方 特粗" panose="020B0800000000000000" pitchFamily="34" charset="-122"/>
            </a:endParaRPr>
          </a:p>
        </p:txBody>
      </p:sp>
      <p:sp>
        <p:nvSpPr>
          <p:cNvPr id="3" name="标题 1"/>
          <p:cNvSpPr txBox="1"/>
          <p:nvPr/>
        </p:nvSpPr>
        <p:spPr>
          <a:xfrm>
            <a:off x="815630" y="1360312"/>
            <a:ext cx="10560739" cy="549768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9900" b="1" spc="600" dirty="0">
                <a:solidFill>
                  <a:srgbClr val="FFFFFF"/>
                </a:solidFill>
              </a:rPr>
              <a:t>WORKING</a:t>
            </a:r>
          </a:p>
          <a:p>
            <a:r>
              <a:rPr lang="en-US" altLang="zh-CN" sz="9900" b="1" spc="600" dirty="0">
                <a:solidFill>
                  <a:schemeClr val="bg1"/>
                </a:solidFill>
              </a:rPr>
              <a:t>·</a:t>
            </a:r>
          </a:p>
          <a:p>
            <a:r>
              <a:rPr lang="en-US" altLang="zh-CN" sz="9900" b="1" spc="600" dirty="0">
                <a:solidFill>
                  <a:schemeClr val="bg1"/>
                </a:solidFill>
              </a:rPr>
              <a:t>EXPERIENCE</a:t>
            </a:r>
            <a:endParaRPr lang="zh-CN" altLang="en-US" sz="9900" b="1" spc="600" dirty="0">
              <a:solidFill>
                <a:schemeClr val="bg1"/>
              </a:solidFill>
            </a:endParaRPr>
          </a:p>
          <a:p>
            <a:endParaRPr lang="zh-CN" altLang="en-US" sz="9900" b="1" spc="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prism isInverted="1"/>
      </p:transition>
    </mc:Choice>
    <mc:Fallback xmlns="">
      <p:transition spd="slow" advClick="0"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141135" y="322162"/>
            <a:ext cx="1409700" cy="2874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3900" dirty="0">
                <a:latin typeface="Agency FB" panose="020B0503020202020204" pitchFamily="34" charset="0"/>
              </a:rPr>
              <a:t>1</a:t>
            </a:r>
            <a:endParaRPr lang="zh-CN" altLang="en-US" sz="23900" dirty="0">
              <a:latin typeface="Agency FB" panose="020B0503020202020204" pitchFamily="34" charset="0"/>
            </a:endParaRPr>
          </a:p>
        </p:txBody>
      </p:sp>
      <p:sp>
        <p:nvSpPr>
          <p:cNvPr id="5" name="文本框 4"/>
          <p:cNvSpPr txBox="1"/>
          <p:nvPr/>
        </p:nvSpPr>
        <p:spPr>
          <a:xfrm>
            <a:off x="5869776" y="371864"/>
            <a:ext cx="2026517"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ALTERNATIVE</a:t>
            </a:r>
            <a:endParaRPr lang="en-US" altLang="zh-CN" sz="3600" dirty="0">
              <a:latin typeface="Agency FB" panose="020B0503020202020204" pitchFamily="34" charset="0"/>
              <a:ea typeface="苹方 常规" panose="020B0300000000000000" pitchFamily="34" charset="-122"/>
            </a:endParaRPr>
          </a:p>
        </p:txBody>
      </p:sp>
      <p:sp>
        <p:nvSpPr>
          <p:cNvPr id="6" name="文本框 5"/>
          <p:cNvSpPr txBox="1"/>
          <p:nvPr/>
        </p:nvSpPr>
        <p:spPr>
          <a:xfrm>
            <a:off x="5162278" y="2058314"/>
            <a:ext cx="2664399" cy="230832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7" name="文本框 6"/>
          <p:cNvSpPr txBox="1"/>
          <p:nvPr/>
        </p:nvSpPr>
        <p:spPr>
          <a:xfrm>
            <a:off x="5407960"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Feature A</a:t>
            </a:r>
          </a:p>
        </p:txBody>
      </p:sp>
      <p:sp>
        <p:nvSpPr>
          <p:cNvPr id="8" name="文本框 7"/>
          <p:cNvSpPr txBox="1"/>
          <p:nvPr/>
        </p:nvSpPr>
        <p:spPr>
          <a:xfrm>
            <a:off x="5407960" y="4902389"/>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Feature B</a:t>
            </a:r>
          </a:p>
        </p:txBody>
      </p:sp>
      <p:sp>
        <p:nvSpPr>
          <p:cNvPr id="9" name="文本框 8"/>
          <p:cNvSpPr txBox="1"/>
          <p:nvPr/>
        </p:nvSpPr>
        <p:spPr>
          <a:xfrm>
            <a:off x="5162278" y="5422751"/>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0" name="标题 1"/>
          <p:cNvSpPr txBox="1"/>
          <p:nvPr/>
        </p:nvSpPr>
        <p:spPr>
          <a:xfrm>
            <a:off x="7784085"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2</a:t>
            </a:r>
            <a:endParaRPr lang="zh-CN" altLang="en-US" sz="23900" dirty="0">
              <a:latin typeface="Agency FB" panose="020B0503020202020204" pitchFamily="34" charset="0"/>
            </a:endParaRPr>
          </a:p>
        </p:txBody>
      </p:sp>
      <p:sp>
        <p:nvSpPr>
          <p:cNvPr id="11" name="文本框 10"/>
          <p:cNvSpPr txBox="1"/>
          <p:nvPr/>
        </p:nvSpPr>
        <p:spPr>
          <a:xfrm>
            <a:off x="9567130" y="299492"/>
            <a:ext cx="1907895"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ENTERPRISE</a:t>
            </a:r>
            <a:endParaRPr lang="en-US" altLang="zh-CN" sz="3600" dirty="0">
              <a:latin typeface="Agency FB" panose="020B0503020202020204" pitchFamily="34" charset="0"/>
              <a:ea typeface="苹方 常规" panose="020B0300000000000000" pitchFamily="34" charset="-122"/>
            </a:endParaRPr>
          </a:p>
        </p:txBody>
      </p:sp>
      <p:sp>
        <p:nvSpPr>
          <p:cNvPr id="12" name="文本框 11"/>
          <p:cNvSpPr txBox="1"/>
          <p:nvPr/>
        </p:nvSpPr>
        <p:spPr>
          <a:xfrm>
            <a:off x="8908035" y="204625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3" name="文本框 12"/>
          <p:cNvSpPr txBox="1"/>
          <p:nvPr/>
        </p:nvSpPr>
        <p:spPr>
          <a:xfrm>
            <a:off x="9153717" y="1574970"/>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A</a:t>
            </a:r>
          </a:p>
        </p:txBody>
      </p:sp>
      <p:sp>
        <p:nvSpPr>
          <p:cNvPr id="14" name="文本框 13"/>
          <p:cNvSpPr txBox="1"/>
          <p:nvPr/>
        </p:nvSpPr>
        <p:spPr>
          <a:xfrm>
            <a:off x="8908035" y="3683760"/>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5" name="文本框 14"/>
          <p:cNvSpPr txBox="1"/>
          <p:nvPr/>
        </p:nvSpPr>
        <p:spPr>
          <a:xfrm>
            <a:off x="9153717" y="3212475"/>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B</a:t>
            </a:r>
          </a:p>
        </p:txBody>
      </p:sp>
      <p:sp>
        <p:nvSpPr>
          <p:cNvPr id="16" name="文本框 15"/>
          <p:cNvSpPr txBox="1"/>
          <p:nvPr/>
        </p:nvSpPr>
        <p:spPr>
          <a:xfrm>
            <a:off x="8908035" y="539108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7" name="文本框 16"/>
          <p:cNvSpPr txBox="1"/>
          <p:nvPr/>
        </p:nvSpPr>
        <p:spPr>
          <a:xfrm>
            <a:off x="9153717" y="4919800"/>
            <a:ext cx="2376125" cy="400110"/>
          </a:xfrm>
          <a:prstGeom prst="rect">
            <a:avLst/>
          </a:prstGeom>
          <a:solidFill>
            <a:schemeClr val="tx1"/>
          </a:solidFill>
        </p:spPr>
        <p:txBody>
          <a:bodyPr wrap="square" rtlCol="0" anchor="ctr">
            <a:spAutoFit/>
          </a:bodyPr>
          <a:lstStyle/>
          <a:p>
            <a:pPr algn="r"/>
            <a:r>
              <a:rPr lang="en-US" altLang="zh-CN" sz="2000" dirty="0" err="1">
                <a:solidFill>
                  <a:schemeClr val="bg1"/>
                </a:solidFill>
                <a:latin typeface="苹方 常规" panose="020B0300000000000000" pitchFamily="34" charset="-122"/>
                <a:ea typeface="苹方 常规" panose="020B0300000000000000" pitchFamily="34" charset="-122"/>
              </a:rPr>
              <a:t>Sevice</a:t>
            </a:r>
            <a:r>
              <a:rPr lang="en-US" altLang="zh-CN" sz="2000" dirty="0">
                <a:solidFill>
                  <a:schemeClr val="bg1"/>
                </a:solidFill>
                <a:latin typeface="苹方 常规" panose="020B0300000000000000" pitchFamily="34" charset="-122"/>
                <a:ea typeface="苹方 常规" panose="020B0300000000000000" pitchFamily="34" charset="-122"/>
              </a:rPr>
              <a:t> C</a:t>
            </a:r>
          </a:p>
        </p:txBody>
      </p:sp>
      <p:pic>
        <p:nvPicPr>
          <p:cNvPr id="18" name="图片 17"/>
          <p:cNvPicPr>
            <a:picLocks noChangeAspect="1"/>
          </p:cNvPicPr>
          <p:nvPr/>
        </p:nvPicPr>
        <p:blipFill>
          <a:blip r:embed="rId3" cstate="email">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4300" y="-171364"/>
            <a:ext cx="4688586" cy="7029364"/>
          </a:xfrm>
          <a:prstGeom prst="rect">
            <a:avLst/>
          </a:prstGeom>
        </p:spPr>
      </p:pic>
      <p:sp>
        <p:nvSpPr>
          <p:cNvPr id="21" name="文本框 20"/>
          <p:cNvSpPr txBox="1"/>
          <p:nvPr/>
        </p:nvSpPr>
        <p:spPr>
          <a:xfrm>
            <a:off x="4365566" y="674900"/>
            <a:ext cx="208720" cy="2321881"/>
          </a:xfrm>
          <a:custGeom>
            <a:avLst/>
            <a:gdLst/>
            <a:ahLst/>
            <a:cxnLst/>
            <a:rect l="l" t="t" r="r" b="b"/>
            <a:pathLst>
              <a:path w="208720" h="2321881">
                <a:moveTo>
                  <a:pt x="130559" y="0"/>
                </a:moveTo>
                <a:lnTo>
                  <a:pt x="208720" y="0"/>
                </a:lnTo>
                <a:lnTo>
                  <a:pt x="208720" y="2321881"/>
                </a:lnTo>
                <a:lnTo>
                  <a:pt x="90501" y="2321881"/>
                </a:lnTo>
                <a:lnTo>
                  <a:pt x="90501" y="712142"/>
                </a:lnTo>
                <a:lnTo>
                  <a:pt x="0" y="712142"/>
                </a:lnTo>
                <a:lnTo>
                  <a:pt x="0" y="7047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39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2000">
        <p:randomBar dir="vert"/>
      </p:transition>
    </mc:Choice>
    <mc:Fallback xmlns="">
      <p:transition spd="slow" advClick="0" advTm="2000">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email">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099" y="-83359"/>
            <a:ext cx="3633040" cy="5446837"/>
          </a:xfrm>
          <a:prstGeom prst="rect">
            <a:avLst/>
          </a:prstGeom>
        </p:spPr>
      </p:pic>
      <p:sp>
        <p:nvSpPr>
          <p:cNvPr id="2" name="文本框 1"/>
          <p:cNvSpPr txBox="1"/>
          <p:nvPr/>
        </p:nvSpPr>
        <p:spPr>
          <a:xfrm>
            <a:off x="4078514" y="2427646"/>
            <a:ext cx="3748163" cy="1569660"/>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3" name="文本框 2"/>
          <p:cNvSpPr txBox="1"/>
          <p:nvPr/>
        </p:nvSpPr>
        <p:spPr>
          <a:xfrm>
            <a:off x="4441454" y="1574970"/>
            <a:ext cx="3342631"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Service A</a:t>
            </a:r>
          </a:p>
        </p:txBody>
      </p:sp>
      <p:sp>
        <p:nvSpPr>
          <p:cNvPr id="4" name="文本框 3"/>
          <p:cNvSpPr txBox="1"/>
          <p:nvPr/>
        </p:nvSpPr>
        <p:spPr>
          <a:xfrm>
            <a:off x="4441454" y="4902389"/>
            <a:ext cx="3342631"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Service B</a:t>
            </a:r>
          </a:p>
        </p:txBody>
      </p:sp>
      <p:sp>
        <p:nvSpPr>
          <p:cNvPr id="5" name="文本框 4"/>
          <p:cNvSpPr txBox="1"/>
          <p:nvPr/>
        </p:nvSpPr>
        <p:spPr>
          <a:xfrm>
            <a:off x="4078514" y="5545862"/>
            <a:ext cx="3748163"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6" name="标题 1"/>
          <p:cNvSpPr txBox="1"/>
          <p:nvPr/>
        </p:nvSpPr>
        <p:spPr>
          <a:xfrm>
            <a:off x="7784085"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4</a:t>
            </a:r>
            <a:endParaRPr lang="zh-CN" altLang="en-US" sz="23900" dirty="0">
              <a:latin typeface="Agency FB" panose="020B0503020202020204" pitchFamily="34" charset="0"/>
            </a:endParaRPr>
          </a:p>
        </p:txBody>
      </p:sp>
      <p:sp>
        <p:nvSpPr>
          <p:cNvPr id="7" name="文本框 6"/>
          <p:cNvSpPr txBox="1"/>
          <p:nvPr/>
        </p:nvSpPr>
        <p:spPr>
          <a:xfrm>
            <a:off x="9911402" y="371864"/>
            <a:ext cx="1661032"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STRENGTH</a:t>
            </a:r>
            <a:endParaRPr lang="en-US" altLang="zh-CN" sz="3600" dirty="0">
              <a:latin typeface="Agency FB" panose="020B0503020202020204" pitchFamily="34" charset="0"/>
              <a:ea typeface="苹方 常规" panose="020B0300000000000000" pitchFamily="34" charset="-122"/>
            </a:endParaRPr>
          </a:p>
        </p:txBody>
      </p:sp>
      <p:sp>
        <p:nvSpPr>
          <p:cNvPr id="8" name="文本框 7"/>
          <p:cNvSpPr txBox="1"/>
          <p:nvPr/>
        </p:nvSpPr>
        <p:spPr>
          <a:xfrm>
            <a:off x="8908035" y="204625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9" name="文本框 8"/>
          <p:cNvSpPr txBox="1"/>
          <p:nvPr/>
        </p:nvSpPr>
        <p:spPr>
          <a:xfrm>
            <a:off x="9153717"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A</a:t>
            </a:r>
          </a:p>
        </p:txBody>
      </p:sp>
      <p:sp>
        <p:nvSpPr>
          <p:cNvPr id="10" name="文本框 9"/>
          <p:cNvSpPr txBox="1"/>
          <p:nvPr/>
        </p:nvSpPr>
        <p:spPr>
          <a:xfrm>
            <a:off x="8908035" y="3683760"/>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1" name="文本框 10"/>
          <p:cNvSpPr txBox="1"/>
          <p:nvPr/>
        </p:nvSpPr>
        <p:spPr>
          <a:xfrm>
            <a:off x="9153717" y="3212475"/>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B</a:t>
            </a:r>
          </a:p>
        </p:txBody>
      </p:sp>
      <p:sp>
        <p:nvSpPr>
          <p:cNvPr id="12" name="文本框 11"/>
          <p:cNvSpPr txBox="1"/>
          <p:nvPr/>
        </p:nvSpPr>
        <p:spPr>
          <a:xfrm>
            <a:off x="8908035" y="5391085"/>
            <a:ext cx="2664399" cy="58477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a:t>
            </a:r>
            <a:endParaRPr lang="en-US" altLang="zh-CN" sz="1600" dirty="0">
              <a:latin typeface="苹方 常规" panose="020B0300000000000000" pitchFamily="34" charset="-122"/>
              <a:ea typeface="苹方 常规" panose="020B0300000000000000" pitchFamily="34" charset="-122"/>
            </a:endParaRPr>
          </a:p>
        </p:txBody>
      </p:sp>
      <p:sp>
        <p:nvSpPr>
          <p:cNvPr id="13" name="文本框 12"/>
          <p:cNvSpPr txBox="1"/>
          <p:nvPr/>
        </p:nvSpPr>
        <p:spPr>
          <a:xfrm>
            <a:off x="9153717" y="491980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Strength C</a:t>
            </a:r>
          </a:p>
        </p:txBody>
      </p:sp>
      <p:sp>
        <p:nvSpPr>
          <p:cNvPr id="14" name="标题 1"/>
          <p:cNvSpPr txBox="1"/>
          <p:nvPr/>
        </p:nvSpPr>
        <p:spPr>
          <a:xfrm>
            <a:off x="2251202" y="336102"/>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solidFill>
                  <a:schemeClr val="bg1"/>
                </a:solidFill>
                <a:latin typeface="Agency FB" panose="020B0503020202020204" pitchFamily="34" charset="0"/>
              </a:rPr>
              <a:t>3</a:t>
            </a:r>
            <a:endParaRPr lang="zh-CN" altLang="en-US" sz="23900" dirty="0">
              <a:solidFill>
                <a:schemeClr val="bg1"/>
              </a:solidFill>
              <a:latin typeface="Agency FB" panose="020B0503020202020204" pitchFamily="34" charset="0"/>
            </a:endParaRPr>
          </a:p>
        </p:txBody>
      </p:sp>
      <p:sp>
        <p:nvSpPr>
          <p:cNvPr id="15" name="文本框 14"/>
          <p:cNvSpPr txBox="1"/>
          <p:nvPr/>
        </p:nvSpPr>
        <p:spPr>
          <a:xfrm>
            <a:off x="6455789" y="371864"/>
            <a:ext cx="1370888"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SERVICE</a:t>
            </a:r>
            <a:endParaRPr lang="en-US" altLang="zh-CN" sz="3600" dirty="0">
              <a:latin typeface="Agency FB" panose="020B0503020202020204" pitchFamily="34" charset="0"/>
              <a:ea typeface="苹方 常规" panose="020B0300000000000000" pitchFamily="34" charset="-122"/>
            </a:endParaRPr>
          </a:p>
        </p:txBody>
      </p:sp>
      <p:sp>
        <p:nvSpPr>
          <p:cNvPr id="16" name="文本框 15"/>
          <p:cNvSpPr txBox="1"/>
          <p:nvPr/>
        </p:nvSpPr>
        <p:spPr>
          <a:xfrm>
            <a:off x="996503" y="5545862"/>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duotone>
              <a:prstClr val="black"/>
              <a:srgbClr val="D9C3A5">
                <a:tint val="50000"/>
                <a:satMod val="180000"/>
              </a:srgbClr>
            </a:duotone>
          </a:blip>
          <a:stretch>
            <a:fillRect/>
          </a:stretch>
        </p:blipFill>
        <p:spPr>
          <a:xfrm>
            <a:off x="927059" y="-59716"/>
            <a:ext cx="3933944" cy="5897966"/>
          </a:xfrm>
          <a:prstGeom prst="rect">
            <a:avLst/>
          </a:prstGeom>
        </p:spPr>
      </p:pic>
      <p:sp>
        <p:nvSpPr>
          <p:cNvPr id="2" name="标题 1"/>
          <p:cNvSpPr txBox="1"/>
          <p:nvPr/>
        </p:nvSpPr>
        <p:spPr>
          <a:xfrm>
            <a:off x="7831710"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7</a:t>
            </a:r>
            <a:endParaRPr lang="zh-CN" altLang="en-US" sz="23900" dirty="0">
              <a:latin typeface="Agency FB" panose="020B0503020202020204" pitchFamily="34" charset="0"/>
            </a:endParaRPr>
          </a:p>
        </p:txBody>
      </p:sp>
      <p:sp>
        <p:nvSpPr>
          <p:cNvPr id="3" name="文本框 2"/>
          <p:cNvSpPr txBox="1"/>
          <p:nvPr/>
        </p:nvSpPr>
        <p:spPr>
          <a:xfrm>
            <a:off x="10052842" y="371864"/>
            <a:ext cx="1484702"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CONTACT</a:t>
            </a:r>
            <a:endParaRPr lang="en-US" altLang="zh-CN" sz="3600" dirty="0">
              <a:latin typeface="Agency FB" panose="020B0503020202020204" pitchFamily="34" charset="0"/>
              <a:ea typeface="苹方 常规" panose="020B0300000000000000" pitchFamily="34" charset="-122"/>
            </a:endParaRPr>
          </a:p>
        </p:txBody>
      </p:sp>
      <p:sp>
        <p:nvSpPr>
          <p:cNvPr id="4" name="文本框 3"/>
          <p:cNvSpPr txBox="1"/>
          <p:nvPr/>
        </p:nvSpPr>
        <p:spPr>
          <a:xfrm>
            <a:off x="8955660" y="2169365"/>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XXX@XXX.com</a:t>
            </a:r>
            <a:endParaRPr lang="en-US" altLang="zh-CN" sz="1600" dirty="0">
              <a:latin typeface="苹方 常规" panose="020B0300000000000000" pitchFamily="34" charset="-122"/>
              <a:ea typeface="苹方 常规" panose="020B0300000000000000" pitchFamily="34" charset="-122"/>
            </a:endParaRPr>
          </a:p>
        </p:txBody>
      </p:sp>
      <p:sp>
        <p:nvSpPr>
          <p:cNvPr id="5" name="文本框 4"/>
          <p:cNvSpPr txBox="1"/>
          <p:nvPr/>
        </p:nvSpPr>
        <p:spPr>
          <a:xfrm>
            <a:off x="9201342" y="157497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E-MAIL</a:t>
            </a:r>
          </a:p>
        </p:txBody>
      </p:sp>
      <p:sp>
        <p:nvSpPr>
          <p:cNvPr id="6" name="文本框 5"/>
          <p:cNvSpPr txBox="1"/>
          <p:nvPr/>
        </p:nvSpPr>
        <p:spPr>
          <a:xfrm>
            <a:off x="8955660" y="3806870"/>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Tweeter:@XXXXXX</a:t>
            </a:r>
          </a:p>
        </p:txBody>
      </p:sp>
      <p:sp>
        <p:nvSpPr>
          <p:cNvPr id="7" name="文本框 6"/>
          <p:cNvSpPr txBox="1"/>
          <p:nvPr/>
        </p:nvSpPr>
        <p:spPr>
          <a:xfrm>
            <a:off x="9201342" y="3212475"/>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IM</a:t>
            </a:r>
          </a:p>
        </p:txBody>
      </p:sp>
      <p:sp>
        <p:nvSpPr>
          <p:cNvPr id="8" name="文本框 7"/>
          <p:cNvSpPr txBox="1"/>
          <p:nvPr/>
        </p:nvSpPr>
        <p:spPr>
          <a:xfrm>
            <a:off x="8955660" y="5514195"/>
            <a:ext cx="2664399" cy="338554"/>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+01 XXXXXXXXX</a:t>
            </a:r>
          </a:p>
        </p:txBody>
      </p:sp>
      <p:sp>
        <p:nvSpPr>
          <p:cNvPr id="9" name="文本框 8"/>
          <p:cNvSpPr txBox="1"/>
          <p:nvPr/>
        </p:nvSpPr>
        <p:spPr>
          <a:xfrm>
            <a:off x="9201342" y="4919800"/>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FAX</a:t>
            </a:r>
          </a:p>
        </p:txBody>
      </p:sp>
      <p:sp>
        <p:nvSpPr>
          <p:cNvPr id="13" name="文本框 12"/>
          <p:cNvSpPr txBox="1"/>
          <p:nvPr/>
        </p:nvSpPr>
        <p:spPr>
          <a:xfrm>
            <a:off x="6660508" y="371864"/>
            <a:ext cx="1213794"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PUBLIC</a:t>
            </a:r>
            <a:endParaRPr lang="en-US" altLang="zh-CN" sz="3600" dirty="0">
              <a:latin typeface="Agency FB" panose="020B0503020202020204" pitchFamily="34" charset="0"/>
              <a:ea typeface="苹方 常规" panose="020B0300000000000000" pitchFamily="34" charset="-122"/>
            </a:endParaRPr>
          </a:p>
        </p:txBody>
      </p:sp>
      <p:sp>
        <p:nvSpPr>
          <p:cNvPr id="14" name="文本框 13"/>
          <p:cNvSpPr txBox="1"/>
          <p:nvPr/>
        </p:nvSpPr>
        <p:spPr>
          <a:xfrm>
            <a:off x="5453061" y="1935204"/>
            <a:ext cx="2421241" cy="2554545"/>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We were one of the first energy companies in 1997 to acknowledge the threat of climate change, to call for action by governments, 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5" name="文本框 14"/>
          <p:cNvSpPr txBox="1"/>
          <p:nvPr/>
        </p:nvSpPr>
        <p:spPr>
          <a:xfrm>
            <a:off x="5672435" y="1574970"/>
            <a:ext cx="215927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PR CAMPAINGE</a:t>
            </a:r>
          </a:p>
        </p:txBody>
      </p:sp>
      <p:sp>
        <p:nvSpPr>
          <p:cNvPr id="16" name="文本框 15"/>
          <p:cNvSpPr txBox="1"/>
          <p:nvPr/>
        </p:nvSpPr>
        <p:spPr>
          <a:xfrm>
            <a:off x="5672435" y="4902389"/>
            <a:ext cx="215927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PR</a:t>
            </a:r>
          </a:p>
        </p:txBody>
      </p:sp>
      <p:sp>
        <p:nvSpPr>
          <p:cNvPr id="17" name="文本框 16"/>
          <p:cNvSpPr txBox="1"/>
          <p:nvPr/>
        </p:nvSpPr>
        <p:spPr>
          <a:xfrm>
            <a:off x="5453061" y="5422751"/>
            <a:ext cx="2421241"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0" name="标题 1"/>
          <p:cNvSpPr txBox="1"/>
          <p:nvPr/>
        </p:nvSpPr>
        <p:spPr>
          <a:xfrm>
            <a:off x="111157" y="337575"/>
            <a:ext cx="1409700" cy="287490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r>
              <a:rPr lang="en-US" altLang="zh-CN" sz="23900" dirty="0">
                <a:latin typeface="Agency FB" panose="020B0503020202020204" pitchFamily="34" charset="0"/>
              </a:rPr>
              <a:t>5</a:t>
            </a:r>
            <a:endParaRPr lang="zh-CN" altLang="en-US" sz="23900" dirty="0">
              <a:latin typeface="Agency FB" panose="020B0503020202020204" pitchFamily="34" charset="0"/>
            </a:endParaRPr>
          </a:p>
        </p:txBody>
      </p:sp>
      <p:sp>
        <p:nvSpPr>
          <p:cNvPr id="11" name="文本框 10"/>
          <p:cNvSpPr txBox="1"/>
          <p:nvPr/>
        </p:nvSpPr>
        <p:spPr>
          <a:xfrm>
            <a:off x="3377382" y="337575"/>
            <a:ext cx="1234633" cy="646331"/>
          </a:xfrm>
          <a:prstGeom prst="rect">
            <a:avLst/>
          </a:prstGeom>
          <a:noFill/>
        </p:spPr>
        <p:txBody>
          <a:bodyPr wrap="none" rtlCol="0" anchor="ctr">
            <a:spAutoFit/>
          </a:bodyPr>
          <a:lstStyle/>
          <a:p>
            <a:pPr algn="ctr"/>
            <a:r>
              <a:rPr lang="en-US" altLang="zh-CN" sz="3600" dirty="0">
                <a:latin typeface="Agency FB" panose="020B0503020202020204" pitchFamily="34" charset="0"/>
                <a:ea typeface="苹方 特粗" panose="020B0800000000000000" pitchFamily="34" charset="-122"/>
              </a:rPr>
              <a:t>DESIGN</a:t>
            </a:r>
            <a:endParaRPr lang="en-US" altLang="zh-CN" sz="3600" dirty="0">
              <a:latin typeface="Agency FB" panose="020B0503020202020204" pitchFamily="34" charset="0"/>
              <a:ea typeface="苹方 常规" panose="020B0300000000000000" pitchFamily="34" charset="-122"/>
            </a:endParaRPr>
          </a:p>
        </p:txBody>
      </p:sp>
      <p:sp>
        <p:nvSpPr>
          <p:cNvPr id="12" name="文本框 11"/>
          <p:cNvSpPr txBox="1"/>
          <p:nvPr/>
        </p:nvSpPr>
        <p:spPr>
          <a:xfrm>
            <a:off x="2277496" y="6027003"/>
            <a:ext cx="2664399" cy="830997"/>
          </a:xfrm>
          <a:prstGeom prst="rect">
            <a:avLst/>
          </a:prstGeom>
          <a:noFill/>
        </p:spPr>
        <p:txBody>
          <a:bodyPr wrap="square" rtlCol="0" anchor="ctr">
            <a:spAutoFit/>
          </a:bodyPr>
          <a:lstStyle/>
          <a:p>
            <a:pPr algn="r"/>
            <a:r>
              <a:rPr lang="en-US" altLang="zh-CN" sz="1600" dirty="0">
                <a:latin typeface="苹方 特粗" panose="020B0800000000000000" pitchFamily="34" charset="-122"/>
                <a:ea typeface="苹方 特粗" panose="020B0800000000000000" pitchFamily="34" charset="-122"/>
              </a:rPr>
              <a:t>our industry and energy users, and to take action ourselves. </a:t>
            </a:r>
            <a:endParaRPr lang="en-US" altLang="zh-CN" sz="1600" dirty="0">
              <a:latin typeface="苹方 常规" panose="020B0300000000000000" pitchFamily="34" charset="-122"/>
              <a:ea typeface="苹方 常规" panose="020B0300000000000000" pitchFamily="34" charset="-122"/>
            </a:endParaRPr>
          </a:p>
        </p:txBody>
      </p:sp>
      <p:sp>
        <p:nvSpPr>
          <p:cNvPr id="18" name="标题 1"/>
          <p:cNvSpPr txBox="1"/>
          <p:nvPr/>
        </p:nvSpPr>
        <p:spPr>
          <a:xfrm>
            <a:off x="4237045" y="337575"/>
            <a:ext cx="1409700" cy="2874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3900" dirty="0">
                <a:solidFill>
                  <a:schemeClr val="bg1"/>
                </a:solidFill>
                <a:latin typeface="Agency FB" panose="020B0503020202020204" pitchFamily="34" charset="0"/>
              </a:rPr>
              <a:t>6</a:t>
            </a:r>
            <a:endParaRPr lang="zh-CN" altLang="en-US" sz="23900" dirty="0">
              <a:solidFill>
                <a:schemeClr val="bg1"/>
              </a:solidFill>
              <a:latin typeface="Agency FB" panose="020B0503020202020204" pitchFamily="34" charset="0"/>
            </a:endParaRPr>
          </a:p>
        </p:txBody>
      </p:sp>
      <p:sp>
        <p:nvSpPr>
          <p:cNvPr id="20" name="文本框 19"/>
          <p:cNvSpPr txBox="1"/>
          <p:nvPr/>
        </p:nvSpPr>
        <p:spPr>
          <a:xfrm>
            <a:off x="1618574" y="4902389"/>
            <a:ext cx="2376125" cy="400110"/>
          </a:xfrm>
          <a:prstGeom prst="rect">
            <a:avLst/>
          </a:prstGeom>
          <a:solidFill>
            <a:schemeClr val="tx1"/>
          </a:solidFill>
        </p:spPr>
        <p:txBody>
          <a:bodyPr wrap="square" rtlCol="0" anchor="ctr">
            <a:spAutoFit/>
          </a:bodyPr>
          <a:lstStyle/>
          <a:p>
            <a:pPr algn="r"/>
            <a:r>
              <a:rPr lang="en-US" altLang="zh-CN" sz="2000" dirty="0">
                <a:solidFill>
                  <a:schemeClr val="bg1"/>
                </a:solidFill>
                <a:latin typeface="苹方 常规" panose="020B0300000000000000" pitchFamily="34" charset="-122"/>
                <a:ea typeface="苹方 常规" panose="020B0300000000000000" pitchFamily="34" charset="-122"/>
              </a:rPr>
              <a:t>VIEW</a:t>
            </a:r>
          </a:p>
        </p:txBody>
      </p:sp>
      <p:sp>
        <p:nvSpPr>
          <p:cNvPr id="25" name="文本框 24"/>
          <p:cNvSpPr txBox="1"/>
          <p:nvPr/>
        </p:nvSpPr>
        <p:spPr>
          <a:xfrm>
            <a:off x="927642" y="442982"/>
            <a:ext cx="351122" cy="2321882"/>
          </a:xfrm>
          <a:custGeom>
            <a:avLst/>
            <a:gdLst/>
            <a:ahLst/>
            <a:cxnLst/>
            <a:rect l="l" t="t" r="r" b="b"/>
            <a:pathLst>
              <a:path w="351122" h="2321882">
                <a:moveTo>
                  <a:pt x="0" y="863473"/>
                </a:moveTo>
                <a:lnTo>
                  <a:pt x="186439" y="863473"/>
                </a:lnTo>
                <a:cubicBezTo>
                  <a:pt x="234905" y="863473"/>
                  <a:pt x="274468" y="878804"/>
                  <a:pt x="305130" y="909465"/>
                </a:cubicBezTo>
                <a:cubicBezTo>
                  <a:pt x="335792" y="940127"/>
                  <a:pt x="351122" y="979690"/>
                  <a:pt x="351122" y="1028156"/>
                </a:cubicBezTo>
                <a:lnTo>
                  <a:pt x="351122" y="2157199"/>
                </a:lnTo>
                <a:cubicBezTo>
                  <a:pt x="351122" y="2205664"/>
                  <a:pt x="335792" y="2245227"/>
                  <a:pt x="305130" y="2275889"/>
                </a:cubicBezTo>
                <a:cubicBezTo>
                  <a:pt x="274468" y="2306551"/>
                  <a:pt x="234905" y="2321882"/>
                  <a:pt x="186439" y="2321882"/>
                </a:cubicBezTo>
                <a:lnTo>
                  <a:pt x="0" y="2321882"/>
                </a:lnTo>
                <a:lnTo>
                  <a:pt x="0" y="2139395"/>
                </a:lnTo>
                <a:lnTo>
                  <a:pt x="144898" y="2139395"/>
                </a:lnTo>
                <a:lnTo>
                  <a:pt x="144898" y="1045959"/>
                </a:lnTo>
                <a:lnTo>
                  <a:pt x="0" y="1045959"/>
                </a:lnTo>
                <a:close/>
                <a:moveTo>
                  <a:pt x="0" y="0"/>
                </a:moveTo>
                <a:lnTo>
                  <a:pt x="333319" y="0"/>
                </a:lnTo>
                <a:lnTo>
                  <a:pt x="333319" y="182487"/>
                </a:lnTo>
                <a:lnTo>
                  <a:pt x="0" y="18248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gn="l" defTabSz="914400" rtl="0" eaLnBrk="1" latinLnBrk="0" hangingPunct="1">
              <a:lnSpc>
                <a:spcPct val="90000"/>
              </a:lnSpc>
              <a:spcBef>
                <a:spcPct val="0"/>
              </a:spcBef>
              <a:buNone/>
              <a:defRPr sz="4400" kern="1200">
                <a:solidFill>
                  <a:schemeClr val="tx1"/>
                </a:solidFill>
                <a:latin typeface="苹方 特粗" panose="020B0800000000000000" pitchFamily="34" charset="-122"/>
                <a:ea typeface="苹方 特粗" panose="020B0800000000000000" pitchFamily="34" charset="-122"/>
                <a:cs typeface="+mj-cs"/>
              </a:defRPr>
            </a:lvl1pPr>
          </a:lstStyle>
          <a:p>
            <a:endParaRPr lang="zh-CN" altLang="en-US" sz="239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2000">
        <p14:glitter pattern="hexagon"/>
      </p:transition>
    </mc:Choice>
    <mc:Fallback xmlns="">
      <p:transition spd="slow" advClick="0" advTm="20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宽屏</PresentationFormat>
  <Paragraphs>136</Paragraphs>
  <Slides>15</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Kozuka Gothic Pro EL</vt:lpstr>
      <vt:lpstr>苹方 常规</vt:lpstr>
      <vt:lpstr>苹方 特粗</vt:lpstr>
      <vt:lpstr>微软雅黑 Light</vt:lpstr>
      <vt:lpstr>造字工房尚雅（非商用）常规体</vt:lpstr>
      <vt:lpstr>Agency FB</vt:lpstr>
      <vt:lpstr>Arial</vt:lpstr>
      <vt:lpstr>Calibri</vt:lpstr>
      <vt:lpstr>Calibri Light</vt:lpstr>
      <vt:lpstr>Microsoft Yi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57</cp:revision>
  <dcterms:created xsi:type="dcterms:W3CDTF">2016-06-01T03:54:00Z</dcterms:created>
  <dcterms:modified xsi:type="dcterms:W3CDTF">2021-01-05T16:04:35Z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